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54"/>
  </p:notesMasterIdLst>
  <p:sldIdLst>
    <p:sldId id="270" r:id="rId5"/>
    <p:sldId id="308" r:id="rId6"/>
    <p:sldId id="310" r:id="rId7"/>
    <p:sldId id="256" r:id="rId8"/>
    <p:sldId id="271" r:id="rId9"/>
    <p:sldId id="273" r:id="rId10"/>
    <p:sldId id="329" r:id="rId11"/>
    <p:sldId id="272" r:id="rId12"/>
    <p:sldId id="274" r:id="rId13"/>
    <p:sldId id="275" r:id="rId14"/>
    <p:sldId id="311" r:id="rId15"/>
    <p:sldId id="280" r:id="rId16"/>
    <p:sldId id="281" r:id="rId17"/>
    <p:sldId id="282" r:id="rId18"/>
    <p:sldId id="283" r:id="rId19"/>
    <p:sldId id="284" r:id="rId20"/>
    <p:sldId id="286" r:id="rId21"/>
    <p:sldId id="323" r:id="rId22"/>
    <p:sldId id="324" r:id="rId23"/>
    <p:sldId id="325" r:id="rId24"/>
    <p:sldId id="326" r:id="rId25"/>
    <p:sldId id="327" r:id="rId26"/>
    <p:sldId id="277" r:id="rId27"/>
    <p:sldId id="278" r:id="rId28"/>
    <p:sldId id="279" r:id="rId29"/>
    <p:sldId id="285" r:id="rId30"/>
    <p:sldId id="287" r:id="rId31"/>
    <p:sldId id="296" r:id="rId32"/>
    <p:sldId id="297" r:id="rId33"/>
    <p:sldId id="298" r:id="rId34"/>
    <p:sldId id="312" r:id="rId35"/>
    <p:sldId id="299" r:id="rId36"/>
    <p:sldId id="300" r:id="rId37"/>
    <p:sldId id="315" r:id="rId38"/>
    <p:sldId id="314" r:id="rId39"/>
    <p:sldId id="318" r:id="rId40"/>
    <p:sldId id="320" r:id="rId41"/>
    <p:sldId id="319" r:id="rId42"/>
    <p:sldId id="328" r:id="rId43"/>
    <p:sldId id="321" r:id="rId44"/>
    <p:sldId id="322" r:id="rId45"/>
    <p:sldId id="305" r:id="rId46"/>
    <p:sldId id="304" r:id="rId47"/>
    <p:sldId id="306" r:id="rId48"/>
    <p:sldId id="302" r:id="rId49"/>
    <p:sldId id="316" r:id="rId50"/>
    <p:sldId id="289" r:id="rId51"/>
    <p:sldId id="295" r:id="rId52"/>
    <p:sldId id="330" r:id="rId53"/>
  </p:sldIdLst>
  <p:sldSz cx="9144000" cy="6858000" type="screen4x3"/>
  <p:notesSz cx="6858000" cy="9144000"/>
  <p:embeddedFontLst>
    <p:embeddedFont>
      <p:font typeface="HGP創英角ｺﾞｼｯｸUB" panose="020B0604020202020204" charset="-128"/>
      <p:regular r:id="rId55"/>
    </p:embeddedFont>
    <p:embeddedFont>
      <p:font typeface="メイリオ" panose="020B0604020202020204" charset="-128"/>
      <p:regular r:id="rId56"/>
      <p:bold r:id="rId57"/>
      <p:italic r:id="rId58"/>
      <p:boldItalic r:id="rId59"/>
    </p:embeddedFont>
    <p:embeddedFont>
      <p:font typeface="游ゴシック" panose="020B0400000000000000" pitchFamily="34" charset="-128"/>
      <p:regular r:id="rId60"/>
      <p:bold r:id="rId61"/>
    </p:embeddedFont>
    <p:embeddedFont>
      <p:font typeface="Bahnschrift Condensed" panose="020B0604020202020204" charset="0"/>
      <p:regular r:id="rId62"/>
      <p:bold r:id="rId63"/>
    </p:embeddedFont>
    <p:embeddedFont>
      <p:font typeface="Century Gothic" panose="020B0604020202020204" charset="0"/>
      <p:regular r:id="rId64"/>
      <p:bold r:id="rId65"/>
      <p:italic r:id="rId66"/>
      <p:boldItalic r:id="rId6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雄斗 増本" initials="雄斗" lastIdx="1" clrIdx="0">
    <p:extLst>
      <p:ext uri="{19B8F6BF-5375-455C-9EA6-DF929625EA0E}">
        <p15:presenceInfo xmlns:p15="http://schemas.microsoft.com/office/powerpoint/2012/main" userId="雄斗 増本"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B4C7E7"/>
    <a:srgbClr val="4472C4"/>
    <a:srgbClr val="3965B5"/>
    <a:srgbClr val="E9EBF5"/>
    <a:srgbClr val="CFD5EA"/>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FB640E-927A-5964-0118-96E5DE3C3E76}" v="311" dt="2020-01-22T06:41:03.050"/>
    <p1510:client id="{EE9B2E8F-BB2E-447E-8CE5-49AD846F0CD0}" v="2492" dt="2020-01-22T06:33:11.70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9.fntdata"/><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4.fntdata"/><Relationship Id="rId66" Type="http://schemas.openxmlformats.org/officeDocument/2006/relationships/font" Target="fonts/font12.fntdata"/><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font" Target="fonts/font7.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1.fntdata"/><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C98DDF12-987D-C8F5-A171-6CB1FBB27720}"/>
    <pc:docChg chg="modSld">
      <pc:chgData name="" userId="" providerId="" clId="Web-{C98DDF12-987D-C8F5-A171-6CB1FBB27720}" dt="2019-11-18T07:26:46.418" v="1" actId="20577"/>
      <pc:docMkLst>
        <pc:docMk/>
      </pc:docMkLst>
      <pc:sldChg chg="modSp">
        <pc:chgData name="" userId="" providerId="" clId="Web-{C98DDF12-987D-C8F5-A171-6CB1FBB27720}" dt="2019-11-18T07:26:46.418" v="1" actId="20577"/>
        <pc:sldMkLst>
          <pc:docMk/>
          <pc:sldMk cId="4018239170" sldId="287"/>
        </pc:sldMkLst>
        <pc:spChg chg="mod">
          <ac:chgData name="" userId="" providerId="" clId="Web-{C98DDF12-987D-C8F5-A171-6CB1FBB27720}" dt="2019-11-18T07:26:46.418" v="1" actId="20577"/>
          <ac:spMkLst>
            <pc:docMk/>
            <pc:sldMk cId="4018239170" sldId="287"/>
            <ac:spMk id="38" creationId="{2EC2E870-832D-F04D-B1CF-C3780C960B8D}"/>
          </ac:spMkLst>
        </pc:spChg>
      </pc:sldChg>
    </pc:docChg>
  </pc:docChgLst>
  <pc:docChgLst>
    <pc:chgData name="雄斗 増本" userId="c33bc751-cd93-45c0-ad15-94131cb6fb34" providerId="ADAL" clId="{EE9B2E8F-BB2E-447E-8CE5-49AD846F0CD0}"/>
    <pc:docChg chg="undo redo custSel addSld delSld modSld sldOrd">
      <pc:chgData name="雄斗 増本" userId="c33bc751-cd93-45c0-ad15-94131cb6fb34" providerId="ADAL" clId="{EE9B2E8F-BB2E-447E-8CE5-49AD846F0CD0}" dt="2020-01-22T06:33:11.702" v="29050"/>
      <pc:docMkLst>
        <pc:docMk/>
      </pc:docMkLst>
      <pc:sldChg chg="addSp delSp modSp add del">
        <pc:chgData name="雄斗 増本" userId="c33bc751-cd93-45c0-ad15-94131cb6fb34" providerId="ADAL" clId="{EE9B2E8F-BB2E-447E-8CE5-49AD846F0CD0}" dt="2019-12-18T08:17:42.096" v="20128" actId="20577"/>
        <pc:sldMkLst>
          <pc:docMk/>
          <pc:sldMk cId="1276277182" sldId="256"/>
        </pc:sldMkLst>
        <pc:spChg chg="mod">
          <ac:chgData name="雄斗 増本" userId="c33bc751-cd93-45c0-ad15-94131cb6fb34" providerId="ADAL" clId="{EE9B2E8F-BB2E-447E-8CE5-49AD846F0CD0}" dt="2019-12-18T08:16:19.408" v="20064" actId="1076"/>
          <ac:spMkLst>
            <pc:docMk/>
            <pc:sldMk cId="1276277182" sldId="256"/>
            <ac:spMk id="2" creationId="{7B80CDB3-52BA-DC49-A85C-80F4A09EDD73}"/>
          </ac:spMkLst>
        </pc:spChg>
        <pc:spChg chg="add del mod">
          <ac:chgData name="雄斗 増本" userId="c33bc751-cd93-45c0-ad15-94131cb6fb34" providerId="ADAL" clId="{EE9B2E8F-BB2E-447E-8CE5-49AD846F0CD0}" dt="2019-12-18T08:17:31.430" v="20102" actId="1036"/>
          <ac:spMkLst>
            <pc:docMk/>
            <pc:sldMk cId="1276277182" sldId="256"/>
            <ac:spMk id="7" creationId="{35A12592-D303-410D-92AC-C84CB8B887A0}"/>
          </ac:spMkLst>
        </pc:spChg>
        <pc:spChg chg="add del mod">
          <ac:chgData name="雄斗 増本" userId="c33bc751-cd93-45c0-ad15-94131cb6fb34" providerId="ADAL" clId="{EE9B2E8F-BB2E-447E-8CE5-49AD846F0CD0}" dt="2019-12-18T08:17:42.096" v="20128" actId="20577"/>
          <ac:spMkLst>
            <pc:docMk/>
            <pc:sldMk cId="1276277182" sldId="256"/>
            <ac:spMk id="8" creationId="{D5ED2F51-CE4D-4595-A12A-9EA4EB204521}"/>
          </ac:spMkLst>
        </pc:spChg>
        <pc:spChg chg="add del mod">
          <ac:chgData name="雄斗 増本" userId="c33bc751-cd93-45c0-ad15-94131cb6fb34" providerId="ADAL" clId="{EE9B2E8F-BB2E-447E-8CE5-49AD846F0CD0}" dt="2019-12-18T08:17:31.430" v="20102" actId="1036"/>
          <ac:spMkLst>
            <pc:docMk/>
            <pc:sldMk cId="1276277182" sldId="256"/>
            <ac:spMk id="10" creationId="{36B3A9B8-3D5C-4611-A27C-64C290170411}"/>
          </ac:spMkLst>
        </pc:spChg>
        <pc:spChg chg="add del">
          <ac:chgData name="雄斗 増本" userId="c33bc751-cd93-45c0-ad15-94131cb6fb34" providerId="ADAL" clId="{EE9B2E8F-BB2E-447E-8CE5-49AD846F0CD0}" dt="2019-12-18T08:17:31.645" v="20103" actId="478"/>
          <ac:spMkLst>
            <pc:docMk/>
            <pc:sldMk cId="1276277182" sldId="256"/>
            <ac:spMk id="11" creationId="{44A58396-7E0D-486E-A018-646F2822FB36}"/>
          </ac:spMkLst>
        </pc:spChg>
        <pc:spChg chg="add del mod">
          <ac:chgData name="雄斗 増本" userId="c33bc751-cd93-45c0-ad15-94131cb6fb34" providerId="ADAL" clId="{EE9B2E8F-BB2E-447E-8CE5-49AD846F0CD0}" dt="2019-12-18T08:17:31.430" v="20102" actId="1036"/>
          <ac:spMkLst>
            <pc:docMk/>
            <pc:sldMk cId="1276277182" sldId="256"/>
            <ac:spMk id="14" creationId="{6BA58C0D-30C9-42A0-9572-024D74BD5E0D}"/>
          </ac:spMkLst>
        </pc:spChg>
        <pc:spChg chg="add del mod">
          <ac:chgData name="雄斗 増本" userId="c33bc751-cd93-45c0-ad15-94131cb6fb34" providerId="ADAL" clId="{EE9B2E8F-BB2E-447E-8CE5-49AD846F0CD0}" dt="2019-12-18T08:17:31.430" v="20102" actId="1036"/>
          <ac:spMkLst>
            <pc:docMk/>
            <pc:sldMk cId="1276277182" sldId="256"/>
            <ac:spMk id="15" creationId="{0A68C70D-DAA2-4C23-86A4-A35AEE560E62}"/>
          </ac:spMkLst>
        </pc:spChg>
        <pc:spChg chg="del">
          <ac:chgData name="雄斗 増本" userId="c33bc751-cd93-45c0-ad15-94131cb6fb34" providerId="ADAL" clId="{EE9B2E8F-BB2E-447E-8CE5-49AD846F0CD0}" dt="2019-11-28T10:02:23.423" v="8653" actId="478"/>
          <ac:spMkLst>
            <pc:docMk/>
            <pc:sldMk cId="1276277182" sldId="256"/>
            <ac:spMk id="19" creationId="{8DC1E6BE-4093-8A41-9A1E-2607D01915FD}"/>
          </ac:spMkLst>
        </pc:spChg>
        <pc:spChg chg="mod">
          <ac:chgData name="雄斗 増本" userId="c33bc751-cd93-45c0-ad15-94131cb6fb34" providerId="ADAL" clId="{EE9B2E8F-BB2E-447E-8CE5-49AD846F0CD0}" dt="2019-11-28T10:02:27.863" v="8654" actId="1076"/>
          <ac:spMkLst>
            <pc:docMk/>
            <pc:sldMk cId="1276277182" sldId="256"/>
            <ac:spMk id="21" creationId="{6FB1BB96-FCEA-CD4A-8032-677162B370CE}"/>
          </ac:spMkLst>
        </pc:spChg>
        <pc:spChg chg="mod">
          <ac:chgData name="雄斗 増本" userId="c33bc751-cd93-45c0-ad15-94131cb6fb34" providerId="ADAL" clId="{EE9B2E8F-BB2E-447E-8CE5-49AD846F0CD0}" dt="2019-12-18T08:16:06.534" v="20037" actId="1076"/>
          <ac:spMkLst>
            <pc:docMk/>
            <pc:sldMk cId="1276277182" sldId="256"/>
            <ac:spMk id="22" creationId="{A245667D-F3FE-914C-ABA1-6F4A1DBF5D7B}"/>
          </ac:spMkLst>
        </pc:spChg>
        <pc:spChg chg="mod">
          <ac:chgData name="雄斗 増本" userId="c33bc751-cd93-45c0-ad15-94131cb6fb34" providerId="ADAL" clId="{EE9B2E8F-BB2E-447E-8CE5-49AD846F0CD0}" dt="2019-12-18T08:16:09.147" v="20038" actId="1076"/>
          <ac:spMkLst>
            <pc:docMk/>
            <pc:sldMk cId="1276277182" sldId="256"/>
            <ac:spMk id="23" creationId="{6DC523E2-3839-9549-AEFB-371335A0F230}"/>
          </ac:spMkLst>
        </pc:spChg>
        <pc:spChg chg="mod">
          <ac:chgData name="雄斗 増本" userId="c33bc751-cd93-45c0-ad15-94131cb6fb34" providerId="ADAL" clId="{EE9B2E8F-BB2E-447E-8CE5-49AD846F0CD0}" dt="2019-11-21T04:00:42.939" v="6470" actId="1076"/>
          <ac:spMkLst>
            <pc:docMk/>
            <pc:sldMk cId="1276277182" sldId="256"/>
            <ac:spMk id="46" creationId="{DF1D230B-C50E-C14E-BE93-7919D07E0EE7}"/>
          </ac:spMkLst>
        </pc:spChg>
        <pc:spChg chg="add mod">
          <ac:chgData name="雄斗 増本" userId="c33bc751-cd93-45c0-ad15-94131cb6fb34" providerId="ADAL" clId="{EE9B2E8F-BB2E-447E-8CE5-49AD846F0CD0}" dt="2019-12-18T08:16:15.019" v="20063"/>
          <ac:spMkLst>
            <pc:docMk/>
            <pc:sldMk cId="1276277182" sldId="256"/>
            <ac:spMk id="47" creationId="{828A63AF-2ED7-4275-9BAA-DEBEA8373237}"/>
          </ac:spMkLst>
        </pc:spChg>
        <pc:spChg chg="del">
          <ac:chgData name="雄斗 増本" userId="c33bc751-cd93-45c0-ad15-94131cb6fb34" providerId="ADAL" clId="{EE9B2E8F-BB2E-447E-8CE5-49AD846F0CD0}" dt="2019-12-09T07:09:19.590" v="13128" actId="478"/>
          <ac:spMkLst>
            <pc:docMk/>
            <pc:sldMk cId="1276277182" sldId="256"/>
            <ac:spMk id="48" creationId="{0E55461D-F457-D54E-A4D7-BAB3292721CA}"/>
          </ac:spMkLst>
        </pc:spChg>
        <pc:spChg chg="add mod">
          <ac:chgData name="雄斗 増本" userId="c33bc751-cd93-45c0-ad15-94131cb6fb34" providerId="ADAL" clId="{EE9B2E8F-BB2E-447E-8CE5-49AD846F0CD0}" dt="2019-12-18T08:16:44.274" v="20067" actId="1076"/>
          <ac:spMkLst>
            <pc:docMk/>
            <pc:sldMk cId="1276277182" sldId="256"/>
            <ac:spMk id="48" creationId="{17C7DB97-60BF-4A63-85BF-5E843D47DABB}"/>
          </ac:spMkLst>
        </pc:spChg>
        <pc:spChg chg="del mod">
          <ac:chgData name="雄斗 増本" userId="c33bc751-cd93-45c0-ad15-94131cb6fb34" providerId="ADAL" clId="{EE9B2E8F-BB2E-447E-8CE5-49AD846F0CD0}" dt="2019-12-09T07:09:19.590" v="13128" actId="478"/>
          <ac:spMkLst>
            <pc:docMk/>
            <pc:sldMk cId="1276277182" sldId="256"/>
            <ac:spMk id="49" creationId="{874EEE86-40AB-9742-A5E3-D9334BA48BA7}"/>
          </ac:spMkLst>
        </pc:spChg>
        <pc:spChg chg="add del mod">
          <ac:chgData name="雄斗 増本" userId="c33bc751-cd93-45c0-ad15-94131cb6fb34" providerId="ADAL" clId="{EE9B2E8F-BB2E-447E-8CE5-49AD846F0CD0}" dt="2019-12-18T08:17:32.522" v="20105"/>
          <ac:spMkLst>
            <pc:docMk/>
            <pc:sldMk cId="1276277182" sldId="256"/>
            <ac:spMk id="49" creationId="{E5EA711D-0B74-4683-AD3A-B1DC61B47BAB}"/>
          </ac:spMkLst>
        </pc:spChg>
        <pc:spChg chg="add del mod">
          <ac:chgData name="雄斗 増本" userId="c33bc751-cd93-45c0-ad15-94131cb6fb34" providerId="ADAL" clId="{EE9B2E8F-BB2E-447E-8CE5-49AD846F0CD0}" dt="2019-12-18T08:17:32.522" v="20105"/>
          <ac:spMkLst>
            <pc:docMk/>
            <pc:sldMk cId="1276277182" sldId="256"/>
            <ac:spMk id="50" creationId="{10EC1BE3-6F17-484D-A645-8BA97BDAE749}"/>
          </ac:spMkLst>
        </pc:spChg>
        <pc:spChg chg="del mod">
          <ac:chgData name="雄斗 増本" userId="c33bc751-cd93-45c0-ad15-94131cb6fb34" providerId="ADAL" clId="{EE9B2E8F-BB2E-447E-8CE5-49AD846F0CD0}" dt="2019-12-09T07:09:19.590" v="13128" actId="478"/>
          <ac:spMkLst>
            <pc:docMk/>
            <pc:sldMk cId="1276277182" sldId="256"/>
            <ac:spMk id="50" creationId="{F87A21E5-C5B4-B440-A38B-C841A45066A0}"/>
          </ac:spMkLst>
        </pc:spChg>
        <pc:spChg chg="add del mod">
          <ac:chgData name="雄斗 増本" userId="c33bc751-cd93-45c0-ad15-94131cb6fb34" providerId="ADAL" clId="{EE9B2E8F-BB2E-447E-8CE5-49AD846F0CD0}" dt="2019-12-18T08:17:31.192" v="20101"/>
          <ac:spMkLst>
            <pc:docMk/>
            <pc:sldMk cId="1276277182" sldId="256"/>
            <ac:spMk id="51" creationId="{76B5B0F1-270D-4628-926E-1A25FF493E34}"/>
          </ac:spMkLst>
        </pc:spChg>
        <pc:spChg chg="add del mod">
          <ac:chgData name="雄斗 増本" userId="c33bc751-cd93-45c0-ad15-94131cb6fb34" providerId="ADAL" clId="{EE9B2E8F-BB2E-447E-8CE5-49AD846F0CD0}" dt="2019-12-18T08:17:31.192" v="20101"/>
          <ac:spMkLst>
            <pc:docMk/>
            <pc:sldMk cId="1276277182" sldId="256"/>
            <ac:spMk id="52" creationId="{B10CA839-1B7D-420B-A9B1-2302860A1FDC}"/>
          </ac:spMkLst>
        </pc:spChg>
      </pc:sldChg>
      <pc:sldChg chg="delSp modSp add del">
        <pc:chgData name="雄斗 増本" userId="c33bc751-cd93-45c0-ad15-94131cb6fb34" providerId="ADAL" clId="{EE9B2E8F-BB2E-447E-8CE5-49AD846F0CD0}" dt="2020-01-22T05:26:43.485" v="26450"/>
        <pc:sldMkLst>
          <pc:docMk/>
          <pc:sldMk cId="1438009587" sldId="270"/>
        </pc:sldMkLst>
        <pc:spChg chg="mod">
          <ac:chgData name="雄斗 増本" userId="c33bc751-cd93-45c0-ad15-94131cb6fb34" providerId="ADAL" clId="{EE9B2E8F-BB2E-447E-8CE5-49AD846F0CD0}" dt="2019-12-09T08:47:10.289" v="13817"/>
          <ac:spMkLst>
            <pc:docMk/>
            <pc:sldMk cId="1438009587" sldId="270"/>
            <ac:spMk id="32" creationId="{346EBB32-73BD-4A9D-95CD-6440B2FFEA54}"/>
          </ac:spMkLst>
        </pc:spChg>
        <pc:graphicFrameChg chg="mod modGraphic">
          <ac:chgData name="雄斗 増本" userId="c33bc751-cd93-45c0-ad15-94131cb6fb34" providerId="ADAL" clId="{EE9B2E8F-BB2E-447E-8CE5-49AD846F0CD0}" dt="2020-01-22T05:26:43.485" v="26450"/>
          <ac:graphicFrameMkLst>
            <pc:docMk/>
            <pc:sldMk cId="1438009587" sldId="270"/>
            <ac:graphicFrameMk id="3" creationId="{0A2B0D0B-2D92-4BE1-9923-42307459ABFC}"/>
          </ac:graphicFrameMkLst>
        </pc:graphicFrameChg>
        <pc:graphicFrameChg chg="del mod modGraphic">
          <ac:chgData name="雄斗 増本" userId="c33bc751-cd93-45c0-ad15-94131cb6fb34" providerId="ADAL" clId="{EE9B2E8F-BB2E-447E-8CE5-49AD846F0CD0}" dt="2019-12-09T05:13:02.387" v="13123" actId="478"/>
          <ac:graphicFrameMkLst>
            <pc:docMk/>
            <pc:sldMk cId="1438009587" sldId="270"/>
            <ac:graphicFrameMk id="43" creationId="{E6AEA78D-08BD-4515-B35D-A340838DE4E3}"/>
          </ac:graphicFrameMkLst>
        </pc:graphicFrameChg>
      </pc:sldChg>
      <pc:sldChg chg="addSp delSp modSp add del">
        <pc:chgData name="雄斗 増本" userId="c33bc751-cd93-45c0-ad15-94131cb6fb34" providerId="ADAL" clId="{EE9B2E8F-BB2E-447E-8CE5-49AD846F0CD0}" dt="2019-12-09T05:12:42.454" v="13120"/>
        <pc:sldMkLst>
          <pc:docMk/>
          <pc:sldMk cId="2522511140" sldId="271"/>
        </pc:sldMkLst>
        <pc:spChg chg="add del">
          <ac:chgData name="雄斗 増本" userId="c33bc751-cd93-45c0-ad15-94131cb6fb34" providerId="ADAL" clId="{EE9B2E8F-BB2E-447E-8CE5-49AD846F0CD0}" dt="2019-11-21T04:00:13.721" v="6430"/>
          <ac:spMkLst>
            <pc:docMk/>
            <pc:sldMk cId="2522511140" sldId="271"/>
            <ac:spMk id="2" creationId="{DB55D197-E6FF-4A46-BD98-5C8EC5A8B975}"/>
          </ac:spMkLst>
        </pc:spChg>
        <pc:spChg chg="add mod">
          <ac:chgData name="雄斗 増本" userId="c33bc751-cd93-45c0-ad15-94131cb6fb34" providerId="ADAL" clId="{EE9B2E8F-BB2E-447E-8CE5-49AD846F0CD0}" dt="2019-11-21T04:00:29.299" v="6468"/>
          <ac:spMkLst>
            <pc:docMk/>
            <pc:sldMk cId="2522511140" sldId="271"/>
            <ac:spMk id="95" creationId="{4FC0C081-65AF-4A2B-96B0-3D054D3E7E38}"/>
          </ac:spMkLst>
        </pc:spChg>
      </pc:sldChg>
      <pc:sldChg chg="addSp modSp add del">
        <pc:chgData name="雄斗 増本" userId="c33bc751-cd93-45c0-ad15-94131cb6fb34" providerId="ADAL" clId="{EE9B2E8F-BB2E-447E-8CE5-49AD846F0CD0}" dt="2019-12-09T05:12:42.454" v="13120"/>
        <pc:sldMkLst>
          <pc:docMk/>
          <pc:sldMk cId="2794750009" sldId="272"/>
        </pc:sldMkLst>
        <pc:spChg chg="add mod">
          <ac:chgData name="雄斗 増本" userId="c33bc751-cd93-45c0-ad15-94131cb6fb34" providerId="ADAL" clId="{EE9B2E8F-BB2E-447E-8CE5-49AD846F0CD0}" dt="2019-11-21T04:00:02.877" v="6428" actId="20577"/>
          <ac:spMkLst>
            <pc:docMk/>
            <pc:sldMk cId="2794750009" sldId="272"/>
            <ac:spMk id="47" creationId="{C9AD6F6B-F89D-4361-8728-04C5E938C036}"/>
          </ac:spMkLst>
        </pc:spChg>
        <pc:spChg chg="add mod">
          <ac:chgData name="雄斗 増本" userId="c33bc751-cd93-45c0-ad15-94131cb6fb34" providerId="ADAL" clId="{EE9B2E8F-BB2E-447E-8CE5-49AD846F0CD0}" dt="2019-11-21T09:43:55.538" v="8548" actId="1035"/>
          <ac:spMkLst>
            <pc:docMk/>
            <pc:sldMk cId="2794750009" sldId="272"/>
            <ac:spMk id="48" creationId="{18D08225-C18A-47C2-BB26-9CDBC237E247}"/>
          </ac:spMkLst>
        </pc:spChg>
        <pc:spChg chg="mod">
          <ac:chgData name="雄斗 増本" userId="c33bc751-cd93-45c0-ad15-94131cb6fb34" providerId="ADAL" clId="{EE9B2E8F-BB2E-447E-8CE5-49AD846F0CD0}" dt="2019-11-21T04:30:53.772" v="6750" actId="1076"/>
          <ac:spMkLst>
            <pc:docMk/>
            <pc:sldMk cId="2794750009" sldId="272"/>
            <ac:spMk id="186" creationId="{01BA6022-17BB-444E-9537-3EFB07819886}"/>
          </ac:spMkLst>
        </pc:spChg>
        <pc:spChg chg="mod">
          <ac:chgData name="雄斗 増本" userId="c33bc751-cd93-45c0-ad15-94131cb6fb34" providerId="ADAL" clId="{EE9B2E8F-BB2E-447E-8CE5-49AD846F0CD0}" dt="2019-11-21T04:30:53.772" v="6750" actId="1076"/>
          <ac:spMkLst>
            <pc:docMk/>
            <pc:sldMk cId="2794750009" sldId="272"/>
            <ac:spMk id="209" creationId="{3A9C2082-B264-9348-9484-C544559084FB}"/>
          </ac:spMkLst>
        </pc:spChg>
        <pc:spChg chg="mod">
          <ac:chgData name="雄斗 増本" userId="c33bc751-cd93-45c0-ad15-94131cb6fb34" providerId="ADAL" clId="{EE9B2E8F-BB2E-447E-8CE5-49AD846F0CD0}" dt="2019-11-21T04:30:53.772" v="6750" actId="1076"/>
          <ac:spMkLst>
            <pc:docMk/>
            <pc:sldMk cId="2794750009" sldId="272"/>
            <ac:spMk id="224" creationId="{2DA8E573-D16C-5342-A12D-BA01BBE8E7A1}"/>
          </ac:spMkLst>
        </pc:spChg>
        <pc:spChg chg="mod">
          <ac:chgData name="雄斗 増本" userId="c33bc751-cd93-45c0-ad15-94131cb6fb34" providerId="ADAL" clId="{EE9B2E8F-BB2E-447E-8CE5-49AD846F0CD0}" dt="2019-11-21T04:30:53.772" v="6750" actId="1076"/>
          <ac:spMkLst>
            <pc:docMk/>
            <pc:sldMk cId="2794750009" sldId="272"/>
            <ac:spMk id="225" creationId="{C9056BF5-6C70-454D-A94F-8248160F9610}"/>
          </ac:spMkLst>
        </pc:spChg>
        <pc:spChg chg="mod">
          <ac:chgData name="雄斗 増本" userId="c33bc751-cd93-45c0-ad15-94131cb6fb34" providerId="ADAL" clId="{EE9B2E8F-BB2E-447E-8CE5-49AD846F0CD0}" dt="2019-11-21T04:30:53.772" v="6750" actId="1076"/>
          <ac:spMkLst>
            <pc:docMk/>
            <pc:sldMk cId="2794750009" sldId="272"/>
            <ac:spMk id="226" creationId="{C7DC0DC3-ACE8-C443-9B07-7ACBAAD003ED}"/>
          </ac:spMkLst>
        </pc:spChg>
        <pc:spChg chg="mod">
          <ac:chgData name="雄斗 増本" userId="c33bc751-cd93-45c0-ad15-94131cb6fb34" providerId="ADAL" clId="{EE9B2E8F-BB2E-447E-8CE5-49AD846F0CD0}" dt="2019-11-21T04:30:53.772" v="6750" actId="1076"/>
          <ac:spMkLst>
            <pc:docMk/>
            <pc:sldMk cId="2794750009" sldId="272"/>
            <ac:spMk id="227" creationId="{AAF4543E-7C32-AE49-9E77-A91D8FAB69E6}"/>
          </ac:spMkLst>
        </pc:spChg>
        <pc:grpChg chg="mod">
          <ac:chgData name="雄斗 増本" userId="c33bc751-cd93-45c0-ad15-94131cb6fb34" providerId="ADAL" clId="{EE9B2E8F-BB2E-447E-8CE5-49AD846F0CD0}" dt="2019-11-21T04:30:53.772" v="6750" actId="1076"/>
          <ac:grpSpMkLst>
            <pc:docMk/>
            <pc:sldMk cId="2794750009" sldId="272"/>
            <ac:grpSpMk id="187" creationId="{26815551-3A52-7A47-860A-5AAC7BF1F1E6}"/>
          </ac:grpSpMkLst>
        </pc:grpChg>
        <pc:grpChg chg="mod">
          <ac:chgData name="雄斗 増本" userId="c33bc751-cd93-45c0-ad15-94131cb6fb34" providerId="ADAL" clId="{EE9B2E8F-BB2E-447E-8CE5-49AD846F0CD0}" dt="2019-11-21T04:30:53.772" v="6750" actId="1076"/>
          <ac:grpSpMkLst>
            <pc:docMk/>
            <pc:sldMk cId="2794750009" sldId="272"/>
            <ac:grpSpMk id="194" creationId="{7F588CEC-1430-3447-AB48-6BA2CAF94CB7}"/>
          </ac:grpSpMkLst>
        </pc:grpChg>
        <pc:picChg chg="mod">
          <ac:chgData name="雄斗 増本" userId="c33bc751-cd93-45c0-ad15-94131cb6fb34" providerId="ADAL" clId="{EE9B2E8F-BB2E-447E-8CE5-49AD846F0CD0}" dt="2019-11-21T04:30:53.772" v="6750" actId="1076"/>
          <ac:picMkLst>
            <pc:docMk/>
            <pc:sldMk cId="2794750009" sldId="272"/>
            <ac:picMk id="213" creationId="{CA8365C9-7A0B-0D41-B128-113563DAD6F8}"/>
          </ac:picMkLst>
        </pc:picChg>
      </pc:sldChg>
      <pc:sldChg chg="addSp modSp add del">
        <pc:chgData name="雄斗 増本" userId="c33bc751-cd93-45c0-ad15-94131cb6fb34" providerId="ADAL" clId="{EE9B2E8F-BB2E-447E-8CE5-49AD846F0CD0}" dt="2019-12-26T11:31:16.661" v="24959" actId="1076"/>
        <pc:sldMkLst>
          <pc:docMk/>
          <pc:sldMk cId="2390799290" sldId="273"/>
        </pc:sldMkLst>
        <pc:spChg chg="mod">
          <ac:chgData name="雄斗 増本" userId="c33bc751-cd93-45c0-ad15-94131cb6fb34" providerId="ADAL" clId="{EE9B2E8F-BB2E-447E-8CE5-49AD846F0CD0}" dt="2019-12-26T11:25:41.099" v="24790" actId="14100"/>
          <ac:spMkLst>
            <pc:docMk/>
            <pc:sldMk cId="2390799290" sldId="273"/>
            <ac:spMk id="5" creationId="{F818EA08-AE10-4AF3-8925-4330C274A799}"/>
          </ac:spMkLst>
        </pc:spChg>
        <pc:spChg chg="mod">
          <ac:chgData name="雄斗 増本" userId="c33bc751-cd93-45c0-ad15-94131cb6fb34" providerId="ADAL" clId="{EE9B2E8F-BB2E-447E-8CE5-49AD846F0CD0}" dt="2019-12-26T11:26:04.672" v="24832"/>
          <ac:spMkLst>
            <pc:docMk/>
            <pc:sldMk cId="2390799290" sldId="273"/>
            <ac:spMk id="42" creationId="{0EAC0BA1-0B77-4B19-A9A4-872CA309DBB0}"/>
          </ac:spMkLst>
        </pc:spChg>
        <pc:spChg chg="mod">
          <ac:chgData name="雄斗 増本" userId="c33bc751-cd93-45c0-ad15-94131cb6fb34" providerId="ADAL" clId="{EE9B2E8F-BB2E-447E-8CE5-49AD846F0CD0}" dt="2019-12-26T11:25:41.099" v="24790" actId="14100"/>
          <ac:spMkLst>
            <pc:docMk/>
            <pc:sldMk cId="2390799290" sldId="273"/>
            <ac:spMk id="72" creationId="{11754690-3953-084B-A2B9-92EDAE607E16}"/>
          </ac:spMkLst>
        </pc:spChg>
        <pc:spChg chg="mod">
          <ac:chgData name="雄斗 増本" userId="c33bc751-cd93-45c0-ad15-94131cb6fb34" providerId="ADAL" clId="{EE9B2E8F-BB2E-447E-8CE5-49AD846F0CD0}" dt="2019-12-26T11:25:41.099" v="24790" actId="14100"/>
          <ac:spMkLst>
            <pc:docMk/>
            <pc:sldMk cId="2390799290" sldId="273"/>
            <ac:spMk id="73" creationId="{FCAC48E3-2A55-2744-81D7-1A4677114852}"/>
          </ac:spMkLst>
        </pc:spChg>
        <pc:spChg chg="mod">
          <ac:chgData name="雄斗 増本" userId="c33bc751-cd93-45c0-ad15-94131cb6fb34" providerId="ADAL" clId="{EE9B2E8F-BB2E-447E-8CE5-49AD846F0CD0}" dt="2019-12-26T11:25:41.099" v="24790" actId="14100"/>
          <ac:spMkLst>
            <pc:docMk/>
            <pc:sldMk cId="2390799290" sldId="273"/>
            <ac:spMk id="75" creationId="{863771AD-8F11-E44E-892D-CD747DC800B8}"/>
          </ac:spMkLst>
        </pc:spChg>
        <pc:spChg chg="mod">
          <ac:chgData name="雄斗 増本" userId="c33bc751-cd93-45c0-ad15-94131cb6fb34" providerId="ADAL" clId="{EE9B2E8F-BB2E-447E-8CE5-49AD846F0CD0}" dt="2019-12-26T11:25:41.099" v="24790" actId="14100"/>
          <ac:spMkLst>
            <pc:docMk/>
            <pc:sldMk cId="2390799290" sldId="273"/>
            <ac:spMk id="76" creationId="{B103C22B-1B45-3548-85A7-8EF831A61558}"/>
          </ac:spMkLst>
        </pc:spChg>
        <pc:spChg chg="mod">
          <ac:chgData name="雄斗 増本" userId="c33bc751-cd93-45c0-ad15-94131cb6fb34" providerId="ADAL" clId="{EE9B2E8F-BB2E-447E-8CE5-49AD846F0CD0}" dt="2019-12-26T11:25:41.099" v="24790" actId="14100"/>
          <ac:spMkLst>
            <pc:docMk/>
            <pc:sldMk cId="2390799290" sldId="273"/>
            <ac:spMk id="77" creationId="{C26E9099-4F21-BD44-A13B-7A7C2AF045BA}"/>
          </ac:spMkLst>
        </pc:spChg>
        <pc:spChg chg="mod">
          <ac:chgData name="雄斗 増本" userId="c33bc751-cd93-45c0-ad15-94131cb6fb34" providerId="ADAL" clId="{EE9B2E8F-BB2E-447E-8CE5-49AD846F0CD0}" dt="2019-12-26T11:25:41.099" v="24790" actId="14100"/>
          <ac:spMkLst>
            <pc:docMk/>
            <pc:sldMk cId="2390799290" sldId="273"/>
            <ac:spMk id="78" creationId="{4993C28E-B628-D548-AC92-49F1CAE5465D}"/>
          </ac:spMkLst>
        </pc:spChg>
        <pc:spChg chg="mod">
          <ac:chgData name="雄斗 増本" userId="c33bc751-cd93-45c0-ad15-94131cb6fb34" providerId="ADAL" clId="{EE9B2E8F-BB2E-447E-8CE5-49AD846F0CD0}" dt="2019-12-26T11:25:41.099" v="24790" actId="14100"/>
          <ac:spMkLst>
            <pc:docMk/>
            <pc:sldMk cId="2390799290" sldId="273"/>
            <ac:spMk id="80" creationId="{139BC1B6-1AF9-4E42-89D5-B4F30FB9AA01}"/>
          </ac:spMkLst>
        </pc:spChg>
        <pc:spChg chg="mod">
          <ac:chgData name="雄斗 増本" userId="c33bc751-cd93-45c0-ad15-94131cb6fb34" providerId="ADAL" clId="{EE9B2E8F-BB2E-447E-8CE5-49AD846F0CD0}" dt="2019-12-26T11:25:41.099" v="24790" actId="14100"/>
          <ac:spMkLst>
            <pc:docMk/>
            <pc:sldMk cId="2390799290" sldId="273"/>
            <ac:spMk id="82" creationId="{60F16E93-5029-1D43-98CE-5B953E6157D1}"/>
          </ac:spMkLst>
        </pc:spChg>
        <pc:spChg chg="mod">
          <ac:chgData name="雄斗 増本" userId="c33bc751-cd93-45c0-ad15-94131cb6fb34" providerId="ADAL" clId="{EE9B2E8F-BB2E-447E-8CE5-49AD846F0CD0}" dt="2019-12-26T11:25:41.099" v="24790" actId="14100"/>
          <ac:spMkLst>
            <pc:docMk/>
            <pc:sldMk cId="2390799290" sldId="273"/>
            <ac:spMk id="83" creationId="{01C3D0C2-2278-064C-B4B3-ABB7000522F5}"/>
          </ac:spMkLst>
        </pc:spChg>
        <pc:spChg chg="mod">
          <ac:chgData name="雄斗 増本" userId="c33bc751-cd93-45c0-ad15-94131cb6fb34" providerId="ADAL" clId="{EE9B2E8F-BB2E-447E-8CE5-49AD846F0CD0}" dt="2019-12-26T11:25:41.099" v="24790" actId="14100"/>
          <ac:spMkLst>
            <pc:docMk/>
            <pc:sldMk cId="2390799290" sldId="273"/>
            <ac:spMk id="85" creationId="{3D50F18E-C2CD-C14E-80B0-FAC5DBC60D31}"/>
          </ac:spMkLst>
        </pc:spChg>
        <pc:spChg chg="mod">
          <ac:chgData name="雄斗 増本" userId="c33bc751-cd93-45c0-ad15-94131cb6fb34" providerId="ADAL" clId="{EE9B2E8F-BB2E-447E-8CE5-49AD846F0CD0}" dt="2019-12-26T11:25:41.099" v="24790" actId="14100"/>
          <ac:spMkLst>
            <pc:docMk/>
            <pc:sldMk cId="2390799290" sldId="273"/>
            <ac:spMk id="86" creationId="{6AFF751D-262F-7849-93CE-F65C0DEF1C4D}"/>
          </ac:spMkLst>
        </pc:spChg>
        <pc:spChg chg="mod">
          <ac:chgData name="雄斗 増本" userId="c33bc751-cd93-45c0-ad15-94131cb6fb34" providerId="ADAL" clId="{EE9B2E8F-BB2E-447E-8CE5-49AD846F0CD0}" dt="2019-12-26T11:25:41.099" v="24790" actId="14100"/>
          <ac:spMkLst>
            <pc:docMk/>
            <pc:sldMk cId="2390799290" sldId="273"/>
            <ac:spMk id="87" creationId="{6BC0DB20-1CEA-6445-AE37-ED8C7F9FF114}"/>
          </ac:spMkLst>
        </pc:spChg>
        <pc:spChg chg="mod">
          <ac:chgData name="雄斗 増本" userId="c33bc751-cd93-45c0-ad15-94131cb6fb34" providerId="ADAL" clId="{EE9B2E8F-BB2E-447E-8CE5-49AD846F0CD0}" dt="2019-12-26T11:25:41.099" v="24790" actId="14100"/>
          <ac:spMkLst>
            <pc:docMk/>
            <pc:sldMk cId="2390799290" sldId="273"/>
            <ac:spMk id="88" creationId="{85A41E15-4EAB-E34F-98F0-AE0DC587176B}"/>
          </ac:spMkLst>
        </pc:spChg>
        <pc:spChg chg="mod">
          <ac:chgData name="雄斗 増本" userId="c33bc751-cd93-45c0-ad15-94131cb6fb34" providerId="ADAL" clId="{EE9B2E8F-BB2E-447E-8CE5-49AD846F0CD0}" dt="2019-12-26T11:25:41.099" v="24790" actId="14100"/>
          <ac:spMkLst>
            <pc:docMk/>
            <pc:sldMk cId="2390799290" sldId="273"/>
            <ac:spMk id="89" creationId="{F78027F8-5FCE-154F-9C2F-1898841E2147}"/>
          </ac:spMkLst>
        </pc:spChg>
        <pc:spChg chg="mod">
          <ac:chgData name="雄斗 増本" userId="c33bc751-cd93-45c0-ad15-94131cb6fb34" providerId="ADAL" clId="{EE9B2E8F-BB2E-447E-8CE5-49AD846F0CD0}" dt="2019-12-26T11:25:41.099" v="24790" actId="14100"/>
          <ac:spMkLst>
            <pc:docMk/>
            <pc:sldMk cId="2390799290" sldId="273"/>
            <ac:spMk id="90" creationId="{F0E759BC-406C-4A42-8A3B-0E7FCE997ABB}"/>
          </ac:spMkLst>
        </pc:spChg>
        <pc:spChg chg="mod">
          <ac:chgData name="雄斗 増本" userId="c33bc751-cd93-45c0-ad15-94131cb6fb34" providerId="ADAL" clId="{EE9B2E8F-BB2E-447E-8CE5-49AD846F0CD0}" dt="2019-12-26T11:25:41.099" v="24790" actId="14100"/>
          <ac:spMkLst>
            <pc:docMk/>
            <pc:sldMk cId="2390799290" sldId="273"/>
            <ac:spMk id="91" creationId="{1E48D9F5-2F62-064E-8885-C010F9B7A8DB}"/>
          </ac:spMkLst>
        </pc:spChg>
        <pc:spChg chg="mod">
          <ac:chgData name="雄斗 増本" userId="c33bc751-cd93-45c0-ad15-94131cb6fb34" providerId="ADAL" clId="{EE9B2E8F-BB2E-447E-8CE5-49AD846F0CD0}" dt="2019-12-26T11:25:41.099" v="24790" actId="14100"/>
          <ac:spMkLst>
            <pc:docMk/>
            <pc:sldMk cId="2390799290" sldId="273"/>
            <ac:spMk id="92" creationId="{3A5FECE0-FCED-B949-9CE9-49381264DA28}"/>
          </ac:spMkLst>
        </pc:spChg>
        <pc:spChg chg="mod">
          <ac:chgData name="雄斗 増本" userId="c33bc751-cd93-45c0-ad15-94131cb6fb34" providerId="ADAL" clId="{EE9B2E8F-BB2E-447E-8CE5-49AD846F0CD0}" dt="2019-12-26T11:25:41.099" v="24790" actId="14100"/>
          <ac:spMkLst>
            <pc:docMk/>
            <pc:sldMk cId="2390799290" sldId="273"/>
            <ac:spMk id="94" creationId="{9D5E3AFF-C8EC-144B-933F-8C67EE159FC1}"/>
          </ac:spMkLst>
        </pc:spChg>
        <pc:spChg chg="mod">
          <ac:chgData name="雄斗 増本" userId="c33bc751-cd93-45c0-ad15-94131cb6fb34" providerId="ADAL" clId="{EE9B2E8F-BB2E-447E-8CE5-49AD846F0CD0}" dt="2019-12-26T11:25:41.099" v="24790" actId="14100"/>
          <ac:spMkLst>
            <pc:docMk/>
            <pc:sldMk cId="2390799290" sldId="273"/>
            <ac:spMk id="95" creationId="{5A189536-1087-C94D-92C6-74F5EE4F2D5B}"/>
          </ac:spMkLst>
        </pc:spChg>
        <pc:spChg chg="mod">
          <ac:chgData name="雄斗 増本" userId="c33bc751-cd93-45c0-ad15-94131cb6fb34" providerId="ADAL" clId="{EE9B2E8F-BB2E-447E-8CE5-49AD846F0CD0}" dt="2019-12-26T11:25:41.099" v="24790" actId="14100"/>
          <ac:spMkLst>
            <pc:docMk/>
            <pc:sldMk cId="2390799290" sldId="273"/>
            <ac:spMk id="97" creationId="{3041493D-245C-C641-B717-E4FE1E4A16DF}"/>
          </ac:spMkLst>
        </pc:spChg>
        <pc:spChg chg="mod">
          <ac:chgData name="雄斗 増本" userId="c33bc751-cd93-45c0-ad15-94131cb6fb34" providerId="ADAL" clId="{EE9B2E8F-BB2E-447E-8CE5-49AD846F0CD0}" dt="2019-12-26T11:25:41.099" v="24790" actId="14100"/>
          <ac:spMkLst>
            <pc:docMk/>
            <pc:sldMk cId="2390799290" sldId="273"/>
            <ac:spMk id="100" creationId="{6BA80C46-BF25-244A-8CCB-10E7AC468CCC}"/>
          </ac:spMkLst>
        </pc:spChg>
        <pc:spChg chg="mod">
          <ac:chgData name="雄斗 増本" userId="c33bc751-cd93-45c0-ad15-94131cb6fb34" providerId="ADAL" clId="{EE9B2E8F-BB2E-447E-8CE5-49AD846F0CD0}" dt="2019-12-26T11:25:41.099" v="24790" actId="14100"/>
          <ac:spMkLst>
            <pc:docMk/>
            <pc:sldMk cId="2390799290" sldId="273"/>
            <ac:spMk id="101" creationId="{D624596A-E266-0945-B53D-D5BD009E7677}"/>
          </ac:spMkLst>
        </pc:spChg>
        <pc:spChg chg="mod">
          <ac:chgData name="雄斗 増本" userId="c33bc751-cd93-45c0-ad15-94131cb6fb34" providerId="ADAL" clId="{EE9B2E8F-BB2E-447E-8CE5-49AD846F0CD0}" dt="2019-12-26T11:25:41.099" v="24790" actId="14100"/>
          <ac:spMkLst>
            <pc:docMk/>
            <pc:sldMk cId="2390799290" sldId="273"/>
            <ac:spMk id="102" creationId="{111BAF82-A19D-9C43-972A-4D67A68D5F07}"/>
          </ac:spMkLst>
        </pc:spChg>
        <pc:spChg chg="mod">
          <ac:chgData name="雄斗 増本" userId="c33bc751-cd93-45c0-ad15-94131cb6fb34" providerId="ADAL" clId="{EE9B2E8F-BB2E-447E-8CE5-49AD846F0CD0}" dt="2019-12-26T11:25:41.099" v="24790" actId="14100"/>
          <ac:spMkLst>
            <pc:docMk/>
            <pc:sldMk cId="2390799290" sldId="273"/>
            <ac:spMk id="104" creationId="{2D5B52E3-DD2A-4D4F-A81B-6CBDDCC2B658}"/>
          </ac:spMkLst>
        </pc:spChg>
        <pc:spChg chg="mod">
          <ac:chgData name="雄斗 増本" userId="c33bc751-cd93-45c0-ad15-94131cb6fb34" providerId="ADAL" clId="{EE9B2E8F-BB2E-447E-8CE5-49AD846F0CD0}" dt="2019-12-26T11:25:41.099" v="24790" actId="14100"/>
          <ac:spMkLst>
            <pc:docMk/>
            <pc:sldMk cId="2390799290" sldId="273"/>
            <ac:spMk id="105" creationId="{A535B6B6-FF8B-6242-B066-9710B0EC0ABD}"/>
          </ac:spMkLst>
        </pc:spChg>
        <pc:spChg chg="mod">
          <ac:chgData name="雄斗 増本" userId="c33bc751-cd93-45c0-ad15-94131cb6fb34" providerId="ADAL" clId="{EE9B2E8F-BB2E-447E-8CE5-49AD846F0CD0}" dt="2019-12-26T11:25:41.099" v="24790" actId="14100"/>
          <ac:spMkLst>
            <pc:docMk/>
            <pc:sldMk cId="2390799290" sldId="273"/>
            <ac:spMk id="106" creationId="{850D8CBD-D990-094C-B3E6-5F39BE1578EB}"/>
          </ac:spMkLst>
        </pc:spChg>
        <pc:spChg chg="mod">
          <ac:chgData name="雄斗 増本" userId="c33bc751-cd93-45c0-ad15-94131cb6fb34" providerId="ADAL" clId="{EE9B2E8F-BB2E-447E-8CE5-49AD846F0CD0}" dt="2019-12-26T11:25:41.099" v="24790" actId="14100"/>
          <ac:spMkLst>
            <pc:docMk/>
            <pc:sldMk cId="2390799290" sldId="273"/>
            <ac:spMk id="108" creationId="{215595F6-0854-8744-ADAE-8DF77DA71656}"/>
          </ac:spMkLst>
        </pc:spChg>
        <pc:spChg chg="mod">
          <ac:chgData name="雄斗 増本" userId="c33bc751-cd93-45c0-ad15-94131cb6fb34" providerId="ADAL" clId="{EE9B2E8F-BB2E-447E-8CE5-49AD846F0CD0}" dt="2019-12-26T11:25:41.099" v="24790" actId="14100"/>
          <ac:spMkLst>
            <pc:docMk/>
            <pc:sldMk cId="2390799290" sldId="273"/>
            <ac:spMk id="109" creationId="{A7660BBD-4811-6C41-9E0F-08BCA437E179}"/>
          </ac:spMkLst>
        </pc:spChg>
        <pc:spChg chg="add mod">
          <ac:chgData name="雄斗 増本" userId="c33bc751-cd93-45c0-ad15-94131cb6fb34" providerId="ADAL" clId="{EE9B2E8F-BB2E-447E-8CE5-49AD846F0CD0}" dt="2019-11-21T03:59:52.531" v="6426" actId="20577"/>
          <ac:spMkLst>
            <pc:docMk/>
            <pc:sldMk cId="2390799290" sldId="273"/>
            <ac:spMk id="110" creationId="{1F594FE0-A1FE-4D70-A104-4D083525EB92}"/>
          </ac:spMkLst>
        </pc:spChg>
        <pc:spChg chg="add mod">
          <ac:chgData name="雄斗 増本" userId="c33bc751-cd93-45c0-ad15-94131cb6fb34" providerId="ADAL" clId="{EE9B2E8F-BB2E-447E-8CE5-49AD846F0CD0}" dt="2019-12-26T11:30:03.465" v="24835" actId="1076"/>
          <ac:spMkLst>
            <pc:docMk/>
            <pc:sldMk cId="2390799290" sldId="273"/>
            <ac:spMk id="111" creationId="{F8D837A7-DB18-48BD-9D18-CB0AB97BFF26}"/>
          </ac:spMkLst>
        </pc:spChg>
        <pc:spChg chg="add mod">
          <ac:chgData name="雄斗 増本" userId="c33bc751-cd93-45c0-ad15-94131cb6fb34" providerId="ADAL" clId="{EE9B2E8F-BB2E-447E-8CE5-49AD846F0CD0}" dt="2019-12-26T11:31:16.661" v="24959" actId="1076"/>
          <ac:spMkLst>
            <pc:docMk/>
            <pc:sldMk cId="2390799290" sldId="273"/>
            <ac:spMk id="113" creationId="{1BEAFC68-2FC7-4FB7-8CAD-7B0AAB7382A9}"/>
          </ac:spMkLst>
        </pc:spChg>
        <pc:spChg chg="mod">
          <ac:chgData name="雄斗 増本" userId="c33bc751-cd93-45c0-ad15-94131cb6fb34" providerId="ADAL" clId="{EE9B2E8F-BB2E-447E-8CE5-49AD846F0CD0}" dt="2019-12-26T11:25:41.099" v="24790" actId="14100"/>
          <ac:spMkLst>
            <pc:docMk/>
            <pc:sldMk cId="2390799290" sldId="273"/>
            <ac:spMk id="133" creationId="{E9FF7299-A067-1849-AE35-F7AE0A0D17C5}"/>
          </ac:spMkLst>
        </pc:spChg>
        <pc:spChg chg="mod">
          <ac:chgData name="雄斗 増本" userId="c33bc751-cd93-45c0-ad15-94131cb6fb34" providerId="ADAL" clId="{EE9B2E8F-BB2E-447E-8CE5-49AD846F0CD0}" dt="2019-12-26T11:25:41.099" v="24790" actId="14100"/>
          <ac:spMkLst>
            <pc:docMk/>
            <pc:sldMk cId="2390799290" sldId="273"/>
            <ac:spMk id="134" creationId="{CB5F7165-8FB3-0845-9958-E6FD74A0EF6B}"/>
          </ac:spMkLst>
        </pc:spChg>
        <pc:spChg chg="mod">
          <ac:chgData name="雄斗 増本" userId="c33bc751-cd93-45c0-ad15-94131cb6fb34" providerId="ADAL" clId="{EE9B2E8F-BB2E-447E-8CE5-49AD846F0CD0}" dt="2019-12-26T11:25:41.099" v="24790" actId="14100"/>
          <ac:spMkLst>
            <pc:docMk/>
            <pc:sldMk cId="2390799290" sldId="273"/>
            <ac:spMk id="135" creationId="{EB655593-6A8E-AC4D-95A7-BE805830B209}"/>
          </ac:spMkLst>
        </pc:spChg>
        <pc:spChg chg="mod">
          <ac:chgData name="雄斗 増本" userId="c33bc751-cd93-45c0-ad15-94131cb6fb34" providerId="ADAL" clId="{EE9B2E8F-BB2E-447E-8CE5-49AD846F0CD0}" dt="2019-12-26T11:25:41.099" v="24790" actId="14100"/>
          <ac:spMkLst>
            <pc:docMk/>
            <pc:sldMk cId="2390799290" sldId="273"/>
            <ac:spMk id="136" creationId="{60189573-84F6-7642-B2A3-26460AF2A572}"/>
          </ac:spMkLst>
        </pc:spChg>
        <pc:spChg chg="mod">
          <ac:chgData name="雄斗 増本" userId="c33bc751-cd93-45c0-ad15-94131cb6fb34" providerId="ADAL" clId="{EE9B2E8F-BB2E-447E-8CE5-49AD846F0CD0}" dt="2019-12-26T11:25:41.099" v="24790" actId="14100"/>
          <ac:spMkLst>
            <pc:docMk/>
            <pc:sldMk cId="2390799290" sldId="273"/>
            <ac:spMk id="138" creationId="{807BE4A6-3A95-D049-823A-B4ABD78837AB}"/>
          </ac:spMkLst>
        </pc:spChg>
        <pc:spChg chg="mod">
          <ac:chgData name="雄斗 増本" userId="c33bc751-cd93-45c0-ad15-94131cb6fb34" providerId="ADAL" clId="{EE9B2E8F-BB2E-447E-8CE5-49AD846F0CD0}" dt="2019-12-26T11:25:41.099" v="24790" actId="14100"/>
          <ac:spMkLst>
            <pc:docMk/>
            <pc:sldMk cId="2390799290" sldId="273"/>
            <ac:spMk id="140" creationId="{9D4552B3-B3B4-D84A-AEA0-6A2D4226E604}"/>
          </ac:spMkLst>
        </pc:spChg>
        <pc:spChg chg="mod">
          <ac:chgData name="雄斗 増本" userId="c33bc751-cd93-45c0-ad15-94131cb6fb34" providerId="ADAL" clId="{EE9B2E8F-BB2E-447E-8CE5-49AD846F0CD0}" dt="2019-12-26T11:25:41.099" v="24790" actId="14100"/>
          <ac:spMkLst>
            <pc:docMk/>
            <pc:sldMk cId="2390799290" sldId="273"/>
            <ac:spMk id="142" creationId="{0A55630B-9913-D64A-B621-8298CDFBBFA0}"/>
          </ac:spMkLst>
        </pc:spChg>
        <pc:spChg chg="mod">
          <ac:chgData name="雄斗 増本" userId="c33bc751-cd93-45c0-ad15-94131cb6fb34" providerId="ADAL" clId="{EE9B2E8F-BB2E-447E-8CE5-49AD846F0CD0}" dt="2019-12-26T11:25:41.099" v="24790" actId="14100"/>
          <ac:spMkLst>
            <pc:docMk/>
            <pc:sldMk cId="2390799290" sldId="273"/>
            <ac:spMk id="143" creationId="{C066B071-1D82-3C4B-B15C-420186DA7F46}"/>
          </ac:spMkLst>
        </pc:spChg>
        <pc:spChg chg="mod">
          <ac:chgData name="雄斗 増本" userId="c33bc751-cd93-45c0-ad15-94131cb6fb34" providerId="ADAL" clId="{EE9B2E8F-BB2E-447E-8CE5-49AD846F0CD0}" dt="2019-12-26T11:25:41.099" v="24790" actId="14100"/>
          <ac:spMkLst>
            <pc:docMk/>
            <pc:sldMk cId="2390799290" sldId="273"/>
            <ac:spMk id="146" creationId="{D17F905B-E219-8B44-9497-2A0BB4B1F009}"/>
          </ac:spMkLst>
        </pc:spChg>
        <pc:spChg chg="mod">
          <ac:chgData name="雄斗 増本" userId="c33bc751-cd93-45c0-ad15-94131cb6fb34" providerId="ADAL" clId="{EE9B2E8F-BB2E-447E-8CE5-49AD846F0CD0}" dt="2019-12-26T11:25:41.099" v="24790" actId="14100"/>
          <ac:spMkLst>
            <pc:docMk/>
            <pc:sldMk cId="2390799290" sldId="273"/>
            <ac:spMk id="148" creationId="{2AAB120E-CFA3-5048-B8F7-FFB5E980E51A}"/>
          </ac:spMkLst>
        </pc:spChg>
        <pc:spChg chg="mod">
          <ac:chgData name="雄斗 増本" userId="c33bc751-cd93-45c0-ad15-94131cb6fb34" providerId="ADAL" clId="{EE9B2E8F-BB2E-447E-8CE5-49AD846F0CD0}" dt="2019-12-26T11:25:41.099" v="24790" actId="14100"/>
          <ac:spMkLst>
            <pc:docMk/>
            <pc:sldMk cId="2390799290" sldId="273"/>
            <ac:spMk id="149" creationId="{693061CF-16B2-C443-8FF6-E74F92B73AE0}"/>
          </ac:spMkLst>
        </pc:spChg>
        <pc:spChg chg="mod">
          <ac:chgData name="雄斗 増本" userId="c33bc751-cd93-45c0-ad15-94131cb6fb34" providerId="ADAL" clId="{EE9B2E8F-BB2E-447E-8CE5-49AD846F0CD0}" dt="2019-12-26T11:25:41.099" v="24790" actId="14100"/>
          <ac:spMkLst>
            <pc:docMk/>
            <pc:sldMk cId="2390799290" sldId="273"/>
            <ac:spMk id="150" creationId="{AD11C9AC-5EF8-F94E-BB90-19DF84E178E8}"/>
          </ac:spMkLst>
        </pc:spChg>
        <pc:spChg chg="mod">
          <ac:chgData name="雄斗 増本" userId="c33bc751-cd93-45c0-ad15-94131cb6fb34" providerId="ADAL" clId="{EE9B2E8F-BB2E-447E-8CE5-49AD846F0CD0}" dt="2019-12-26T11:25:41.099" v="24790" actId="14100"/>
          <ac:spMkLst>
            <pc:docMk/>
            <pc:sldMk cId="2390799290" sldId="273"/>
            <ac:spMk id="151" creationId="{CB1F3F64-9DF6-7248-A571-8A9891E16EB6}"/>
          </ac:spMkLst>
        </pc:spChg>
        <pc:spChg chg="mod">
          <ac:chgData name="雄斗 増本" userId="c33bc751-cd93-45c0-ad15-94131cb6fb34" providerId="ADAL" clId="{EE9B2E8F-BB2E-447E-8CE5-49AD846F0CD0}" dt="2019-12-26T11:25:41.099" v="24790" actId="14100"/>
          <ac:spMkLst>
            <pc:docMk/>
            <pc:sldMk cId="2390799290" sldId="273"/>
            <ac:spMk id="152" creationId="{73B264D1-C1D7-DB49-8B6C-37F7903D569D}"/>
          </ac:spMkLst>
        </pc:spChg>
        <pc:spChg chg="mod">
          <ac:chgData name="雄斗 増本" userId="c33bc751-cd93-45c0-ad15-94131cb6fb34" providerId="ADAL" clId="{EE9B2E8F-BB2E-447E-8CE5-49AD846F0CD0}" dt="2019-12-26T11:25:41.099" v="24790" actId="14100"/>
          <ac:spMkLst>
            <pc:docMk/>
            <pc:sldMk cId="2390799290" sldId="273"/>
            <ac:spMk id="153" creationId="{F92EE832-9F12-1E4B-83E6-5E40F563AE04}"/>
          </ac:spMkLst>
        </pc:spChg>
        <pc:spChg chg="mod">
          <ac:chgData name="雄斗 増本" userId="c33bc751-cd93-45c0-ad15-94131cb6fb34" providerId="ADAL" clId="{EE9B2E8F-BB2E-447E-8CE5-49AD846F0CD0}" dt="2019-12-26T11:25:41.099" v="24790" actId="14100"/>
          <ac:spMkLst>
            <pc:docMk/>
            <pc:sldMk cId="2390799290" sldId="273"/>
            <ac:spMk id="154" creationId="{1D49591C-F00D-AA4A-8CBD-B4CBDF0715CB}"/>
          </ac:spMkLst>
        </pc:spChg>
        <pc:spChg chg="mod">
          <ac:chgData name="雄斗 増本" userId="c33bc751-cd93-45c0-ad15-94131cb6fb34" providerId="ADAL" clId="{EE9B2E8F-BB2E-447E-8CE5-49AD846F0CD0}" dt="2019-12-26T11:25:41.099" v="24790" actId="14100"/>
          <ac:spMkLst>
            <pc:docMk/>
            <pc:sldMk cId="2390799290" sldId="273"/>
            <ac:spMk id="155" creationId="{55FA874D-01C6-D541-8B28-C559ED9EFEE7}"/>
          </ac:spMkLst>
        </pc:spChg>
        <pc:spChg chg="mod">
          <ac:chgData name="雄斗 増本" userId="c33bc751-cd93-45c0-ad15-94131cb6fb34" providerId="ADAL" clId="{EE9B2E8F-BB2E-447E-8CE5-49AD846F0CD0}" dt="2019-12-26T11:25:41.099" v="24790" actId="14100"/>
          <ac:spMkLst>
            <pc:docMk/>
            <pc:sldMk cId="2390799290" sldId="273"/>
            <ac:spMk id="156" creationId="{054BBE03-A8A7-7743-96FB-60EDDC830936}"/>
          </ac:spMkLst>
        </pc:spChg>
        <pc:spChg chg="mod">
          <ac:chgData name="雄斗 増本" userId="c33bc751-cd93-45c0-ad15-94131cb6fb34" providerId="ADAL" clId="{EE9B2E8F-BB2E-447E-8CE5-49AD846F0CD0}" dt="2019-12-26T11:25:41.099" v="24790" actId="14100"/>
          <ac:spMkLst>
            <pc:docMk/>
            <pc:sldMk cId="2390799290" sldId="273"/>
            <ac:spMk id="157" creationId="{B02B5AAD-9FA5-EA46-A3F4-16BEB6EB6EA3}"/>
          </ac:spMkLst>
        </pc:spChg>
        <pc:spChg chg="mod">
          <ac:chgData name="雄斗 増本" userId="c33bc751-cd93-45c0-ad15-94131cb6fb34" providerId="ADAL" clId="{EE9B2E8F-BB2E-447E-8CE5-49AD846F0CD0}" dt="2019-12-26T11:25:41.099" v="24790" actId="14100"/>
          <ac:spMkLst>
            <pc:docMk/>
            <pc:sldMk cId="2390799290" sldId="273"/>
            <ac:spMk id="158" creationId="{6F0BB130-30A4-7548-98A7-3EAF81605F33}"/>
          </ac:spMkLst>
        </pc:spChg>
        <pc:spChg chg="mod">
          <ac:chgData name="雄斗 増本" userId="c33bc751-cd93-45c0-ad15-94131cb6fb34" providerId="ADAL" clId="{EE9B2E8F-BB2E-447E-8CE5-49AD846F0CD0}" dt="2019-12-26T11:25:41.099" v="24790" actId="14100"/>
          <ac:spMkLst>
            <pc:docMk/>
            <pc:sldMk cId="2390799290" sldId="273"/>
            <ac:spMk id="159" creationId="{310DE7E5-319C-8940-9047-E845613F7E12}"/>
          </ac:spMkLst>
        </pc:spChg>
        <pc:spChg chg="mod">
          <ac:chgData name="雄斗 増本" userId="c33bc751-cd93-45c0-ad15-94131cb6fb34" providerId="ADAL" clId="{EE9B2E8F-BB2E-447E-8CE5-49AD846F0CD0}" dt="2019-12-26T11:25:41.099" v="24790" actId="14100"/>
          <ac:spMkLst>
            <pc:docMk/>
            <pc:sldMk cId="2390799290" sldId="273"/>
            <ac:spMk id="160" creationId="{56101F5F-C78B-D146-8BAE-F2DB9042B96A}"/>
          </ac:spMkLst>
        </pc:spChg>
        <pc:spChg chg="mod">
          <ac:chgData name="雄斗 増本" userId="c33bc751-cd93-45c0-ad15-94131cb6fb34" providerId="ADAL" clId="{EE9B2E8F-BB2E-447E-8CE5-49AD846F0CD0}" dt="2019-12-26T11:25:41.099" v="24790" actId="14100"/>
          <ac:spMkLst>
            <pc:docMk/>
            <pc:sldMk cId="2390799290" sldId="273"/>
            <ac:spMk id="161" creationId="{DBF482EE-7E11-FB4D-879E-E1A38AE62305}"/>
          </ac:spMkLst>
        </pc:spChg>
        <pc:spChg chg="mod">
          <ac:chgData name="雄斗 増本" userId="c33bc751-cd93-45c0-ad15-94131cb6fb34" providerId="ADAL" clId="{EE9B2E8F-BB2E-447E-8CE5-49AD846F0CD0}" dt="2019-12-26T11:25:41.099" v="24790" actId="14100"/>
          <ac:spMkLst>
            <pc:docMk/>
            <pc:sldMk cId="2390799290" sldId="273"/>
            <ac:spMk id="162" creationId="{6B78D1A3-AD9C-C44C-BEF4-5D717D964D72}"/>
          </ac:spMkLst>
        </pc:spChg>
        <pc:spChg chg="mod">
          <ac:chgData name="雄斗 増本" userId="c33bc751-cd93-45c0-ad15-94131cb6fb34" providerId="ADAL" clId="{EE9B2E8F-BB2E-447E-8CE5-49AD846F0CD0}" dt="2019-12-26T11:25:41.099" v="24790" actId="14100"/>
          <ac:spMkLst>
            <pc:docMk/>
            <pc:sldMk cId="2390799290" sldId="273"/>
            <ac:spMk id="163" creationId="{7B775180-CFC1-F640-8F5B-EDAE43D838E4}"/>
          </ac:spMkLst>
        </pc:spChg>
        <pc:spChg chg="mod">
          <ac:chgData name="雄斗 増本" userId="c33bc751-cd93-45c0-ad15-94131cb6fb34" providerId="ADAL" clId="{EE9B2E8F-BB2E-447E-8CE5-49AD846F0CD0}" dt="2019-12-26T11:25:41.099" v="24790" actId="14100"/>
          <ac:spMkLst>
            <pc:docMk/>
            <pc:sldMk cId="2390799290" sldId="273"/>
            <ac:spMk id="164" creationId="{67EBAC5A-539E-6D49-B262-31D17FB5712F}"/>
          </ac:spMkLst>
        </pc:spChg>
        <pc:spChg chg="mod">
          <ac:chgData name="雄斗 増本" userId="c33bc751-cd93-45c0-ad15-94131cb6fb34" providerId="ADAL" clId="{EE9B2E8F-BB2E-447E-8CE5-49AD846F0CD0}" dt="2019-12-26T11:25:41.099" v="24790" actId="14100"/>
          <ac:spMkLst>
            <pc:docMk/>
            <pc:sldMk cId="2390799290" sldId="273"/>
            <ac:spMk id="165" creationId="{E64F620E-D76B-524F-90BF-754B36739AC1}"/>
          </ac:spMkLst>
        </pc:spChg>
        <pc:spChg chg="mod">
          <ac:chgData name="雄斗 増本" userId="c33bc751-cd93-45c0-ad15-94131cb6fb34" providerId="ADAL" clId="{EE9B2E8F-BB2E-447E-8CE5-49AD846F0CD0}" dt="2019-12-26T11:25:41.099" v="24790" actId="14100"/>
          <ac:spMkLst>
            <pc:docMk/>
            <pc:sldMk cId="2390799290" sldId="273"/>
            <ac:spMk id="166" creationId="{732EBE07-F118-1446-9D28-1FB8402EC694}"/>
          </ac:spMkLst>
        </pc:spChg>
        <pc:spChg chg="mod">
          <ac:chgData name="雄斗 増本" userId="c33bc751-cd93-45c0-ad15-94131cb6fb34" providerId="ADAL" clId="{EE9B2E8F-BB2E-447E-8CE5-49AD846F0CD0}" dt="2019-12-26T11:25:41.099" v="24790" actId="14100"/>
          <ac:spMkLst>
            <pc:docMk/>
            <pc:sldMk cId="2390799290" sldId="273"/>
            <ac:spMk id="167" creationId="{E358372F-D86E-CB4C-8573-75CF34FB48D2}"/>
          </ac:spMkLst>
        </pc:spChg>
        <pc:spChg chg="mod">
          <ac:chgData name="雄斗 増本" userId="c33bc751-cd93-45c0-ad15-94131cb6fb34" providerId="ADAL" clId="{EE9B2E8F-BB2E-447E-8CE5-49AD846F0CD0}" dt="2019-12-26T11:25:41.099" v="24790" actId="14100"/>
          <ac:spMkLst>
            <pc:docMk/>
            <pc:sldMk cId="2390799290" sldId="273"/>
            <ac:spMk id="168" creationId="{9AEC95D3-3458-BB4C-A17E-F03312511B55}"/>
          </ac:spMkLst>
        </pc:spChg>
        <pc:spChg chg="mod">
          <ac:chgData name="雄斗 増本" userId="c33bc751-cd93-45c0-ad15-94131cb6fb34" providerId="ADAL" clId="{EE9B2E8F-BB2E-447E-8CE5-49AD846F0CD0}" dt="2019-12-26T11:25:41.099" v="24790" actId="14100"/>
          <ac:spMkLst>
            <pc:docMk/>
            <pc:sldMk cId="2390799290" sldId="273"/>
            <ac:spMk id="169" creationId="{8DA89A4B-104B-0040-8583-C630B77758C1}"/>
          </ac:spMkLst>
        </pc:spChg>
        <pc:spChg chg="mod">
          <ac:chgData name="雄斗 増本" userId="c33bc751-cd93-45c0-ad15-94131cb6fb34" providerId="ADAL" clId="{EE9B2E8F-BB2E-447E-8CE5-49AD846F0CD0}" dt="2019-12-26T11:25:41.099" v="24790" actId="14100"/>
          <ac:spMkLst>
            <pc:docMk/>
            <pc:sldMk cId="2390799290" sldId="273"/>
            <ac:spMk id="170" creationId="{FAE6316E-F5A3-6B47-BDDF-EFD103936C78}"/>
          </ac:spMkLst>
        </pc:spChg>
        <pc:spChg chg="mod">
          <ac:chgData name="雄斗 増本" userId="c33bc751-cd93-45c0-ad15-94131cb6fb34" providerId="ADAL" clId="{EE9B2E8F-BB2E-447E-8CE5-49AD846F0CD0}" dt="2019-12-26T11:25:41.099" v="24790" actId="14100"/>
          <ac:spMkLst>
            <pc:docMk/>
            <pc:sldMk cId="2390799290" sldId="273"/>
            <ac:spMk id="171" creationId="{8965881C-2C79-5947-8067-18E09AA76BC9}"/>
          </ac:spMkLst>
        </pc:spChg>
        <pc:spChg chg="mod">
          <ac:chgData name="雄斗 増本" userId="c33bc751-cd93-45c0-ad15-94131cb6fb34" providerId="ADAL" clId="{EE9B2E8F-BB2E-447E-8CE5-49AD846F0CD0}" dt="2019-12-26T11:25:41.099" v="24790" actId="14100"/>
          <ac:spMkLst>
            <pc:docMk/>
            <pc:sldMk cId="2390799290" sldId="273"/>
            <ac:spMk id="174" creationId="{F34FE21A-7953-734C-AE4B-9440AF32804F}"/>
          </ac:spMkLst>
        </pc:spChg>
        <pc:spChg chg="mod">
          <ac:chgData name="雄斗 増本" userId="c33bc751-cd93-45c0-ad15-94131cb6fb34" providerId="ADAL" clId="{EE9B2E8F-BB2E-447E-8CE5-49AD846F0CD0}" dt="2019-12-26T11:25:41.099" v="24790" actId="14100"/>
          <ac:spMkLst>
            <pc:docMk/>
            <pc:sldMk cId="2390799290" sldId="273"/>
            <ac:spMk id="200" creationId="{7944EFFF-598D-C049-961F-9319FE33F6C5}"/>
          </ac:spMkLst>
        </pc:spChg>
        <pc:spChg chg="mod">
          <ac:chgData name="雄斗 増本" userId="c33bc751-cd93-45c0-ad15-94131cb6fb34" providerId="ADAL" clId="{EE9B2E8F-BB2E-447E-8CE5-49AD846F0CD0}" dt="2019-12-26T11:25:41.099" v="24790" actId="14100"/>
          <ac:spMkLst>
            <pc:docMk/>
            <pc:sldMk cId="2390799290" sldId="273"/>
            <ac:spMk id="211" creationId="{5F0A6B37-026E-484A-A258-65BDEFB60335}"/>
          </ac:spMkLst>
        </pc:spChg>
        <pc:spChg chg="mod">
          <ac:chgData name="雄斗 増本" userId="c33bc751-cd93-45c0-ad15-94131cb6fb34" providerId="ADAL" clId="{EE9B2E8F-BB2E-447E-8CE5-49AD846F0CD0}" dt="2019-12-26T11:25:41.099" v="24790" actId="14100"/>
          <ac:spMkLst>
            <pc:docMk/>
            <pc:sldMk cId="2390799290" sldId="273"/>
            <ac:spMk id="212" creationId="{9F294554-93DB-6343-84EB-7FE6475BE8D0}"/>
          </ac:spMkLst>
        </pc:spChg>
        <pc:spChg chg="mod">
          <ac:chgData name="雄斗 増本" userId="c33bc751-cd93-45c0-ad15-94131cb6fb34" providerId="ADAL" clId="{EE9B2E8F-BB2E-447E-8CE5-49AD846F0CD0}" dt="2019-12-26T11:25:41.099" v="24790" actId="14100"/>
          <ac:spMkLst>
            <pc:docMk/>
            <pc:sldMk cId="2390799290" sldId="273"/>
            <ac:spMk id="213" creationId="{D81197D9-3D10-D044-A86B-AACEC61EB7FE}"/>
          </ac:spMkLst>
        </pc:spChg>
        <pc:grpChg chg="mod">
          <ac:chgData name="雄斗 増本" userId="c33bc751-cd93-45c0-ad15-94131cb6fb34" providerId="ADAL" clId="{EE9B2E8F-BB2E-447E-8CE5-49AD846F0CD0}" dt="2019-12-26T11:25:41.099" v="24790" actId="14100"/>
          <ac:grpSpMkLst>
            <pc:docMk/>
            <pc:sldMk cId="2390799290" sldId="273"/>
            <ac:grpSpMk id="3" creationId="{67E841EF-2DCE-C84B-A950-465DB3515C73}"/>
          </ac:grpSpMkLst>
        </pc:grpChg>
        <pc:grpChg chg="mod">
          <ac:chgData name="雄斗 増本" userId="c33bc751-cd93-45c0-ad15-94131cb6fb34" providerId="ADAL" clId="{EE9B2E8F-BB2E-447E-8CE5-49AD846F0CD0}" dt="2019-12-26T11:25:41.099" v="24790" actId="14100"/>
          <ac:grpSpMkLst>
            <pc:docMk/>
            <pc:sldMk cId="2390799290" sldId="273"/>
            <ac:grpSpMk id="84" creationId="{1D2030C9-7B70-EA4B-894F-487A9E2D21ED}"/>
          </ac:grpSpMkLst>
        </pc:grpChg>
        <pc:grpChg chg="mod">
          <ac:chgData name="雄斗 増本" userId="c33bc751-cd93-45c0-ad15-94131cb6fb34" providerId="ADAL" clId="{EE9B2E8F-BB2E-447E-8CE5-49AD846F0CD0}" dt="2019-12-26T11:25:41.099" v="24790" actId="14100"/>
          <ac:grpSpMkLst>
            <pc:docMk/>
            <pc:sldMk cId="2390799290" sldId="273"/>
            <ac:grpSpMk id="93" creationId="{B4CFFB49-B27E-144E-800A-120D6BD7AEA9}"/>
          </ac:grpSpMkLst>
        </pc:grpChg>
        <pc:picChg chg="mod">
          <ac:chgData name="雄斗 増本" userId="c33bc751-cd93-45c0-ad15-94131cb6fb34" providerId="ADAL" clId="{EE9B2E8F-BB2E-447E-8CE5-49AD846F0CD0}" dt="2019-12-26T11:25:41.099" v="24790" actId="14100"/>
          <ac:picMkLst>
            <pc:docMk/>
            <pc:sldMk cId="2390799290" sldId="273"/>
            <ac:picMk id="96" creationId="{67525A9E-EC56-4E40-AC1E-9898E1861659}"/>
          </ac:picMkLst>
        </pc:picChg>
        <pc:picChg chg="mod">
          <ac:chgData name="雄斗 増本" userId="c33bc751-cd93-45c0-ad15-94131cb6fb34" providerId="ADAL" clId="{EE9B2E8F-BB2E-447E-8CE5-49AD846F0CD0}" dt="2019-12-26T11:25:41.099" v="24790" actId="14100"/>
          <ac:picMkLst>
            <pc:docMk/>
            <pc:sldMk cId="2390799290" sldId="273"/>
            <ac:picMk id="103" creationId="{18A0444E-F910-E847-9641-C0B1BF228F24}"/>
          </ac:picMkLst>
        </pc:picChg>
        <pc:picChg chg="mod">
          <ac:chgData name="雄斗 増本" userId="c33bc751-cd93-45c0-ad15-94131cb6fb34" providerId="ADAL" clId="{EE9B2E8F-BB2E-447E-8CE5-49AD846F0CD0}" dt="2019-12-26T11:25:41.099" v="24790" actId="14100"/>
          <ac:picMkLst>
            <pc:docMk/>
            <pc:sldMk cId="2390799290" sldId="273"/>
            <ac:picMk id="107" creationId="{D5BB0356-6B10-2D48-8B0A-DE04939F6299}"/>
          </ac:picMkLst>
        </pc:picChg>
        <pc:picChg chg="add mod">
          <ac:chgData name="雄斗 増本" userId="c33bc751-cd93-45c0-ad15-94131cb6fb34" providerId="ADAL" clId="{EE9B2E8F-BB2E-447E-8CE5-49AD846F0CD0}" dt="2019-12-26T11:30:19.297" v="24839" actId="1076"/>
          <ac:picMkLst>
            <pc:docMk/>
            <pc:sldMk cId="2390799290" sldId="273"/>
            <ac:picMk id="112" creationId="{C62CD47D-F091-41DE-B0A9-26300FB666FD}"/>
          </ac:picMkLst>
        </pc:picChg>
        <pc:picChg chg="mod">
          <ac:chgData name="雄斗 増本" userId="c33bc751-cd93-45c0-ad15-94131cb6fb34" providerId="ADAL" clId="{EE9B2E8F-BB2E-447E-8CE5-49AD846F0CD0}" dt="2019-12-26T11:25:41.099" v="24790" actId="14100"/>
          <ac:picMkLst>
            <pc:docMk/>
            <pc:sldMk cId="2390799290" sldId="273"/>
            <ac:picMk id="131" creationId="{7F370792-5CAC-9D49-9F10-1E3FA323EADF}"/>
          </ac:picMkLst>
        </pc:picChg>
        <pc:picChg chg="mod">
          <ac:chgData name="雄斗 増本" userId="c33bc751-cd93-45c0-ad15-94131cb6fb34" providerId="ADAL" clId="{EE9B2E8F-BB2E-447E-8CE5-49AD846F0CD0}" dt="2019-12-26T11:25:41.099" v="24790" actId="14100"/>
          <ac:picMkLst>
            <pc:docMk/>
            <pc:sldMk cId="2390799290" sldId="273"/>
            <ac:picMk id="137" creationId="{5E247371-131C-914A-A674-93376747DFC7}"/>
          </ac:picMkLst>
        </pc:picChg>
        <pc:picChg chg="mod">
          <ac:chgData name="雄斗 増本" userId="c33bc751-cd93-45c0-ad15-94131cb6fb34" providerId="ADAL" clId="{EE9B2E8F-BB2E-447E-8CE5-49AD846F0CD0}" dt="2019-12-26T11:25:41.099" v="24790" actId="14100"/>
          <ac:picMkLst>
            <pc:docMk/>
            <pc:sldMk cId="2390799290" sldId="273"/>
            <ac:picMk id="139" creationId="{2946088F-3CF8-4646-BC7C-D7DC95F3750D}"/>
          </ac:picMkLst>
        </pc:picChg>
        <pc:picChg chg="mod">
          <ac:chgData name="雄斗 増本" userId="c33bc751-cd93-45c0-ad15-94131cb6fb34" providerId="ADAL" clId="{EE9B2E8F-BB2E-447E-8CE5-49AD846F0CD0}" dt="2019-12-26T11:25:41.099" v="24790" actId="14100"/>
          <ac:picMkLst>
            <pc:docMk/>
            <pc:sldMk cId="2390799290" sldId="273"/>
            <ac:picMk id="141" creationId="{A371EE14-06E1-924D-82A1-2C47F2FED01D}"/>
          </ac:picMkLst>
        </pc:picChg>
        <pc:picChg chg="mod">
          <ac:chgData name="雄斗 増本" userId="c33bc751-cd93-45c0-ad15-94131cb6fb34" providerId="ADAL" clId="{EE9B2E8F-BB2E-447E-8CE5-49AD846F0CD0}" dt="2019-12-26T11:25:41.099" v="24790" actId="14100"/>
          <ac:picMkLst>
            <pc:docMk/>
            <pc:sldMk cId="2390799290" sldId="273"/>
            <ac:picMk id="144" creationId="{C414FFF2-004D-674A-89DB-95660222018A}"/>
          </ac:picMkLst>
        </pc:picChg>
        <pc:picChg chg="mod">
          <ac:chgData name="雄斗 増本" userId="c33bc751-cd93-45c0-ad15-94131cb6fb34" providerId="ADAL" clId="{EE9B2E8F-BB2E-447E-8CE5-49AD846F0CD0}" dt="2019-12-26T11:25:41.099" v="24790" actId="14100"/>
          <ac:picMkLst>
            <pc:docMk/>
            <pc:sldMk cId="2390799290" sldId="273"/>
            <ac:picMk id="145" creationId="{32E393F0-303B-0346-AA2C-F5F15E59B709}"/>
          </ac:picMkLst>
        </pc:picChg>
        <pc:picChg chg="mod">
          <ac:chgData name="雄斗 増本" userId="c33bc751-cd93-45c0-ad15-94131cb6fb34" providerId="ADAL" clId="{EE9B2E8F-BB2E-447E-8CE5-49AD846F0CD0}" dt="2019-12-26T11:25:41.099" v="24790" actId="14100"/>
          <ac:picMkLst>
            <pc:docMk/>
            <pc:sldMk cId="2390799290" sldId="273"/>
            <ac:picMk id="147" creationId="{00A3272D-C623-C340-9D59-8F4F371E6B25}"/>
          </ac:picMkLst>
        </pc:picChg>
      </pc:sldChg>
      <pc:sldChg chg="addSp delSp modSp add del">
        <pc:chgData name="雄斗 増本" userId="c33bc751-cd93-45c0-ad15-94131cb6fb34" providerId="ADAL" clId="{EE9B2E8F-BB2E-447E-8CE5-49AD846F0CD0}" dt="2019-12-26T10:59:52.473" v="24549" actId="20577"/>
        <pc:sldMkLst>
          <pc:docMk/>
          <pc:sldMk cId="2615308931" sldId="274"/>
        </pc:sldMkLst>
        <pc:spChg chg="del">
          <ac:chgData name="雄斗 増本" userId="c33bc751-cd93-45c0-ad15-94131cb6fb34" providerId="ADAL" clId="{EE9B2E8F-BB2E-447E-8CE5-49AD846F0CD0}" dt="2019-11-21T03:58:36.532" v="6351" actId="478"/>
          <ac:spMkLst>
            <pc:docMk/>
            <pc:sldMk cId="2615308931" sldId="274"/>
            <ac:spMk id="3" creationId="{716C9C59-7815-F44D-B482-AE4BAD1855B2}"/>
          </ac:spMkLst>
        </pc:spChg>
        <pc:spChg chg="del mod">
          <ac:chgData name="雄斗 増本" userId="c33bc751-cd93-45c0-ad15-94131cb6fb34" providerId="ADAL" clId="{EE9B2E8F-BB2E-447E-8CE5-49AD846F0CD0}" dt="2019-12-26T07:59:45.936" v="22984" actId="478"/>
          <ac:spMkLst>
            <pc:docMk/>
            <pc:sldMk cId="2615308931" sldId="274"/>
            <ac:spMk id="3" creationId="{A31565DA-8CB8-5241-91AE-8E6DE34FC458}"/>
          </ac:spMkLst>
        </pc:spChg>
        <pc:spChg chg="del mod ord">
          <ac:chgData name="雄斗 増本" userId="c33bc751-cd93-45c0-ad15-94131cb6fb34" providerId="ADAL" clId="{EE9B2E8F-BB2E-447E-8CE5-49AD846F0CD0}" dt="2019-12-26T06:38:05.879" v="21921" actId="478"/>
          <ac:spMkLst>
            <pc:docMk/>
            <pc:sldMk cId="2615308931" sldId="274"/>
            <ac:spMk id="4" creationId="{BEDCD9A0-CBEE-A445-B583-D7932538FFE0}"/>
          </ac:spMkLst>
        </pc:spChg>
        <pc:spChg chg="del mod">
          <ac:chgData name="雄斗 増本" userId="c33bc751-cd93-45c0-ad15-94131cb6fb34" providerId="ADAL" clId="{EE9B2E8F-BB2E-447E-8CE5-49AD846F0CD0}" dt="2019-12-26T07:59:45.936" v="22984" actId="478"/>
          <ac:spMkLst>
            <pc:docMk/>
            <pc:sldMk cId="2615308931" sldId="274"/>
            <ac:spMk id="5" creationId="{CACDCF04-53DC-9242-B194-7CF3935A8652}"/>
          </ac:spMkLst>
        </pc:spChg>
        <pc:spChg chg="add mod">
          <ac:chgData name="雄斗 増本" userId="c33bc751-cd93-45c0-ad15-94131cb6fb34" providerId="ADAL" clId="{EE9B2E8F-BB2E-447E-8CE5-49AD846F0CD0}" dt="2019-12-26T08:28:10.371" v="23133" actId="1076"/>
          <ac:spMkLst>
            <pc:docMk/>
            <pc:sldMk cId="2615308931" sldId="274"/>
            <ac:spMk id="7" creationId="{2C6C226C-54E3-4146-8286-6F23D54B1989}"/>
          </ac:spMkLst>
        </pc:spChg>
        <pc:spChg chg="del mod">
          <ac:chgData name="雄斗 増本" userId="c33bc751-cd93-45c0-ad15-94131cb6fb34" providerId="ADAL" clId="{EE9B2E8F-BB2E-447E-8CE5-49AD846F0CD0}" dt="2019-12-26T07:59:45.936" v="22984" actId="478"/>
          <ac:spMkLst>
            <pc:docMk/>
            <pc:sldMk cId="2615308931" sldId="274"/>
            <ac:spMk id="9" creationId="{3F9BA33A-05AB-E04C-A6D3-2BAD15E5F199}"/>
          </ac:spMkLst>
        </pc:spChg>
        <pc:spChg chg="del mod">
          <ac:chgData name="雄斗 増本" userId="c33bc751-cd93-45c0-ad15-94131cb6fb34" providerId="ADAL" clId="{EE9B2E8F-BB2E-447E-8CE5-49AD846F0CD0}" dt="2019-12-26T07:59:45.936" v="22984" actId="478"/>
          <ac:spMkLst>
            <pc:docMk/>
            <pc:sldMk cId="2615308931" sldId="274"/>
            <ac:spMk id="10" creationId="{31BBBAFB-7182-5343-9299-F6DB0D1FC49E}"/>
          </ac:spMkLst>
        </pc:spChg>
        <pc:spChg chg="del mod ord">
          <ac:chgData name="雄斗 増本" userId="c33bc751-cd93-45c0-ad15-94131cb6fb34" providerId="ADAL" clId="{EE9B2E8F-BB2E-447E-8CE5-49AD846F0CD0}" dt="2019-12-26T07:59:45.936" v="22984" actId="478"/>
          <ac:spMkLst>
            <pc:docMk/>
            <pc:sldMk cId="2615308931" sldId="274"/>
            <ac:spMk id="11" creationId="{70B46DC2-EA78-A94B-A02D-72236A2104A4}"/>
          </ac:spMkLst>
        </pc:spChg>
        <pc:spChg chg="mod">
          <ac:chgData name="雄斗 増本" userId="c33bc751-cd93-45c0-ad15-94131cb6fb34" providerId="ADAL" clId="{EE9B2E8F-BB2E-447E-8CE5-49AD846F0CD0}" dt="2019-12-26T10:59:52.473" v="24549" actId="20577"/>
          <ac:spMkLst>
            <pc:docMk/>
            <pc:sldMk cId="2615308931" sldId="274"/>
            <ac:spMk id="12" creationId="{DE052996-816F-4D57-BDBE-F005510F461F}"/>
          </ac:spMkLst>
        </pc:spChg>
        <pc:spChg chg="del mod">
          <ac:chgData name="雄斗 増本" userId="c33bc751-cd93-45c0-ad15-94131cb6fb34" providerId="ADAL" clId="{EE9B2E8F-BB2E-447E-8CE5-49AD846F0CD0}" dt="2019-12-26T07:59:45.936" v="22984" actId="478"/>
          <ac:spMkLst>
            <pc:docMk/>
            <pc:sldMk cId="2615308931" sldId="274"/>
            <ac:spMk id="14" creationId="{FDB529FC-A5C2-4F48-8935-D91FA6B850DF}"/>
          </ac:spMkLst>
        </pc:spChg>
        <pc:spChg chg="del mod">
          <ac:chgData name="雄斗 増本" userId="c33bc751-cd93-45c0-ad15-94131cb6fb34" providerId="ADAL" clId="{EE9B2E8F-BB2E-447E-8CE5-49AD846F0CD0}" dt="2019-12-26T07:59:45.936" v="22984" actId="478"/>
          <ac:spMkLst>
            <pc:docMk/>
            <pc:sldMk cId="2615308931" sldId="274"/>
            <ac:spMk id="15" creationId="{9AA74649-B443-9648-80B7-476D4D73FDD6}"/>
          </ac:spMkLst>
        </pc:spChg>
        <pc:spChg chg="del mod ord">
          <ac:chgData name="雄斗 増本" userId="c33bc751-cd93-45c0-ad15-94131cb6fb34" providerId="ADAL" clId="{EE9B2E8F-BB2E-447E-8CE5-49AD846F0CD0}" dt="2019-12-26T07:59:45.936" v="22984" actId="478"/>
          <ac:spMkLst>
            <pc:docMk/>
            <pc:sldMk cId="2615308931" sldId="274"/>
            <ac:spMk id="17" creationId="{D3F7ADA2-7809-C342-B8B6-0D8039D4FF91}"/>
          </ac:spMkLst>
        </pc:spChg>
        <pc:spChg chg="del mod">
          <ac:chgData name="雄斗 増本" userId="c33bc751-cd93-45c0-ad15-94131cb6fb34" providerId="ADAL" clId="{EE9B2E8F-BB2E-447E-8CE5-49AD846F0CD0}" dt="2019-12-26T07:59:45.936" v="22984" actId="478"/>
          <ac:spMkLst>
            <pc:docMk/>
            <pc:sldMk cId="2615308931" sldId="274"/>
            <ac:spMk id="18" creationId="{FCB4FFF5-0D93-554E-B205-1A1C5F592186}"/>
          </ac:spMkLst>
        </pc:spChg>
        <pc:spChg chg="del mod">
          <ac:chgData name="雄斗 増本" userId="c33bc751-cd93-45c0-ad15-94131cb6fb34" providerId="ADAL" clId="{EE9B2E8F-BB2E-447E-8CE5-49AD846F0CD0}" dt="2019-12-26T07:59:45.936" v="22984" actId="478"/>
          <ac:spMkLst>
            <pc:docMk/>
            <pc:sldMk cId="2615308931" sldId="274"/>
            <ac:spMk id="19" creationId="{3B75D278-DCFC-9A4C-AFE2-E98237823501}"/>
          </ac:spMkLst>
        </pc:spChg>
        <pc:spChg chg="del mod ord">
          <ac:chgData name="雄斗 増本" userId="c33bc751-cd93-45c0-ad15-94131cb6fb34" providerId="ADAL" clId="{EE9B2E8F-BB2E-447E-8CE5-49AD846F0CD0}" dt="2019-12-26T07:59:45.936" v="22984" actId="478"/>
          <ac:spMkLst>
            <pc:docMk/>
            <pc:sldMk cId="2615308931" sldId="274"/>
            <ac:spMk id="20" creationId="{322842D8-7DFC-EB46-B493-D51FE7109F4C}"/>
          </ac:spMkLst>
        </pc:spChg>
        <pc:spChg chg="del mod">
          <ac:chgData name="雄斗 増本" userId="c33bc751-cd93-45c0-ad15-94131cb6fb34" providerId="ADAL" clId="{EE9B2E8F-BB2E-447E-8CE5-49AD846F0CD0}" dt="2019-12-26T07:59:45.936" v="22984" actId="478"/>
          <ac:spMkLst>
            <pc:docMk/>
            <pc:sldMk cId="2615308931" sldId="274"/>
            <ac:spMk id="21" creationId="{85514AB3-8E0D-3B4E-9FF3-33C71C67C407}"/>
          </ac:spMkLst>
        </pc:spChg>
        <pc:spChg chg="del mod">
          <ac:chgData name="雄斗 増本" userId="c33bc751-cd93-45c0-ad15-94131cb6fb34" providerId="ADAL" clId="{EE9B2E8F-BB2E-447E-8CE5-49AD846F0CD0}" dt="2019-12-26T07:59:45.936" v="22984" actId="478"/>
          <ac:spMkLst>
            <pc:docMk/>
            <pc:sldMk cId="2615308931" sldId="274"/>
            <ac:spMk id="22" creationId="{722E67DF-7DA0-8149-B71D-D708919BCD7B}"/>
          </ac:spMkLst>
        </pc:spChg>
        <pc:spChg chg="mod">
          <ac:chgData name="雄斗 増本" userId="c33bc751-cd93-45c0-ad15-94131cb6fb34" providerId="ADAL" clId="{EE9B2E8F-BB2E-447E-8CE5-49AD846F0CD0}" dt="2019-12-26T07:22:04.818" v="22510" actId="1076"/>
          <ac:spMkLst>
            <pc:docMk/>
            <pc:sldMk cId="2615308931" sldId="274"/>
            <ac:spMk id="23" creationId="{3A1221CA-AC13-044D-9FE0-9E4CA4870D9F}"/>
          </ac:spMkLst>
        </pc:spChg>
        <pc:spChg chg="mod">
          <ac:chgData name="雄斗 増本" userId="c33bc751-cd93-45c0-ad15-94131cb6fb34" providerId="ADAL" clId="{EE9B2E8F-BB2E-447E-8CE5-49AD846F0CD0}" dt="2019-12-26T07:22:27.849" v="22557" actId="113"/>
          <ac:spMkLst>
            <pc:docMk/>
            <pc:sldMk cId="2615308931" sldId="274"/>
            <ac:spMk id="24" creationId="{034A2058-EC29-D04E-9CE4-7E148C142A6D}"/>
          </ac:spMkLst>
        </pc:spChg>
        <pc:spChg chg="del mod ord">
          <ac:chgData name="雄斗 増本" userId="c33bc751-cd93-45c0-ad15-94131cb6fb34" providerId="ADAL" clId="{EE9B2E8F-BB2E-447E-8CE5-49AD846F0CD0}" dt="2019-12-26T07:59:45.936" v="22984" actId="478"/>
          <ac:spMkLst>
            <pc:docMk/>
            <pc:sldMk cId="2615308931" sldId="274"/>
            <ac:spMk id="25" creationId="{4C947A5A-7328-5943-8361-C185B2B0E2E5}"/>
          </ac:spMkLst>
        </pc:spChg>
        <pc:spChg chg="del mod ord">
          <ac:chgData name="雄斗 増本" userId="c33bc751-cd93-45c0-ad15-94131cb6fb34" providerId="ADAL" clId="{EE9B2E8F-BB2E-447E-8CE5-49AD846F0CD0}" dt="2019-12-26T07:59:47.767" v="22985" actId="478"/>
          <ac:spMkLst>
            <pc:docMk/>
            <pc:sldMk cId="2615308931" sldId="274"/>
            <ac:spMk id="26" creationId="{E45D4EC0-A7E6-E54B-B73B-97D3577B98C9}"/>
          </ac:spMkLst>
        </pc:spChg>
        <pc:spChg chg="del mod ord">
          <ac:chgData name="雄斗 増本" userId="c33bc751-cd93-45c0-ad15-94131cb6fb34" providerId="ADAL" clId="{EE9B2E8F-BB2E-447E-8CE5-49AD846F0CD0}" dt="2019-12-26T07:59:45.936" v="22984" actId="478"/>
          <ac:spMkLst>
            <pc:docMk/>
            <pc:sldMk cId="2615308931" sldId="274"/>
            <ac:spMk id="28" creationId="{599EA1FC-C4C4-FA44-8176-416137C80CA5}"/>
          </ac:spMkLst>
        </pc:spChg>
        <pc:spChg chg="del mod ord">
          <ac:chgData name="雄斗 増本" userId="c33bc751-cd93-45c0-ad15-94131cb6fb34" providerId="ADAL" clId="{EE9B2E8F-BB2E-447E-8CE5-49AD846F0CD0}" dt="2019-12-26T07:59:45.936" v="22984" actId="478"/>
          <ac:spMkLst>
            <pc:docMk/>
            <pc:sldMk cId="2615308931" sldId="274"/>
            <ac:spMk id="29" creationId="{1A1E7C80-A350-444D-842B-703D37CB2025}"/>
          </ac:spMkLst>
        </pc:spChg>
        <pc:spChg chg="add del mod">
          <ac:chgData name="雄斗 増本" userId="c33bc751-cd93-45c0-ad15-94131cb6fb34" providerId="ADAL" clId="{EE9B2E8F-BB2E-447E-8CE5-49AD846F0CD0}" dt="2019-12-26T05:54:45.263" v="21701" actId="11529"/>
          <ac:spMkLst>
            <pc:docMk/>
            <pc:sldMk cId="2615308931" sldId="274"/>
            <ac:spMk id="31" creationId="{AA68A575-8CA8-4237-AABC-97A9A4475231}"/>
          </ac:spMkLst>
        </pc:spChg>
        <pc:spChg chg="add del mod">
          <ac:chgData name="雄斗 増本" userId="c33bc751-cd93-45c0-ad15-94131cb6fb34" providerId="ADAL" clId="{EE9B2E8F-BB2E-447E-8CE5-49AD846F0CD0}" dt="2019-12-26T05:54:48.519" v="21703" actId="11529"/>
          <ac:spMkLst>
            <pc:docMk/>
            <pc:sldMk cId="2615308931" sldId="274"/>
            <ac:spMk id="33" creationId="{8E022C80-361B-4CD0-9409-DB52793B4445}"/>
          </ac:spMkLst>
        </pc:spChg>
        <pc:spChg chg="add mod ord topLvl">
          <ac:chgData name="雄斗 増本" userId="c33bc751-cd93-45c0-ad15-94131cb6fb34" providerId="ADAL" clId="{EE9B2E8F-BB2E-447E-8CE5-49AD846F0CD0}" dt="2019-12-26T07:56:24.108" v="22959" actId="166"/>
          <ac:spMkLst>
            <pc:docMk/>
            <pc:sldMk cId="2615308931" sldId="274"/>
            <ac:spMk id="41" creationId="{F8EBE997-45B6-40C3-9FE6-8EA9EF251927}"/>
          </ac:spMkLst>
        </pc:spChg>
        <pc:spChg chg="add del mod">
          <ac:chgData name="雄斗 増本" userId="c33bc751-cd93-45c0-ad15-94131cb6fb34" providerId="ADAL" clId="{EE9B2E8F-BB2E-447E-8CE5-49AD846F0CD0}" dt="2019-12-26T06:11:27.249" v="21751" actId="478"/>
          <ac:spMkLst>
            <pc:docMk/>
            <pc:sldMk cId="2615308931" sldId="274"/>
            <ac:spMk id="45" creationId="{36FB7115-8A85-4891-BD86-B934ACD29720}"/>
          </ac:spMkLst>
        </pc:spChg>
        <pc:spChg chg="add del mod">
          <ac:chgData name="雄斗 増本" userId="c33bc751-cd93-45c0-ad15-94131cb6fb34" providerId="ADAL" clId="{EE9B2E8F-BB2E-447E-8CE5-49AD846F0CD0}" dt="2019-12-26T06:48:44.998" v="22100" actId="478"/>
          <ac:spMkLst>
            <pc:docMk/>
            <pc:sldMk cId="2615308931" sldId="274"/>
            <ac:spMk id="46" creationId="{A7375FBE-5BE2-4B10-A24A-B4DDF40EA1BA}"/>
          </ac:spMkLst>
        </pc:spChg>
        <pc:spChg chg="add del mod">
          <ac:chgData name="雄斗 増本" userId="c33bc751-cd93-45c0-ad15-94131cb6fb34" providerId="ADAL" clId="{EE9B2E8F-BB2E-447E-8CE5-49AD846F0CD0}" dt="2019-12-26T06:41:50.329" v="21991" actId="478"/>
          <ac:spMkLst>
            <pc:docMk/>
            <pc:sldMk cId="2615308931" sldId="274"/>
            <ac:spMk id="47" creationId="{692F7B78-4393-45B5-8C58-4451C27BDCAB}"/>
          </ac:spMkLst>
        </pc:spChg>
        <pc:spChg chg="del mod">
          <ac:chgData name="雄斗 増本" userId="c33bc751-cd93-45c0-ad15-94131cb6fb34" providerId="ADAL" clId="{EE9B2E8F-BB2E-447E-8CE5-49AD846F0CD0}" dt="2019-12-26T07:59:45.936" v="22984" actId="478"/>
          <ac:spMkLst>
            <pc:docMk/>
            <pc:sldMk cId="2615308931" sldId="274"/>
            <ac:spMk id="48" creationId="{D4EBE6FA-E434-634C-9379-C55DE9E7B614}"/>
          </ac:spMkLst>
        </pc:spChg>
        <pc:spChg chg="del mod">
          <ac:chgData name="雄斗 増本" userId="c33bc751-cd93-45c0-ad15-94131cb6fb34" providerId="ADAL" clId="{EE9B2E8F-BB2E-447E-8CE5-49AD846F0CD0}" dt="2019-12-26T07:59:45.936" v="22984" actId="478"/>
          <ac:spMkLst>
            <pc:docMk/>
            <pc:sldMk cId="2615308931" sldId="274"/>
            <ac:spMk id="49" creationId="{9BA04B31-DA2B-584E-AF09-8B2B123A1417}"/>
          </ac:spMkLst>
        </pc:spChg>
        <pc:spChg chg="del mod">
          <ac:chgData name="雄斗 増本" userId="c33bc751-cd93-45c0-ad15-94131cb6fb34" providerId="ADAL" clId="{EE9B2E8F-BB2E-447E-8CE5-49AD846F0CD0}" dt="2019-12-26T07:59:45.936" v="22984" actId="478"/>
          <ac:spMkLst>
            <pc:docMk/>
            <pc:sldMk cId="2615308931" sldId="274"/>
            <ac:spMk id="60" creationId="{6FBF0215-4CE0-3840-A06C-62B067E00B21}"/>
          </ac:spMkLst>
        </pc:spChg>
        <pc:spChg chg="del mod">
          <ac:chgData name="雄斗 増本" userId="c33bc751-cd93-45c0-ad15-94131cb6fb34" providerId="ADAL" clId="{EE9B2E8F-BB2E-447E-8CE5-49AD846F0CD0}" dt="2019-12-26T07:59:45.936" v="22984" actId="478"/>
          <ac:spMkLst>
            <pc:docMk/>
            <pc:sldMk cId="2615308931" sldId="274"/>
            <ac:spMk id="61" creationId="{3F8910A8-0241-A24F-A419-6906C00068FB}"/>
          </ac:spMkLst>
        </pc:spChg>
        <pc:spChg chg="del mod">
          <ac:chgData name="雄斗 増本" userId="c33bc751-cd93-45c0-ad15-94131cb6fb34" providerId="ADAL" clId="{EE9B2E8F-BB2E-447E-8CE5-49AD846F0CD0}" dt="2019-12-26T07:59:45.936" v="22984" actId="478"/>
          <ac:spMkLst>
            <pc:docMk/>
            <pc:sldMk cId="2615308931" sldId="274"/>
            <ac:spMk id="62" creationId="{704EC2E5-EAB5-1A43-BC2F-6123B869264D}"/>
          </ac:spMkLst>
        </pc:spChg>
        <pc:spChg chg="del mod">
          <ac:chgData name="雄斗 増本" userId="c33bc751-cd93-45c0-ad15-94131cb6fb34" providerId="ADAL" clId="{EE9B2E8F-BB2E-447E-8CE5-49AD846F0CD0}" dt="2019-12-26T07:59:45.936" v="22984" actId="478"/>
          <ac:spMkLst>
            <pc:docMk/>
            <pc:sldMk cId="2615308931" sldId="274"/>
            <ac:spMk id="66" creationId="{428F9241-9680-E44C-AD55-5F4C25F74A99}"/>
          </ac:spMkLst>
        </pc:spChg>
        <pc:spChg chg="del mod">
          <ac:chgData name="雄斗 増本" userId="c33bc751-cd93-45c0-ad15-94131cb6fb34" providerId="ADAL" clId="{EE9B2E8F-BB2E-447E-8CE5-49AD846F0CD0}" dt="2019-12-26T07:59:45.936" v="22984" actId="478"/>
          <ac:spMkLst>
            <pc:docMk/>
            <pc:sldMk cId="2615308931" sldId="274"/>
            <ac:spMk id="67" creationId="{52BA064A-8E80-5C47-BDA8-6F22EE467F26}"/>
          </ac:spMkLst>
        </pc:spChg>
        <pc:spChg chg="add mod">
          <ac:chgData name="雄斗 増本" userId="c33bc751-cd93-45c0-ad15-94131cb6fb34" providerId="ADAL" clId="{EE9B2E8F-BB2E-447E-8CE5-49AD846F0CD0}" dt="2019-12-26T06:51:11.291" v="22148" actId="1076"/>
          <ac:spMkLst>
            <pc:docMk/>
            <pc:sldMk cId="2615308931" sldId="274"/>
            <ac:spMk id="68" creationId="{F573FD41-5D93-4166-9FDD-765710B2969E}"/>
          </ac:spMkLst>
        </pc:spChg>
        <pc:spChg chg="del mod">
          <ac:chgData name="雄斗 増本" userId="c33bc751-cd93-45c0-ad15-94131cb6fb34" providerId="ADAL" clId="{EE9B2E8F-BB2E-447E-8CE5-49AD846F0CD0}" dt="2019-12-26T07:59:45.936" v="22984" actId="478"/>
          <ac:spMkLst>
            <pc:docMk/>
            <pc:sldMk cId="2615308931" sldId="274"/>
            <ac:spMk id="70" creationId="{2960ECF4-253C-DD47-9B85-F454255FFCA8}"/>
          </ac:spMkLst>
        </pc:spChg>
        <pc:spChg chg="del mod">
          <ac:chgData name="雄斗 増本" userId="c33bc751-cd93-45c0-ad15-94131cb6fb34" providerId="ADAL" clId="{EE9B2E8F-BB2E-447E-8CE5-49AD846F0CD0}" dt="2019-12-26T07:59:45.936" v="22984" actId="478"/>
          <ac:spMkLst>
            <pc:docMk/>
            <pc:sldMk cId="2615308931" sldId="274"/>
            <ac:spMk id="71" creationId="{83DE1D48-ED97-7843-A26F-7A95CBF4F832}"/>
          </ac:spMkLst>
        </pc:spChg>
        <pc:spChg chg="add mod">
          <ac:chgData name="雄斗 増本" userId="c33bc751-cd93-45c0-ad15-94131cb6fb34" providerId="ADAL" clId="{EE9B2E8F-BB2E-447E-8CE5-49AD846F0CD0}" dt="2019-12-26T09:31:25.752" v="23146" actId="1076"/>
          <ac:spMkLst>
            <pc:docMk/>
            <pc:sldMk cId="2615308931" sldId="274"/>
            <ac:spMk id="72" creationId="{6CE19A2F-B670-4608-BE5D-9D4A2385D0FB}"/>
          </ac:spMkLst>
        </pc:spChg>
        <pc:spChg chg="del mod">
          <ac:chgData name="雄斗 増本" userId="c33bc751-cd93-45c0-ad15-94131cb6fb34" providerId="ADAL" clId="{EE9B2E8F-BB2E-447E-8CE5-49AD846F0CD0}" dt="2019-12-26T07:59:45.936" v="22984" actId="478"/>
          <ac:spMkLst>
            <pc:docMk/>
            <pc:sldMk cId="2615308931" sldId="274"/>
            <ac:spMk id="75" creationId="{D1492EAB-849E-7C4A-A0F5-8A1EA93200A6}"/>
          </ac:spMkLst>
        </pc:spChg>
        <pc:spChg chg="add mod">
          <ac:chgData name="雄斗 増本" userId="c33bc751-cd93-45c0-ad15-94131cb6fb34" providerId="ADAL" clId="{EE9B2E8F-BB2E-447E-8CE5-49AD846F0CD0}" dt="2019-12-26T05:28:40.196" v="21563" actId="164"/>
          <ac:spMkLst>
            <pc:docMk/>
            <pc:sldMk cId="2615308931" sldId="274"/>
            <ac:spMk id="139" creationId="{3239C79C-569F-4195-A8F0-23527C1380A7}"/>
          </ac:spMkLst>
        </pc:spChg>
        <pc:spChg chg="add mod">
          <ac:chgData name="雄斗 増本" userId="c33bc751-cd93-45c0-ad15-94131cb6fb34" providerId="ADAL" clId="{EE9B2E8F-BB2E-447E-8CE5-49AD846F0CD0}" dt="2019-12-26T05:28:40.196" v="21563" actId="164"/>
          <ac:spMkLst>
            <pc:docMk/>
            <pc:sldMk cId="2615308931" sldId="274"/>
            <ac:spMk id="140" creationId="{D6B7C19E-89F1-4A0D-87B3-674930A19357}"/>
          </ac:spMkLst>
        </pc:spChg>
        <pc:spChg chg="add mod">
          <ac:chgData name="雄斗 増本" userId="c33bc751-cd93-45c0-ad15-94131cb6fb34" providerId="ADAL" clId="{EE9B2E8F-BB2E-447E-8CE5-49AD846F0CD0}" dt="2019-12-26T05:28:40.196" v="21563" actId="164"/>
          <ac:spMkLst>
            <pc:docMk/>
            <pc:sldMk cId="2615308931" sldId="274"/>
            <ac:spMk id="141" creationId="{43DC4CFE-08A4-48B8-8162-8413B779D58A}"/>
          </ac:spMkLst>
        </pc:spChg>
        <pc:spChg chg="add mod">
          <ac:chgData name="雄斗 増本" userId="c33bc751-cd93-45c0-ad15-94131cb6fb34" providerId="ADAL" clId="{EE9B2E8F-BB2E-447E-8CE5-49AD846F0CD0}" dt="2019-12-26T05:28:40.196" v="21563" actId="164"/>
          <ac:spMkLst>
            <pc:docMk/>
            <pc:sldMk cId="2615308931" sldId="274"/>
            <ac:spMk id="142" creationId="{C31AE0E7-9731-4E57-A512-C1108A2E30B8}"/>
          </ac:spMkLst>
        </pc:spChg>
        <pc:spChg chg="add mod">
          <ac:chgData name="雄斗 増本" userId="c33bc751-cd93-45c0-ad15-94131cb6fb34" providerId="ADAL" clId="{EE9B2E8F-BB2E-447E-8CE5-49AD846F0CD0}" dt="2019-12-26T05:28:40.196" v="21563" actId="164"/>
          <ac:spMkLst>
            <pc:docMk/>
            <pc:sldMk cId="2615308931" sldId="274"/>
            <ac:spMk id="143" creationId="{2CBDE334-1F37-453A-93AA-EBB0F7EA4DDC}"/>
          </ac:spMkLst>
        </pc:spChg>
        <pc:spChg chg="add mod">
          <ac:chgData name="雄斗 増本" userId="c33bc751-cd93-45c0-ad15-94131cb6fb34" providerId="ADAL" clId="{EE9B2E8F-BB2E-447E-8CE5-49AD846F0CD0}" dt="2019-12-26T05:28:40.196" v="21563" actId="164"/>
          <ac:spMkLst>
            <pc:docMk/>
            <pc:sldMk cId="2615308931" sldId="274"/>
            <ac:spMk id="144" creationId="{35B98EB1-E62B-43A3-AFD2-323CDC4B11F5}"/>
          </ac:spMkLst>
        </pc:spChg>
        <pc:spChg chg="mod topLvl">
          <ac:chgData name="雄斗 増本" userId="c33bc751-cd93-45c0-ad15-94131cb6fb34" providerId="ADAL" clId="{EE9B2E8F-BB2E-447E-8CE5-49AD846F0CD0}" dt="2019-12-26T07:14:23.883" v="22376" actId="1076"/>
          <ac:spMkLst>
            <pc:docMk/>
            <pc:sldMk cId="2615308931" sldId="274"/>
            <ac:spMk id="146" creationId="{C02DC15A-4F4D-4C80-A77C-DAF28E31F31A}"/>
          </ac:spMkLst>
        </pc:spChg>
        <pc:spChg chg="del mod topLvl">
          <ac:chgData name="雄斗 増本" userId="c33bc751-cd93-45c0-ad15-94131cb6fb34" providerId="ADAL" clId="{EE9B2E8F-BB2E-447E-8CE5-49AD846F0CD0}" dt="2019-12-26T05:30:07.838" v="21594" actId="478"/>
          <ac:spMkLst>
            <pc:docMk/>
            <pc:sldMk cId="2615308931" sldId="274"/>
            <ac:spMk id="147" creationId="{65D8A4AB-8BDE-4F8B-A470-D44B8FEF09E1}"/>
          </ac:spMkLst>
        </pc:spChg>
        <pc:spChg chg="del">
          <ac:chgData name="雄斗 増本" userId="c33bc751-cd93-45c0-ad15-94131cb6fb34" providerId="ADAL" clId="{EE9B2E8F-BB2E-447E-8CE5-49AD846F0CD0}" dt="2019-12-26T05:29:55.749" v="21591" actId="478"/>
          <ac:spMkLst>
            <pc:docMk/>
            <pc:sldMk cId="2615308931" sldId="274"/>
            <ac:spMk id="148" creationId="{47137148-D6E7-4B91-B628-DFE57FCB08F2}"/>
          </ac:spMkLst>
        </pc:spChg>
        <pc:spChg chg="del mod topLvl">
          <ac:chgData name="雄斗 増本" userId="c33bc751-cd93-45c0-ad15-94131cb6fb34" providerId="ADAL" clId="{EE9B2E8F-BB2E-447E-8CE5-49AD846F0CD0}" dt="2019-12-26T05:30:02.503" v="21593" actId="478"/>
          <ac:spMkLst>
            <pc:docMk/>
            <pc:sldMk cId="2615308931" sldId="274"/>
            <ac:spMk id="149" creationId="{4581C749-F7D2-4796-9A04-39071B32DD93}"/>
          </ac:spMkLst>
        </pc:spChg>
        <pc:spChg chg="del">
          <ac:chgData name="雄斗 増本" userId="c33bc751-cd93-45c0-ad15-94131cb6fb34" providerId="ADAL" clId="{EE9B2E8F-BB2E-447E-8CE5-49AD846F0CD0}" dt="2019-12-26T05:29:51.814" v="21590" actId="478"/>
          <ac:spMkLst>
            <pc:docMk/>
            <pc:sldMk cId="2615308931" sldId="274"/>
            <ac:spMk id="150" creationId="{E945309E-9699-43B9-A271-A87323D3E686}"/>
          </ac:spMkLst>
        </pc:spChg>
        <pc:spChg chg="del">
          <ac:chgData name="雄斗 増本" userId="c33bc751-cd93-45c0-ad15-94131cb6fb34" providerId="ADAL" clId="{EE9B2E8F-BB2E-447E-8CE5-49AD846F0CD0}" dt="2019-12-26T05:29:45.550" v="21587" actId="478"/>
          <ac:spMkLst>
            <pc:docMk/>
            <pc:sldMk cId="2615308931" sldId="274"/>
            <ac:spMk id="151" creationId="{20868FAD-3A44-403B-AF92-96510915084E}"/>
          </ac:spMkLst>
        </pc:spChg>
        <pc:spChg chg="mod topLvl">
          <ac:chgData name="雄斗 増本" userId="c33bc751-cd93-45c0-ad15-94131cb6fb34" providerId="ADAL" clId="{EE9B2E8F-BB2E-447E-8CE5-49AD846F0CD0}" dt="2019-12-26T05:40:12.055" v="21638" actId="1076"/>
          <ac:spMkLst>
            <pc:docMk/>
            <pc:sldMk cId="2615308931" sldId="274"/>
            <ac:spMk id="152" creationId="{FF7F2BFD-810E-47B7-BD39-5FA65515938D}"/>
          </ac:spMkLst>
        </pc:spChg>
        <pc:spChg chg="mod topLvl">
          <ac:chgData name="雄斗 増本" userId="c33bc751-cd93-45c0-ad15-94131cb6fb34" providerId="ADAL" clId="{EE9B2E8F-BB2E-447E-8CE5-49AD846F0CD0}" dt="2019-12-26T05:40:12.055" v="21638" actId="1076"/>
          <ac:spMkLst>
            <pc:docMk/>
            <pc:sldMk cId="2615308931" sldId="274"/>
            <ac:spMk id="153" creationId="{978E7708-BB74-48FE-921C-3627A12C1E6D}"/>
          </ac:spMkLst>
        </pc:spChg>
        <pc:spChg chg="del mod topLvl">
          <ac:chgData name="雄斗 増本" userId="c33bc751-cd93-45c0-ad15-94131cb6fb34" providerId="ADAL" clId="{EE9B2E8F-BB2E-447E-8CE5-49AD846F0CD0}" dt="2019-12-26T05:30:23.727" v="21608" actId="478"/>
          <ac:spMkLst>
            <pc:docMk/>
            <pc:sldMk cId="2615308931" sldId="274"/>
            <ac:spMk id="154" creationId="{5543F5C7-2052-44A1-B76A-F670D5F8739C}"/>
          </ac:spMkLst>
        </pc:spChg>
        <pc:spChg chg="del mod topLvl">
          <ac:chgData name="雄斗 増本" userId="c33bc751-cd93-45c0-ad15-94131cb6fb34" providerId="ADAL" clId="{EE9B2E8F-BB2E-447E-8CE5-49AD846F0CD0}" dt="2019-12-26T05:30:24.231" v="21609" actId="478"/>
          <ac:spMkLst>
            <pc:docMk/>
            <pc:sldMk cId="2615308931" sldId="274"/>
            <ac:spMk id="155" creationId="{A0EEDDA2-E67B-4493-A55E-9464DF4303C9}"/>
          </ac:spMkLst>
        </pc:spChg>
        <pc:spChg chg="del mod topLvl">
          <ac:chgData name="雄斗 増本" userId="c33bc751-cd93-45c0-ad15-94131cb6fb34" providerId="ADAL" clId="{EE9B2E8F-BB2E-447E-8CE5-49AD846F0CD0}" dt="2019-12-26T05:30:24.727" v="21610" actId="478"/>
          <ac:spMkLst>
            <pc:docMk/>
            <pc:sldMk cId="2615308931" sldId="274"/>
            <ac:spMk id="156" creationId="{A3CB2E98-2CFB-48CD-BD4D-D00D885B8C4D}"/>
          </ac:spMkLst>
        </pc:spChg>
        <pc:spChg chg="del mod topLvl">
          <ac:chgData name="雄斗 増本" userId="c33bc751-cd93-45c0-ad15-94131cb6fb34" providerId="ADAL" clId="{EE9B2E8F-BB2E-447E-8CE5-49AD846F0CD0}" dt="2019-12-26T05:30:25.367" v="21611" actId="478"/>
          <ac:spMkLst>
            <pc:docMk/>
            <pc:sldMk cId="2615308931" sldId="274"/>
            <ac:spMk id="157" creationId="{370D7619-4075-4614-88DB-0E54007CC63C}"/>
          </ac:spMkLst>
        </pc:spChg>
        <pc:spChg chg="del mod topLvl">
          <ac:chgData name="雄斗 増本" userId="c33bc751-cd93-45c0-ad15-94131cb6fb34" providerId="ADAL" clId="{EE9B2E8F-BB2E-447E-8CE5-49AD846F0CD0}" dt="2019-12-26T05:30:25.799" v="21612" actId="478"/>
          <ac:spMkLst>
            <pc:docMk/>
            <pc:sldMk cId="2615308931" sldId="274"/>
            <ac:spMk id="158" creationId="{9EDC7166-2C45-4AE0-BCD0-B8BC092C08E3}"/>
          </ac:spMkLst>
        </pc:spChg>
        <pc:spChg chg="del mod topLvl">
          <ac:chgData name="雄斗 増本" userId="c33bc751-cd93-45c0-ad15-94131cb6fb34" providerId="ADAL" clId="{EE9B2E8F-BB2E-447E-8CE5-49AD846F0CD0}" dt="2019-12-26T05:30:08.518" v="21595" actId="478"/>
          <ac:spMkLst>
            <pc:docMk/>
            <pc:sldMk cId="2615308931" sldId="274"/>
            <ac:spMk id="159" creationId="{D5C80BF3-53CE-4BB7-B6EC-AD8BE3FE35C7}"/>
          </ac:spMkLst>
        </pc:spChg>
        <pc:spChg chg="del mod topLvl">
          <ac:chgData name="雄斗 増本" userId="c33bc751-cd93-45c0-ad15-94131cb6fb34" providerId="ADAL" clId="{EE9B2E8F-BB2E-447E-8CE5-49AD846F0CD0}" dt="2019-12-26T05:30:09.135" v="21596" actId="478"/>
          <ac:spMkLst>
            <pc:docMk/>
            <pc:sldMk cId="2615308931" sldId="274"/>
            <ac:spMk id="160" creationId="{4CAABAA3-CB75-4821-AF54-CC10C7313FE7}"/>
          </ac:spMkLst>
        </pc:spChg>
        <pc:spChg chg="del mod topLvl">
          <ac:chgData name="雄斗 増本" userId="c33bc751-cd93-45c0-ad15-94131cb6fb34" providerId="ADAL" clId="{EE9B2E8F-BB2E-447E-8CE5-49AD846F0CD0}" dt="2019-12-26T05:30:09.702" v="21597" actId="478"/>
          <ac:spMkLst>
            <pc:docMk/>
            <pc:sldMk cId="2615308931" sldId="274"/>
            <ac:spMk id="161" creationId="{B2568E8A-A466-44BA-AE4C-795AB7042B53}"/>
          </ac:spMkLst>
        </pc:spChg>
        <pc:spChg chg="del mod topLvl">
          <ac:chgData name="雄斗 増本" userId="c33bc751-cd93-45c0-ad15-94131cb6fb34" providerId="ADAL" clId="{EE9B2E8F-BB2E-447E-8CE5-49AD846F0CD0}" dt="2019-12-26T05:30:10.230" v="21598" actId="478"/>
          <ac:spMkLst>
            <pc:docMk/>
            <pc:sldMk cId="2615308931" sldId="274"/>
            <ac:spMk id="162" creationId="{2B6A9EDC-50BB-44C8-8ED8-0B7B55BB1FA0}"/>
          </ac:spMkLst>
        </pc:spChg>
        <pc:spChg chg="del mod topLvl">
          <ac:chgData name="雄斗 増本" userId="c33bc751-cd93-45c0-ad15-94131cb6fb34" providerId="ADAL" clId="{EE9B2E8F-BB2E-447E-8CE5-49AD846F0CD0}" dt="2019-12-26T05:30:10.759" v="21599" actId="478"/>
          <ac:spMkLst>
            <pc:docMk/>
            <pc:sldMk cId="2615308931" sldId="274"/>
            <ac:spMk id="163" creationId="{9A97BED0-1789-4CC4-A94B-7AE6CB02CD50}"/>
          </ac:spMkLst>
        </pc:spChg>
        <pc:spChg chg="mod topLvl">
          <ac:chgData name="雄斗 増本" userId="c33bc751-cd93-45c0-ad15-94131cb6fb34" providerId="ADAL" clId="{EE9B2E8F-BB2E-447E-8CE5-49AD846F0CD0}" dt="2019-12-26T07:00:32.719" v="22333" actId="1076"/>
          <ac:spMkLst>
            <pc:docMk/>
            <pc:sldMk cId="2615308931" sldId="274"/>
            <ac:spMk id="164" creationId="{6ED4600E-CB6F-48C2-90C7-D4784DC8CBB7}"/>
          </ac:spMkLst>
        </pc:spChg>
        <pc:spChg chg="mod topLvl">
          <ac:chgData name="雄斗 増本" userId="c33bc751-cd93-45c0-ad15-94131cb6fb34" providerId="ADAL" clId="{EE9B2E8F-BB2E-447E-8CE5-49AD846F0CD0}" dt="2019-12-26T05:30:59.316" v="21619" actId="1076"/>
          <ac:spMkLst>
            <pc:docMk/>
            <pc:sldMk cId="2615308931" sldId="274"/>
            <ac:spMk id="165" creationId="{C2394333-66B0-4594-9292-7EE6B8304F66}"/>
          </ac:spMkLst>
        </pc:spChg>
        <pc:spChg chg="mod ord topLvl">
          <ac:chgData name="雄斗 増本" userId="c33bc751-cd93-45c0-ad15-94131cb6fb34" providerId="ADAL" clId="{EE9B2E8F-BB2E-447E-8CE5-49AD846F0CD0}" dt="2019-12-26T09:41:48.216" v="23192" actId="1076"/>
          <ac:spMkLst>
            <pc:docMk/>
            <pc:sldMk cId="2615308931" sldId="274"/>
            <ac:spMk id="166" creationId="{E0B66A8D-4B3C-4379-A256-5E4437A8AE01}"/>
          </ac:spMkLst>
        </pc:spChg>
        <pc:spChg chg="mod topLvl">
          <ac:chgData name="雄斗 増本" userId="c33bc751-cd93-45c0-ad15-94131cb6fb34" providerId="ADAL" clId="{EE9B2E8F-BB2E-447E-8CE5-49AD846F0CD0}" dt="2019-12-26T05:29:58.174" v="21592" actId="165"/>
          <ac:spMkLst>
            <pc:docMk/>
            <pc:sldMk cId="2615308931" sldId="274"/>
            <ac:spMk id="167" creationId="{9FDF9B1E-E8A4-4A7A-A95C-3F0965BC76D7}"/>
          </ac:spMkLst>
        </pc:spChg>
        <pc:spChg chg="mod topLvl">
          <ac:chgData name="雄斗 増本" userId="c33bc751-cd93-45c0-ad15-94131cb6fb34" providerId="ADAL" clId="{EE9B2E8F-BB2E-447E-8CE5-49AD846F0CD0}" dt="2019-12-26T05:29:58.174" v="21592" actId="165"/>
          <ac:spMkLst>
            <pc:docMk/>
            <pc:sldMk cId="2615308931" sldId="274"/>
            <ac:spMk id="168" creationId="{141954AE-5BE0-4A9B-AE2D-69E6E7B0FDC4}"/>
          </ac:spMkLst>
        </pc:spChg>
        <pc:spChg chg="mod topLvl">
          <ac:chgData name="雄斗 増本" userId="c33bc751-cd93-45c0-ad15-94131cb6fb34" providerId="ADAL" clId="{EE9B2E8F-BB2E-447E-8CE5-49AD846F0CD0}" dt="2019-12-26T05:29:58.174" v="21592" actId="165"/>
          <ac:spMkLst>
            <pc:docMk/>
            <pc:sldMk cId="2615308931" sldId="274"/>
            <ac:spMk id="169" creationId="{41859BE8-1354-420D-ACE3-70931071520A}"/>
          </ac:spMkLst>
        </pc:spChg>
        <pc:spChg chg="mod topLvl">
          <ac:chgData name="雄斗 増本" userId="c33bc751-cd93-45c0-ad15-94131cb6fb34" providerId="ADAL" clId="{EE9B2E8F-BB2E-447E-8CE5-49AD846F0CD0}" dt="2019-12-26T05:29:58.174" v="21592" actId="165"/>
          <ac:spMkLst>
            <pc:docMk/>
            <pc:sldMk cId="2615308931" sldId="274"/>
            <ac:spMk id="170" creationId="{84666FA0-3E6A-4EA7-9A28-45A40D27FF55}"/>
          </ac:spMkLst>
        </pc:spChg>
        <pc:spChg chg="mod topLvl">
          <ac:chgData name="雄斗 増本" userId="c33bc751-cd93-45c0-ad15-94131cb6fb34" providerId="ADAL" clId="{EE9B2E8F-BB2E-447E-8CE5-49AD846F0CD0}" dt="2019-12-26T05:29:58.174" v="21592" actId="165"/>
          <ac:spMkLst>
            <pc:docMk/>
            <pc:sldMk cId="2615308931" sldId="274"/>
            <ac:spMk id="171" creationId="{EE2A2251-5182-4D66-89FF-1FC0AB03D4F8}"/>
          </ac:spMkLst>
        </pc:spChg>
        <pc:spChg chg="mod topLvl">
          <ac:chgData name="雄斗 増本" userId="c33bc751-cd93-45c0-ad15-94131cb6fb34" providerId="ADAL" clId="{EE9B2E8F-BB2E-447E-8CE5-49AD846F0CD0}" dt="2019-12-26T05:29:58.174" v="21592" actId="165"/>
          <ac:spMkLst>
            <pc:docMk/>
            <pc:sldMk cId="2615308931" sldId="274"/>
            <ac:spMk id="173" creationId="{C717FCCD-1D04-45C7-9CD9-3ED3531CBACC}"/>
          </ac:spMkLst>
        </pc:spChg>
        <pc:spChg chg="mod topLvl">
          <ac:chgData name="雄斗 増本" userId="c33bc751-cd93-45c0-ad15-94131cb6fb34" providerId="ADAL" clId="{EE9B2E8F-BB2E-447E-8CE5-49AD846F0CD0}" dt="2019-12-26T05:29:58.174" v="21592" actId="165"/>
          <ac:spMkLst>
            <pc:docMk/>
            <pc:sldMk cId="2615308931" sldId="274"/>
            <ac:spMk id="174" creationId="{66CF171C-0E43-424A-BDEA-0CF235C80A3A}"/>
          </ac:spMkLst>
        </pc:spChg>
        <pc:spChg chg="mod topLvl">
          <ac:chgData name="雄斗 増本" userId="c33bc751-cd93-45c0-ad15-94131cb6fb34" providerId="ADAL" clId="{EE9B2E8F-BB2E-447E-8CE5-49AD846F0CD0}" dt="2019-12-26T05:29:58.174" v="21592" actId="165"/>
          <ac:spMkLst>
            <pc:docMk/>
            <pc:sldMk cId="2615308931" sldId="274"/>
            <ac:spMk id="175" creationId="{288ECEFC-542A-4ECC-B3F6-5D318F6DC3A5}"/>
          </ac:spMkLst>
        </pc:spChg>
        <pc:spChg chg="mod topLvl">
          <ac:chgData name="雄斗 増本" userId="c33bc751-cd93-45c0-ad15-94131cb6fb34" providerId="ADAL" clId="{EE9B2E8F-BB2E-447E-8CE5-49AD846F0CD0}" dt="2019-12-26T05:29:58.174" v="21592" actId="165"/>
          <ac:spMkLst>
            <pc:docMk/>
            <pc:sldMk cId="2615308931" sldId="274"/>
            <ac:spMk id="176" creationId="{9E53A2E1-7B10-4C16-BFEE-4A32D5504B7D}"/>
          </ac:spMkLst>
        </pc:spChg>
        <pc:spChg chg="mod topLvl">
          <ac:chgData name="雄斗 増本" userId="c33bc751-cd93-45c0-ad15-94131cb6fb34" providerId="ADAL" clId="{EE9B2E8F-BB2E-447E-8CE5-49AD846F0CD0}" dt="2019-12-26T05:29:58.174" v="21592" actId="165"/>
          <ac:spMkLst>
            <pc:docMk/>
            <pc:sldMk cId="2615308931" sldId="274"/>
            <ac:spMk id="177" creationId="{1D7E6D44-0A2C-404C-89E4-99F6D001E523}"/>
          </ac:spMkLst>
        </pc:spChg>
        <pc:spChg chg="mod topLvl">
          <ac:chgData name="雄斗 増本" userId="c33bc751-cd93-45c0-ad15-94131cb6fb34" providerId="ADAL" clId="{EE9B2E8F-BB2E-447E-8CE5-49AD846F0CD0}" dt="2019-12-26T05:29:58.174" v="21592" actId="165"/>
          <ac:spMkLst>
            <pc:docMk/>
            <pc:sldMk cId="2615308931" sldId="274"/>
            <ac:spMk id="179" creationId="{C139B5D0-9202-4F3E-946F-0CC8143FBB3F}"/>
          </ac:spMkLst>
        </pc:spChg>
        <pc:spChg chg="mod topLvl">
          <ac:chgData name="雄斗 増本" userId="c33bc751-cd93-45c0-ad15-94131cb6fb34" providerId="ADAL" clId="{EE9B2E8F-BB2E-447E-8CE5-49AD846F0CD0}" dt="2019-12-26T10:22:38.061" v="23380" actId="20577"/>
          <ac:spMkLst>
            <pc:docMk/>
            <pc:sldMk cId="2615308931" sldId="274"/>
            <ac:spMk id="180" creationId="{DED679D7-D965-40D9-9A0D-D2F110BB1C8E}"/>
          </ac:spMkLst>
        </pc:spChg>
        <pc:spChg chg="mod topLvl">
          <ac:chgData name="雄斗 増本" userId="c33bc751-cd93-45c0-ad15-94131cb6fb34" providerId="ADAL" clId="{EE9B2E8F-BB2E-447E-8CE5-49AD846F0CD0}" dt="2019-12-26T10:22:38.398" v="23381" actId="20577"/>
          <ac:spMkLst>
            <pc:docMk/>
            <pc:sldMk cId="2615308931" sldId="274"/>
            <ac:spMk id="181" creationId="{502C64A9-5F84-4CDB-88FA-DBE73E2B1546}"/>
          </ac:spMkLst>
        </pc:spChg>
        <pc:spChg chg="del mod topLvl">
          <ac:chgData name="雄斗 増本" userId="c33bc751-cd93-45c0-ad15-94131cb6fb34" providerId="ADAL" clId="{EE9B2E8F-BB2E-447E-8CE5-49AD846F0CD0}" dt="2019-12-26T05:30:46.663" v="21616" actId="478"/>
          <ac:spMkLst>
            <pc:docMk/>
            <pc:sldMk cId="2615308931" sldId="274"/>
            <ac:spMk id="182" creationId="{7A246F88-1385-4D9C-A887-D725368C5E43}"/>
          </ac:spMkLst>
        </pc:spChg>
        <pc:spChg chg="del mod topLvl">
          <ac:chgData name="雄斗 増本" userId="c33bc751-cd93-45c0-ad15-94131cb6fb34" providerId="ADAL" clId="{EE9B2E8F-BB2E-447E-8CE5-49AD846F0CD0}" dt="2019-12-26T05:30:14.327" v="21601" actId="478"/>
          <ac:spMkLst>
            <pc:docMk/>
            <pc:sldMk cId="2615308931" sldId="274"/>
            <ac:spMk id="183" creationId="{42A6398A-7F0E-4B9F-AB96-20CCE18257B4}"/>
          </ac:spMkLst>
        </pc:spChg>
        <pc:spChg chg="del mod topLvl">
          <ac:chgData name="雄斗 増本" userId="c33bc751-cd93-45c0-ad15-94131cb6fb34" providerId="ADAL" clId="{EE9B2E8F-BB2E-447E-8CE5-49AD846F0CD0}" dt="2019-12-26T05:30:12.198" v="21600" actId="478"/>
          <ac:spMkLst>
            <pc:docMk/>
            <pc:sldMk cId="2615308931" sldId="274"/>
            <ac:spMk id="184" creationId="{A720609B-EBB7-49E1-AD3F-79B2CB79D5A2}"/>
          </ac:spMkLst>
        </pc:spChg>
        <pc:spChg chg="mod topLvl">
          <ac:chgData name="雄斗 増本" userId="c33bc751-cd93-45c0-ad15-94131cb6fb34" providerId="ADAL" clId="{EE9B2E8F-BB2E-447E-8CE5-49AD846F0CD0}" dt="2019-12-26T05:29:58.174" v="21592" actId="165"/>
          <ac:spMkLst>
            <pc:docMk/>
            <pc:sldMk cId="2615308931" sldId="274"/>
            <ac:spMk id="186" creationId="{F0219D01-15F6-455A-9137-2E8D6D97CF05}"/>
          </ac:spMkLst>
        </pc:spChg>
        <pc:spChg chg="mod topLvl">
          <ac:chgData name="雄斗 増本" userId="c33bc751-cd93-45c0-ad15-94131cb6fb34" providerId="ADAL" clId="{EE9B2E8F-BB2E-447E-8CE5-49AD846F0CD0}" dt="2019-12-26T05:29:58.174" v="21592" actId="165"/>
          <ac:spMkLst>
            <pc:docMk/>
            <pc:sldMk cId="2615308931" sldId="274"/>
            <ac:spMk id="187" creationId="{6B92F232-5C7E-4018-B178-4D7CF7871C3A}"/>
          </ac:spMkLst>
        </pc:spChg>
        <pc:spChg chg="del mod topLvl">
          <ac:chgData name="雄斗 増本" userId="c33bc751-cd93-45c0-ad15-94131cb6fb34" providerId="ADAL" clId="{EE9B2E8F-BB2E-447E-8CE5-49AD846F0CD0}" dt="2019-12-26T05:30:30.127" v="21613" actId="478"/>
          <ac:spMkLst>
            <pc:docMk/>
            <pc:sldMk cId="2615308931" sldId="274"/>
            <ac:spMk id="188" creationId="{7377CED4-3E08-4569-8A9F-B19AA0357C42}"/>
          </ac:spMkLst>
        </pc:spChg>
        <pc:spChg chg="del mod topLvl">
          <ac:chgData name="雄斗 増本" userId="c33bc751-cd93-45c0-ad15-94131cb6fb34" providerId="ADAL" clId="{EE9B2E8F-BB2E-447E-8CE5-49AD846F0CD0}" dt="2019-12-26T05:30:30.127" v="21613" actId="478"/>
          <ac:spMkLst>
            <pc:docMk/>
            <pc:sldMk cId="2615308931" sldId="274"/>
            <ac:spMk id="189" creationId="{5B89E016-6939-4216-B7BC-02BD19B519E9}"/>
          </ac:spMkLst>
        </pc:spChg>
        <pc:spChg chg="del mod topLvl">
          <ac:chgData name="雄斗 増本" userId="c33bc751-cd93-45c0-ad15-94131cb6fb34" providerId="ADAL" clId="{EE9B2E8F-BB2E-447E-8CE5-49AD846F0CD0}" dt="2019-12-26T05:30:30.127" v="21613" actId="478"/>
          <ac:spMkLst>
            <pc:docMk/>
            <pc:sldMk cId="2615308931" sldId="274"/>
            <ac:spMk id="190" creationId="{161B0338-6F1F-4C08-B513-1F2C3FC1F2FF}"/>
          </ac:spMkLst>
        </pc:spChg>
        <pc:spChg chg="del mod topLvl">
          <ac:chgData name="雄斗 増本" userId="c33bc751-cd93-45c0-ad15-94131cb6fb34" providerId="ADAL" clId="{EE9B2E8F-BB2E-447E-8CE5-49AD846F0CD0}" dt="2019-12-26T05:30:30.127" v="21613" actId="478"/>
          <ac:spMkLst>
            <pc:docMk/>
            <pc:sldMk cId="2615308931" sldId="274"/>
            <ac:spMk id="191" creationId="{0AC2A208-8125-40A7-B3CB-D43F77074CC2}"/>
          </ac:spMkLst>
        </pc:spChg>
        <pc:spChg chg="del mod topLvl">
          <ac:chgData name="雄斗 増本" userId="c33bc751-cd93-45c0-ad15-94131cb6fb34" providerId="ADAL" clId="{EE9B2E8F-BB2E-447E-8CE5-49AD846F0CD0}" dt="2019-12-26T05:30:30.127" v="21613" actId="478"/>
          <ac:spMkLst>
            <pc:docMk/>
            <pc:sldMk cId="2615308931" sldId="274"/>
            <ac:spMk id="192" creationId="{08F1B604-D0BE-4EC0-816E-248D5D359803}"/>
          </ac:spMkLst>
        </pc:spChg>
        <pc:spChg chg="del mod topLvl">
          <ac:chgData name="雄斗 増本" userId="c33bc751-cd93-45c0-ad15-94131cb6fb34" providerId="ADAL" clId="{EE9B2E8F-BB2E-447E-8CE5-49AD846F0CD0}" dt="2019-12-26T05:30:17.164" v="21603" actId="478"/>
          <ac:spMkLst>
            <pc:docMk/>
            <pc:sldMk cId="2615308931" sldId="274"/>
            <ac:spMk id="193" creationId="{905709E2-7413-43EA-8548-0D7CD95CEDA0}"/>
          </ac:spMkLst>
        </pc:spChg>
        <pc:spChg chg="del mod topLvl">
          <ac:chgData name="雄斗 増本" userId="c33bc751-cd93-45c0-ad15-94131cb6fb34" providerId="ADAL" clId="{EE9B2E8F-BB2E-447E-8CE5-49AD846F0CD0}" dt="2019-12-26T05:30:18.575" v="21604" actId="478"/>
          <ac:spMkLst>
            <pc:docMk/>
            <pc:sldMk cId="2615308931" sldId="274"/>
            <ac:spMk id="194" creationId="{82EB4A3C-A304-44EB-8641-E92B5CDC6516}"/>
          </ac:spMkLst>
        </pc:spChg>
        <pc:spChg chg="del mod topLvl">
          <ac:chgData name="雄斗 増本" userId="c33bc751-cd93-45c0-ad15-94131cb6fb34" providerId="ADAL" clId="{EE9B2E8F-BB2E-447E-8CE5-49AD846F0CD0}" dt="2019-12-26T05:30:20.126" v="21605" actId="478"/>
          <ac:spMkLst>
            <pc:docMk/>
            <pc:sldMk cId="2615308931" sldId="274"/>
            <ac:spMk id="195" creationId="{1CC5397F-1F6E-41D8-ADC6-22D7B4BC0C82}"/>
          </ac:spMkLst>
        </pc:spChg>
        <pc:spChg chg="del mod topLvl">
          <ac:chgData name="雄斗 増本" userId="c33bc751-cd93-45c0-ad15-94131cb6fb34" providerId="ADAL" clId="{EE9B2E8F-BB2E-447E-8CE5-49AD846F0CD0}" dt="2019-12-26T05:30:21.271" v="21606" actId="478"/>
          <ac:spMkLst>
            <pc:docMk/>
            <pc:sldMk cId="2615308931" sldId="274"/>
            <ac:spMk id="196" creationId="{D07C869C-7F1C-4A04-B32B-EBAA68FD4B5C}"/>
          </ac:spMkLst>
        </pc:spChg>
        <pc:spChg chg="del mod topLvl">
          <ac:chgData name="雄斗 増本" userId="c33bc751-cd93-45c0-ad15-94131cb6fb34" providerId="ADAL" clId="{EE9B2E8F-BB2E-447E-8CE5-49AD846F0CD0}" dt="2019-12-26T05:30:22.543" v="21607" actId="478"/>
          <ac:spMkLst>
            <pc:docMk/>
            <pc:sldMk cId="2615308931" sldId="274"/>
            <ac:spMk id="197" creationId="{46068602-BF40-45D6-BAAE-7630AC0B3984}"/>
          </ac:spMkLst>
        </pc:spChg>
        <pc:spChg chg="mod topLvl">
          <ac:chgData name="雄斗 増本" userId="c33bc751-cd93-45c0-ad15-94131cb6fb34" providerId="ADAL" clId="{EE9B2E8F-BB2E-447E-8CE5-49AD846F0CD0}" dt="2019-12-26T05:29:58.174" v="21592" actId="165"/>
          <ac:spMkLst>
            <pc:docMk/>
            <pc:sldMk cId="2615308931" sldId="274"/>
            <ac:spMk id="198" creationId="{CEDFAA2D-69EA-4F51-93E2-64EFA533E11A}"/>
          </ac:spMkLst>
        </pc:spChg>
        <pc:spChg chg="mod topLvl">
          <ac:chgData name="雄斗 増本" userId="c33bc751-cd93-45c0-ad15-94131cb6fb34" providerId="ADAL" clId="{EE9B2E8F-BB2E-447E-8CE5-49AD846F0CD0}" dt="2019-12-26T05:29:58.174" v="21592" actId="165"/>
          <ac:spMkLst>
            <pc:docMk/>
            <pc:sldMk cId="2615308931" sldId="274"/>
            <ac:spMk id="199" creationId="{E0541D70-DBE8-459E-9DD1-2076D3EC2F89}"/>
          </ac:spMkLst>
        </pc:spChg>
        <pc:spChg chg="del mod topLvl">
          <ac:chgData name="雄斗 増本" userId="c33bc751-cd93-45c0-ad15-94131cb6fb34" providerId="ADAL" clId="{EE9B2E8F-BB2E-447E-8CE5-49AD846F0CD0}" dt="2019-12-26T10:18:29.802" v="23348" actId="478"/>
          <ac:spMkLst>
            <pc:docMk/>
            <pc:sldMk cId="2615308931" sldId="274"/>
            <ac:spMk id="200" creationId="{D123A488-9E68-43F9-9BD4-99434C61112D}"/>
          </ac:spMkLst>
        </pc:spChg>
        <pc:spChg chg="mod topLvl">
          <ac:chgData name="雄斗 増本" userId="c33bc751-cd93-45c0-ad15-94131cb6fb34" providerId="ADAL" clId="{EE9B2E8F-BB2E-447E-8CE5-49AD846F0CD0}" dt="2019-12-26T07:46:55.191" v="22723" actId="207"/>
          <ac:spMkLst>
            <pc:docMk/>
            <pc:sldMk cId="2615308931" sldId="274"/>
            <ac:spMk id="201" creationId="{594342C9-F741-4F0A-AC96-031259121CDA}"/>
          </ac:spMkLst>
        </pc:spChg>
        <pc:spChg chg="mod topLvl">
          <ac:chgData name="雄斗 増本" userId="c33bc751-cd93-45c0-ad15-94131cb6fb34" providerId="ADAL" clId="{EE9B2E8F-BB2E-447E-8CE5-49AD846F0CD0}" dt="2019-12-26T07:46:59.231" v="22724" actId="6549"/>
          <ac:spMkLst>
            <pc:docMk/>
            <pc:sldMk cId="2615308931" sldId="274"/>
            <ac:spMk id="202" creationId="{2DF5A6B4-BC11-4471-8F1E-38448EAD300F}"/>
          </ac:spMkLst>
        </pc:spChg>
        <pc:spChg chg="mod topLvl">
          <ac:chgData name="雄斗 増本" userId="c33bc751-cd93-45c0-ad15-94131cb6fb34" providerId="ADAL" clId="{EE9B2E8F-BB2E-447E-8CE5-49AD846F0CD0}" dt="2019-12-26T05:29:58.174" v="21592" actId="165"/>
          <ac:spMkLst>
            <pc:docMk/>
            <pc:sldMk cId="2615308931" sldId="274"/>
            <ac:spMk id="203" creationId="{F113CFD8-675B-4B6C-B1E1-3A7DA04C83A3}"/>
          </ac:spMkLst>
        </pc:spChg>
        <pc:spChg chg="mod topLvl">
          <ac:chgData name="雄斗 増本" userId="c33bc751-cd93-45c0-ad15-94131cb6fb34" providerId="ADAL" clId="{EE9B2E8F-BB2E-447E-8CE5-49AD846F0CD0}" dt="2019-12-26T05:29:58.174" v="21592" actId="165"/>
          <ac:spMkLst>
            <pc:docMk/>
            <pc:sldMk cId="2615308931" sldId="274"/>
            <ac:spMk id="204" creationId="{2915B8BF-8695-48CD-9D87-E6043C9B3685}"/>
          </ac:spMkLst>
        </pc:spChg>
        <pc:spChg chg="mod topLvl">
          <ac:chgData name="雄斗 増本" userId="c33bc751-cd93-45c0-ad15-94131cb6fb34" providerId="ADAL" clId="{EE9B2E8F-BB2E-447E-8CE5-49AD846F0CD0}" dt="2019-12-26T05:29:58.174" v="21592" actId="165"/>
          <ac:spMkLst>
            <pc:docMk/>
            <pc:sldMk cId="2615308931" sldId="274"/>
            <ac:spMk id="205" creationId="{29976659-8B8E-44B7-BBE9-FCB11967534F}"/>
          </ac:spMkLst>
        </pc:spChg>
        <pc:spChg chg="mod topLvl">
          <ac:chgData name="雄斗 増本" userId="c33bc751-cd93-45c0-ad15-94131cb6fb34" providerId="ADAL" clId="{EE9B2E8F-BB2E-447E-8CE5-49AD846F0CD0}" dt="2019-12-26T05:29:58.174" v="21592" actId="165"/>
          <ac:spMkLst>
            <pc:docMk/>
            <pc:sldMk cId="2615308931" sldId="274"/>
            <ac:spMk id="206" creationId="{94B3749C-6211-4DF2-AFD3-C95FE1330DC8}"/>
          </ac:spMkLst>
        </pc:spChg>
        <pc:spChg chg="mod topLvl">
          <ac:chgData name="雄斗 増本" userId="c33bc751-cd93-45c0-ad15-94131cb6fb34" providerId="ADAL" clId="{EE9B2E8F-BB2E-447E-8CE5-49AD846F0CD0}" dt="2019-12-26T05:29:58.174" v="21592" actId="165"/>
          <ac:spMkLst>
            <pc:docMk/>
            <pc:sldMk cId="2615308931" sldId="274"/>
            <ac:spMk id="207" creationId="{240C482B-E1C1-46EB-828B-315DDF7C5DF5}"/>
          </ac:spMkLst>
        </pc:spChg>
        <pc:spChg chg="mod topLvl">
          <ac:chgData name="雄斗 増本" userId="c33bc751-cd93-45c0-ad15-94131cb6fb34" providerId="ADAL" clId="{EE9B2E8F-BB2E-447E-8CE5-49AD846F0CD0}" dt="2019-12-26T05:29:58.174" v="21592" actId="165"/>
          <ac:spMkLst>
            <pc:docMk/>
            <pc:sldMk cId="2615308931" sldId="274"/>
            <ac:spMk id="208" creationId="{1191BE38-ABF8-445C-AA15-0E363D3E7196}"/>
          </ac:spMkLst>
        </pc:spChg>
        <pc:spChg chg="del mod topLvl">
          <ac:chgData name="雄斗 増本" userId="c33bc751-cd93-45c0-ad15-94131cb6fb34" providerId="ADAL" clId="{EE9B2E8F-BB2E-447E-8CE5-49AD846F0CD0}" dt="2019-12-26T05:30:32.358" v="21614" actId="478"/>
          <ac:spMkLst>
            <pc:docMk/>
            <pc:sldMk cId="2615308931" sldId="274"/>
            <ac:spMk id="209" creationId="{7B552E56-E39A-4B0D-AFDC-ADF3B08AD5C3}"/>
          </ac:spMkLst>
        </pc:spChg>
        <pc:spChg chg="mod">
          <ac:chgData name="雄斗 増本" userId="c33bc751-cd93-45c0-ad15-94131cb6fb34" providerId="ADAL" clId="{EE9B2E8F-BB2E-447E-8CE5-49AD846F0CD0}" dt="2019-12-26T07:46:29.591" v="22717" actId="6549"/>
          <ac:spMkLst>
            <pc:docMk/>
            <pc:sldMk cId="2615308931" sldId="274"/>
            <ac:spMk id="210" creationId="{91E2693A-3EEA-4696-97BB-7353C61A2BB5}"/>
          </ac:spMkLst>
        </pc:spChg>
        <pc:spChg chg="mod">
          <ac:chgData name="雄斗 増本" userId="c33bc751-cd93-45c0-ad15-94131cb6fb34" providerId="ADAL" clId="{EE9B2E8F-BB2E-447E-8CE5-49AD846F0CD0}" dt="2019-12-26T07:46:42.854" v="22720" actId="6549"/>
          <ac:spMkLst>
            <pc:docMk/>
            <pc:sldMk cId="2615308931" sldId="274"/>
            <ac:spMk id="211" creationId="{7AB71555-4BAA-4EF7-9C7F-8EB3D1B74A47}"/>
          </ac:spMkLst>
        </pc:spChg>
        <pc:spChg chg="mod">
          <ac:chgData name="雄斗 増本" userId="c33bc751-cd93-45c0-ad15-94131cb6fb34" providerId="ADAL" clId="{EE9B2E8F-BB2E-447E-8CE5-49AD846F0CD0}" dt="2019-12-26T07:46:38.848" v="22719" actId="20577"/>
          <ac:spMkLst>
            <pc:docMk/>
            <pc:sldMk cId="2615308931" sldId="274"/>
            <ac:spMk id="212" creationId="{6D7E20AF-DDF9-4023-9C9D-A13FE4CC2BD0}"/>
          </ac:spMkLst>
        </pc:spChg>
        <pc:spChg chg="mod">
          <ac:chgData name="雄斗 増本" userId="c33bc751-cd93-45c0-ad15-94131cb6fb34" providerId="ADAL" clId="{EE9B2E8F-BB2E-447E-8CE5-49AD846F0CD0}" dt="2019-12-26T07:46:22.896" v="22716" actId="6549"/>
          <ac:spMkLst>
            <pc:docMk/>
            <pc:sldMk cId="2615308931" sldId="274"/>
            <ac:spMk id="216" creationId="{A99CFDAB-C7A9-470D-B2E8-956C2F7F64D4}"/>
          </ac:spMkLst>
        </pc:spChg>
        <pc:spChg chg="add mod">
          <ac:chgData name="雄斗 増本" userId="c33bc751-cd93-45c0-ad15-94131cb6fb34" providerId="ADAL" clId="{EE9B2E8F-BB2E-447E-8CE5-49AD846F0CD0}" dt="2019-12-26T10:23:03.964" v="23393" actId="403"/>
          <ac:spMkLst>
            <pc:docMk/>
            <pc:sldMk cId="2615308931" sldId="274"/>
            <ac:spMk id="220" creationId="{7E08F868-DEDA-4C76-A62E-EF5A5E22D4F3}"/>
          </ac:spMkLst>
        </pc:spChg>
        <pc:spChg chg="add del">
          <ac:chgData name="雄斗 増本" userId="c33bc751-cd93-45c0-ad15-94131cb6fb34" providerId="ADAL" clId="{EE9B2E8F-BB2E-447E-8CE5-49AD846F0CD0}" dt="2019-12-26T05:31:17.631" v="21621"/>
          <ac:spMkLst>
            <pc:docMk/>
            <pc:sldMk cId="2615308931" sldId="274"/>
            <ac:spMk id="296" creationId="{30F8B31B-408B-452F-B9A5-5B6AE66F4453}"/>
          </ac:spMkLst>
        </pc:spChg>
        <pc:spChg chg="add del mod">
          <ac:chgData name="雄斗 増本" userId="c33bc751-cd93-45c0-ad15-94131cb6fb34" providerId="ADAL" clId="{EE9B2E8F-BB2E-447E-8CE5-49AD846F0CD0}" dt="2019-12-26T05:31:51.216" v="21630" actId="478"/>
          <ac:spMkLst>
            <pc:docMk/>
            <pc:sldMk cId="2615308931" sldId="274"/>
            <ac:spMk id="297" creationId="{7BEA4286-A3C1-4F0B-948B-5657F3CA3A55}"/>
          </ac:spMkLst>
        </pc:spChg>
        <pc:spChg chg="add mod topLvl">
          <ac:chgData name="雄斗 増本" userId="c33bc751-cd93-45c0-ad15-94131cb6fb34" providerId="ADAL" clId="{EE9B2E8F-BB2E-447E-8CE5-49AD846F0CD0}" dt="2019-12-26T07:56:20.608" v="22958" actId="165"/>
          <ac:spMkLst>
            <pc:docMk/>
            <pc:sldMk cId="2615308931" sldId="274"/>
            <ac:spMk id="298" creationId="{544D7680-0369-4A15-ABA3-71FD596EB26F}"/>
          </ac:spMkLst>
        </pc:spChg>
        <pc:spChg chg="add mod">
          <ac:chgData name="雄斗 増本" userId="c33bc751-cd93-45c0-ad15-94131cb6fb34" providerId="ADAL" clId="{EE9B2E8F-BB2E-447E-8CE5-49AD846F0CD0}" dt="2019-12-26T05:41:20.823" v="21656" actId="1076"/>
          <ac:spMkLst>
            <pc:docMk/>
            <pc:sldMk cId="2615308931" sldId="274"/>
            <ac:spMk id="299" creationId="{A3B08583-5180-4737-A650-6C0F5B7E07E1}"/>
          </ac:spMkLst>
        </pc:spChg>
        <pc:spChg chg="add mod">
          <ac:chgData name="雄斗 増本" userId="c33bc751-cd93-45c0-ad15-94131cb6fb34" providerId="ADAL" clId="{EE9B2E8F-BB2E-447E-8CE5-49AD846F0CD0}" dt="2019-12-26T05:54:50.585" v="21705" actId="1076"/>
          <ac:spMkLst>
            <pc:docMk/>
            <pc:sldMk cId="2615308931" sldId="274"/>
            <ac:spMk id="300" creationId="{90B528B6-5618-467F-9C11-BF074F00C0FC}"/>
          </ac:spMkLst>
        </pc:spChg>
        <pc:spChg chg="add mod">
          <ac:chgData name="雄斗 増本" userId="c33bc751-cd93-45c0-ad15-94131cb6fb34" providerId="ADAL" clId="{EE9B2E8F-BB2E-447E-8CE5-49AD846F0CD0}" dt="2019-12-26T05:41:20.823" v="21656" actId="1076"/>
          <ac:spMkLst>
            <pc:docMk/>
            <pc:sldMk cId="2615308931" sldId="274"/>
            <ac:spMk id="301" creationId="{353CEFA3-0667-4D26-BF03-CF9F559F67EC}"/>
          </ac:spMkLst>
        </pc:spChg>
        <pc:spChg chg="add mod">
          <ac:chgData name="雄斗 増本" userId="c33bc751-cd93-45c0-ad15-94131cb6fb34" providerId="ADAL" clId="{EE9B2E8F-BB2E-447E-8CE5-49AD846F0CD0}" dt="2019-12-26T05:41:20.823" v="21656" actId="1076"/>
          <ac:spMkLst>
            <pc:docMk/>
            <pc:sldMk cId="2615308931" sldId="274"/>
            <ac:spMk id="302" creationId="{2D5735AF-8E44-4FDB-BFED-135EB2A2AEF8}"/>
          </ac:spMkLst>
        </pc:spChg>
        <pc:spChg chg="add mod">
          <ac:chgData name="雄斗 増本" userId="c33bc751-cd93-45c0-ad15-94131cb6fb34" providerId="ADAL" clId="{EE9B2E8F-BB2E-447E-8CE5-49AD846F0CD0}" dt="2019-12-26T05:41:28.009" v="21658" actId="1076"/>
          <ac:spMkLst>
            <pc:docMk/>
            <pc:sldMk cId="2615308931" sldId="274"/>
            <ac:spMk id="303" creationId="{CBBF91D8-2945-4B96-AF4E-F4C338CE7887}"/>
          </ac:spMkLst>
        </pc:spChg>
        <pc:spChg chg="add mod">
          <ac:chgData name="雄斗 増本" userId="c33bc751-cd93-45c0-ad15-94131cb6fb34" providerId="ADAL" clId="{EE9B2E8F-BB2E-447E-8CE5-49AD846F0CD0}" dt="2019-12-26T05:41:28.009" v="21658" actId="1076"/>
          <ac:spMkLst>
            <pc:docMk/>
            <pc:sldMk cId="2615308931" sldId="274"/>
            <ac:spMk id="304" creationId="{EB2DA0BD-BB79-45F8-AF6A-260F13785E50}"/>
          </ac:spMkLst>
        </pc:spChg>
        <pc:spChg chg="add mod">
          <ac:chgData name="雄斗 増本" userId="c33bc751-cd93-45c0-ad15-94131cb6fb34" providerId="ADAL" clId="{EE9B2E8F-BB2E-447E-8CE5-49AD846F0CD0}" dt="2019-12-26T05:41:28.009" v="21658" actId="1076"/>
          <ac:spMkLst>
            <pc:docMk/>
            <pc:sldMk cId="2615308931" sldId="274"/>
            <ac:spMk id="305" creationId="{17CD9AC9-0263-4FBE-BCA0-1DFFA756666B}"/>
          </ac:spMkLst>
        </pc:spChg>
        <pc:spChg chg="add mod">
          <ac:chgData name="雄斗 増本" userId="c33bc751-cd93-45c0-ad15-94131cb6fb34" providerId="ADAL" clId="{EE9B2E8F-BB2E-447E-8CE5-49AD846F0CD0}" dt="2019-12-26T05:41:28.009" v="21658" actId="1076"/>
          <ac:spMkLst>
            <pc:docMk/>
            <pc:sldMk cId="2615308931" sldId="274"/>
            <ac:spMk id="306" creationId="{7AFB7B1C-1674-43D4-8931-EDF1859B016D}"/>
          </ac:spMkLst>
        </pc:spChg>
        <pc:spChg chg="add mod">
          <ac:chgData name="雄斗 増本" userId="c33bc751-cd93-45c0-ad15-94131cb6fb34" providerId="ADAL" clId="{EE9B2E8F-BB2E-447E-8CE5-49AD846F0CD0}" dt="2019-12-26T05:41:28.009" v="21658" actId="1076"/>
          <ac:spMkLst>
            <pc:docMk/>
            <pc:sldMk cId="2615308931" sldId="274"/>
            <ac:spMk id="307" creationId="{487F6463-6277-4A4B-9C59-A4C504AE2960}"/>
          </ac:spMkLst>
        </pc:spChg>
        <pc:spChg chg="add mod">
          <ac:chgData name="雄斗 増本" userId="c33bc751-cd93-45c0-ad15-94131cb6fb34" providerId="ADAL" clId="{EE9B2E8F-BB2E-447E-8CE5-49AD846F0CD0}" dt="2019-12-26T05:41:44.770" v="21661" actId="14100"/>
          <ac:spMkLst>
            <pc:docMk/>
            <pc:sldMk cId="2615308931" sldId="274"/>
            <ac:spMk id="308" creationId="{DCD8F98E-9FE5-4F6E-B497-C41D313B052B}"/>
          </ac:spMkLst>
        </pc:spChg>
        <pc:spChg chg="add mod">
          <ac:chgData name="雄斗 増本" userId="c33bc751-cd93-45c0-ad15-94131cb6fb34" providerId="ADAL" clId="{EE9B2E8F-BB2E-447E-8CE5-49AD846F0CD0}" dt="2019-12-26T05:41:44.770" v="21661" actId="14100"/>
          <ac:spMkLst>
            <pc:docMk/>
            <pc:sldMk cId="2615308931" sldId="274"/>
            <ac:spMk id="309" creationId="{0E32E25C-1668-449C-9428-BB596EB4D054}"/>
          </ac:spMkLst>
        </pc:spChg>
        <pc:spChg chg="add mod">
          <ac:chgData name="雄斗 増本" userId="c33bc751-cd93-45c0-ad15-94131cb6fb34" providerId="ADAL" clId="{EE9B2E8F-BB2E-447E-8CE5-49AD846F0CD0}" dt="2019-12-26T05:41:44.770" v="21661" actId="14100"/>
          <ac:spMkLst>
            <pc:docMk/>
            <pc:sldMk cId="2615308931" sldId="274"/>
            <ac:spMk id="310" creationId="{72A89427-1A3C-43D2-9A2E-D25FF168BC89}"/>
          </ac:spMkLst>
        </pc:spChg>
        <pc:spChg chg="add mod">
          <ac:chgData name="雄斗 増本" userId="c33bc751-cd93-45c0-ad15-94131cb6fb34" providerId="ADAL" clId="{EE9B2E8F-BB2E-447E-8CE5-49AD846F0CD0}" dt="2019-12-26T05:41:44.770" v="21661" actId="14100"/>
          <ac:spMkLst>
            <pc:docMk/>
            <pc:sldMk cId="2615308931" sldId="274"/>
            <ac:spMk id="311" creationId="{F7A95B3E-D3C5-4FD6-B54C-B4003AF2B599}"/>
          </ac:spMkLst>
        </pc:spChg>
        <pc:spChg chg="add mod">
          <ac:chgData name="雄斗 増本" userId="c33bc751-cd93-45c0-ad15-94131cb6fb34" providerId="ADAL" clId="{EE9B2E8F-BB2E-447E-8CE5-49AD846F0CD0}" dt="2019-12-26T05:41:44.770" v="21661" actId="14100"/>
          <ac:spMkLst>
            <pc:docMk/>
            <pc:sldMk cId="2615308931" sldId="274"/>
            <ac:spMk id="312" creationId="{CEF12A20-181F-434E-BC88-3B5683C0945C}"/>
          </ac:spMkLst>
        </pc:spChg>
        <pc:spChg chg="add del mod">
          <ac:chgData name="雄斗 増本" userId="c33bc751-cd93-45c0-ad15-94131cb6fb34" providerId="ADAL" clId="{EE9B2E8F-BB2E-447E-8CE5-49AD846F0CD0}" dt="2019-12-26T06:38:34.727" v="21933" actId="478"/>
          <ac:spMkLst>
            <pc:docMk/>
            <pc:sldMk cId="2615308931" sldId="274"/>
            <ac:spMk id="314" creationId="{BF0E424C-0AB0-4390-9635-E52AE3C7F8E7}"/>
          </ac:spMkLst>
        </pc:spChg>
        <pc:spChg chg="add del mod">
          <ac:chgData name="雄斗 増本" userId="c33bc751-cd93-45c0-ad15-94131cb6fb34" providerId="ADAL" clId="{EE9B2E8F-BB2E-447E-8CE5-49AD846F0CD0}" dt="2019-12-26T06:15:12.667" v="21787" actId="478"/>
          <ac:spMkLst>
            <pc:docMk/>
            <pc:sldMk cId="2615308931" sldId="274"/>
            <ac:spMk id="316" creationId="{B805AF96-E42A-4429-9632-2CF79956D64F}"/>
          </ac:spMkLst>
        </pc:spChg>
        <pc:spChg chg="add del mod">
          <ac:chgData name="雄斗 増本" userId="c33bc751-cd93-45c0-ad15-94131cb6fb34" providerId="ADAL" clId="{EE9B2E8F-BB2E-447E-8CE5-49AD846F0CD0}" dt="2019-12-26T06:48:46.900" v="22104" actId="478"/>
          <ac:spMkLst>
            <pc:docMk/>
            <pc:sldMk cId="2615308931" sldId="274"/>
            <ac:spMk id="319" creationId="{FDCA904F-66C5-4544-8390-535E60C9065D}"/>
          </ac:spMkLst>
        </pc:spChg>
        <pc:spChg chg="add del mod">
          <ac:chgData name="雄斗 増本" userId="c33bc751-cd93-45c0-ad15-94131cb6fb34" providerId="ADAL" clId="{EE9B2E8F-BB2E-447E-8CE5-49AD846F0CD0}" dt="2019-12-26T06:17:47.069" v="21845" actId="478"/>
          <ac:spMkLst>
            <pc:docMk/>
            <pc:sldMk cId="2615308931" sldId="274"/>
            <ac:spMk id="321" creationId="{E2C8B776-5425-4EED-863D-E054336C384D}"/>
          </ac:spMkLst>
        </pc:spChg>
        <pc:spChg chg="add del mod">
          <ac:chgData name="雄斗 増本" userId="c33bc751-cd93-45c0-ad15-94131cb6fb34" providerId="ADAL" clId="{EE9B2E8F-BB2E-447E-8CE5-49AD846F0CD0}" dt="2019-12-26T06:48:45.901" v="22102" actId="478"/>
          <ac:spMkLst>
            <pc:docMk/>
            <pc:sldMk cId="2615308931" sldId="274"/>
            <ac:spMk id="322" creationId="{4D51CD9A-7C50-4F89-B2B3-EE8EACFDB80A}"/>
          </ac:spMkLst>
        </pc:spChg>
        <pc:spChg chg="add mod topLvl">
          <ac:chgData name="雄斗 増本" userId="c33bc751-cd93-45c0-ad15-94131cb6fb34" providerId="ADAL" clId="{EE9B2E8F-BB2E-447E-8CE5-49AD846F0CD0}" dt="2019-12-26T07:56:20.608" v="22958" actId="165"/>
          <ac:spMkLst>
            <pc:docMk/>
            <pc:sldMk cId="2615308931" sldId="274"/>
            <ac:spMk id="323" creationId="{6CB81399-D6D2-4AC8-9B53-0874BA6A9848}"/>
          </ac:spMkLst>
        </pc:spChg>
        <pc:spChg chg="add del mod ord topLvl">
          <ac:chgData name="雄斗 増本" userId="c33bc751-cd93-45c0-ad15-94131cb6fb34" providerId="ADAL" clId="{EE9B2E8F-BB2E-447E-8CE5-49AD846F0CD0}" dt="2019-12-26T07:10:32.703" v="22358" actId="478"/>
          <ac:spMkLst>
            <pc:docMk/>
            <pc:sldMk cId="2615308931" sldId="274"/>
            <ac:spMk id="324" creationId="{27C8014C-DA73-4981-9B30-E7032299BF30}"/>
          </ac:spMkLst>
        </pc:spChg>
        <pc:spChg chg="add mod">
          <ac:chgData name="雄斗 増本" userId="c33bc751-cd93-45c0-ad15-94131cb6fb34" providerId="ADAL" clId="{EE9B2E8F-BB2E-447E-8CE5-49AD846F0CD0}" dt="2019-12-26T07:10:08.945" v="22351" actId="1076"/>
          <ac:spMkLst>
            <pc:docMk/>
            <pc:sldMk cId="2615308931" sldId="274"/>
            <ac:spMk id="325" creationId="{96C9DEFE-6C7D-42D2-9CE2-758AC7E7A799}"/>
          </ac:spMkLst>
        </pc:spChg>
        <pc:spChg chg="add del mod">
          <ac:chgData name="雄斗 増本" userId="c33bc751-cd93-45c0-ad15-94131cb6fb34" providerId="ADAL" clId="{EE9B2E8F-BB2E-447E-8CE5-49AD846F0CD0}" dt="2019-12-26T06:48:51.107" v="22108" actId="478"/>
          <ac:spMkLst>
            <pc:docMk/>
            <pc:sldMk cId="2615308931" sldId="274"/>
            <ac:spMk id="326" creationId="{AC9C518B-869F-40F8-A195-B7376556FFC1}"/>
          </ac:spMkLst>
        </pc:spChg>
        <pc:spChg chg="add del mod">
          <ac:chgData name="雄斗 増本" userId="c33bc751-cd93-45c0-ad15-94131cb6fb34" providerId="ADAL" clId="{EE9B2E8F-BB2E-447E-8CE5-49AD846F0CD0}" dt="2019-12-26T06:48:49.808" v="22107" actId="478"/>
          <ac:spMkLst>
            <pc:docMk/>
            <pc:sldMk cId="2615308931" sldId="274"/>
            <ac:spMk id="327" creationId="{BB6E6F7D-E32E-4C1D-AADC-AA1EC9A9A8B3}"/>
          </ac:spMkLst>
        </pc:spChg>
        <pc:spChg chg="add del mod topLvl">
          <ac:chgData name="雄斗 増本" userId="c33bc751-cd93-45c0-ad15-94131cb6fb34" providerId="ADAL" clId="{EE9B2E8F-BB2E-447E-8CE5-49AD846F0CD0}" dt="2019-12-26T08:04:27.906" v="23054" actId="478"/>
          <ac:spMkLst>
            <pc:docMk/>
            <pc:sldMk cId="2615308931" sldId="274"/>
            <ac:spMk id="329" creationId="{B4C86060-C8F3-42C7-8238-16679C9F6246}"/>
          </ac:spMkLst>
        </pc:spChg>
        <pc:spChg chg="add del mod topLvl">
          <ac:chgData name="雄斗 増本" userId="c33bc751-cd93-45c0-ad15-94131cb6fb34" providerId="ADAL" clId="{EE9B2E8F-BB2E-447E-8CE5-49AD846F0CD0}" dt="2019-12-26T07:14:40.514" v="22378" actId="478"/>
          <ac:spMkLst>
            <pc:docMk/>
            <pc:sldMk cId="2615308931" sldId="274"/>
            <ac:spMk id="330" creationId="{D941FD3B-1178-4168-A65E-21682CF96B62}"/>
          </ac:spMkLst>
        </pc:spChg>
        <pc:spChg chg="add del">
          <ac:chgData name="雄斗 増本" userId="c33bc751-cd93-45c0-ad15-94131cb6fb34" providerId="ADAL" clId="{EE9B2E8F-BB2E-447E-8CE5-49AD846F0CD0}" dt="2019-12-26T06:44:06.127" v="22056"/>
          <ac:spMkLst>
            <pc:docMk/>
            <pc:sldMk cId="2615308931" sldId="274"/>
            <ac:spMk id="331" creationId="{5E2DF175-9240-4332-9B42-E644DCACF953}"/>
          </ac:spMkLst>
        </pc:spChg>
        <pc:spChg chg="add del mod topLvl">
          <ac:chgData name="雄斗 増本" userId="c33bc751-cd93-45c0-ad15-94131cb6fb34" providerId="ADAL" clId="{EE9B2E8F-BB2E-447E-8CE5-49AD846F0CD0}" dt="2019-12-26T07:14:40.514" v="22378" actId="478"/>
          <ac:spMkLst>
            <pc:docMk/>
            <pc:sldMk cId="2615308931" sldId="274"/>
            <ac:spMk id="332" creationId="{D4D58911-F23E-4774-BD2E-14BFC3E6A7B1}"/>
          </ac:spMkLst>
        </pc:spChg>
        <pc:spChg chg="add del mod topLvl">
          <ac:chgData name="雄斗 増本" userId="c33bc751-cd93-45c0-ad15-94131cb6fb34" providerId="ADAL" clId="{EE9B2E8F-BB2E-447E-8CE5-49AD846F0CD0}" dt="2019-12-26T07:14:40.514" v="22378" actId="478"/>
          <ac:spMkLst>
            <pc:docMk/>
            <pc:sldMk cId="2615308931" sldId="274"/>
            <ac:spMk id="333" creationId="{DD44516F-D664-44A6-BB15-4FEF6E76027B}"/>
          </ac:spMkLst>
        </pc:spChg>
        <pc:spChg chg="add del mod topLvl">
          <ac:chgData name="雄斗 増本" userId="c33bc751-cd93-45c0-ad15-94131cb6fb34" providerId="ADAL" clId="{EE9B2E8F-BB2E-447E-8CE5-49AD846F0CD0}" dt="2019-12-26T07:14:40.514" v="22378" actId="478"/>
          <ac:spMkLst>
            <pc:docMk/>
            <pc:sldMk cId="2615308931" sldId="274"/>
            <ac:spMk id="334" creationId="{DAFB758C-A94F-49C2-8A92-6A6933EB9736}"/>
          </ac:spMkLst>
        </pc:spChg>
        <pc:spChg chg="add del">
          <ac:chgData name="雄斗 増本" userId="c33bc751-cd93-45c0-ad15-94131cb6fb34" providerId="ADAL" clId="{EE9B2E8F-BB2E-447E-8CE5-49AD846F0CD0}" dt="2019-12-26T06:46:33.984" v="22083"/>
          <ac:spMkLst>
            <pc:docMk/>
            <pc:sldMk cId="2615308931" sldId="274"/>
            <ac:spMk id="335" creationId="{CB6B314A-100A-4F33-BE0C-2AAEC079220A}"/>
          </ac:spMkLst>
        </pc:spChg>
        <pc:spChg chg="add mod topLvl">
          <ac:chgData name="雄斗 増本" userId="c33bc751-cd93-45c0-ad15-94131cb6fb34" providerId="ADAL" clId="{EE9B2E8F-BB2E-447E-8CE5-49AD846F0CD0}" dt="2019-12-26T07:14:37.054" v="22377" actId="165"/>
          <ac:spMkLst>
            <pc:docMk/>
            <pc:sldMk cId="2615308931" sldId="274"/>
            <ac:spMk id="336" creationId="{9E76BCA6-B588-433B-BCDC-A353571F22DD}"/>
          </ac:spMkLst>
        </pc:spChg>
        <pc:spChg chg="add mod topLvl">
          <ac:chgData name="雄斗 増本" userId="c33bc751-cd93-45c0-ad15-94131cb6fb34" providerId="ADAL" clId="{EE9B2E8F-BB2E-447E-8CE5-49AD846F0CD0}" dt="2019-12-26T07:14:37.054" v="22377" actId="165"/>
          <ac:spMkLst>
            <pc:docMk/>
            <pc:sldMk cId="2615308931" sldId="274"/>
            <ac:spMk id="337" creationId="{6B53872C-0A5C-4C3B-9E99-0D9FD9CD5CF9}"/>
          </ac:spMkLst>
        </pc:spChg>
        <pc:spChg chg="add del">
          <ac:chgData name="雄斗 増本" userId="c33bc751-cd93-45c0-ad15-94131cb6fb34" providerId="ADAL" clId="{EE9B2E8F-BB2E-447E-8CE5-49AD846F0CD0}" dt="2019-12-26T06:49:00.112" v="22111"/>
          <ac:spMkLst>
            <pc:docMk/>
            <pc:sldMk cId="2615308931" sldId="274"/>
            <ac:spMk id="339" creationId="{6CF3EA7B-0B5E-45C5-8C40-D82B5FC97B88}"/>
          </ac:spMkLst>
        </pc:spChg>
        <pc:spChg chg="add del">
          <ac:chgData name="雄斗 増本" userId="c33bc751-cd93-45c0-ad15-94131cb6fb34" providerId="ADAL" clId="{EE9B2E8F-BB2E-447E-8CE5-49AD846F0CD0}" dt="2019-12-26T06:49:00.112" v="22111"/>
          <ac:spMkLst>
            <pc:docMk/>
            <pc:sldMk cId="2615308931" sldId="274"/>
            <ac:spMk id="340" creationId="{18EE5FC7-FB03-455E-9583-AB3D170768C5}"/>
          </ac:spMkLst>
        </pc:spChg>
        <pc:spChg chg="add del">
          <ac:chgData name="雄斗 増本" userId="c33bc751-cd93-45c0-ad15-94131cb6fb34" providerId="ADAL" clId="{EE9B2E8F-BB2E-447E-8CE5-49AD846F0CD0}" dt="2019-12-26T06:49:00.112" v="22111"/>
          <ac:spMkLst>
            <pc:docMk/>
            <pc:sldMk cId="2615308931" sldId="274"/>
            <ac:spMk id="341" creationId="{C62CC889-66EC-47E9-BCB4-60DB12BFF2EF}"/>
          </ac:spMkLst>
        </pc:spChg>
        <pc:spChg chg="add del">
          <ac:chgData name="雄斗 増本" userId="c33bc751-cd93-45c0-ad15-94131cb6fb34" providerId="ADAL" clId="{EE9B2E8F-BB2E-447E-8CE5-49AD846F0CD0}" dt="2019-12-26T06:49:00.112" v="22111"/>
          <ac:spMkLst>
            <pc:docMk/>
            <pc:sldMk cId="2615308931" sldId="274"/>
            <ac:spMk id="342" creationId="{4B6703EC-B6C2-4EC5-A5B2-6D7DBE40C2E5}"/>
          </ac:spMkLst>
        </pc:spChg>
        <pc:spChg chg="add del">
          <ac:chgData name="雄斗 増本" userId="c33bc751-cd93-45c0-ad15-94131cb6fb34" providerId="ADAL" clId="{EE9B2E8F-BB2E-447E-8CE5-49AD846F0CD0}" dt="2019-12-26T06:49:00.112" v="22111"/>
          <ac:spMkLst>
            <pc:docMk/>
            <pc:sldMk cId="2615308931" sldId="274"/>
            <ac:spMk id="343" creationId="{280E2CF2-DEC1-46C3-B2CB-42A8C7F60933}"/>
          </ac:spMkLst>
        </pc:spChg>
        <pc:spChg chg="add del">
          <ac:chgData name="雄斗 増本" userId="c33bc751-cd93-45c0-ad15-94131cb6fb34" providerId="ADAL" clId="{EE9B2E8F-BB2E-447E-8CE5-49AD846F0CD0}" dt="2019-12-26T06:49:00.112" v="22111"/>
          <ac:spMkLst>
            <pc:docMk/>
            <pc:sldMk cId="2615308931" sldId="274"/>
            <ac:spMk id="344" creationId="{2FC28297-6522-4035-8529-1FB9E53B9C61}"/>
          </ac:spMkLst>
        </pc:spChg>
        <pc:spChg chg="add del">
          <ac:chgData name="雄斗 増本" userId="c33bc751-cd93-45c0-ad15-94131cb6fb34" providerId="ADAL" clId="{EE9B2E8F-BB2E-447E-8CE5-49AD846F0CD0}" dt="2019-12-26T06:49:00.112" v="22111"/>
          <ac:spMkLst>
            <pc:docMk/>
            <pc:sldMk cId="2615308931" sldId="274"/>
            <ac:spMk id="345" creationId="{358DFAEF-EF2F-4791-923E-27A36761BEF5}"/>
          </ac:spMkLst>
        </pc:spChg>
        <pc:spChg chg="add del">
          <ac:chgData name="雄斗 増本" userId="c33bc751-cd93-45c0-ad15-94131cb6fb34" providerId="ADAL" clId="{EE9B2E8F-BB2E-447E-8CE5-49AD846F0CD0}" dt="2019-12-26T06:49:00.112" v="22111"/>
          <ac:spMkLst>
            <pc:docMk/>
            <pc:sldMk cId="2615308931" sldId="274"/>
            <ac:spMk id="346" creationId="{28AB9C6B-9AC7-4580-BDED-878E903BBE51}"/>
          </ac:spMkLst>
        </pc:spChg>
        <pc:spChg chg="del mod topLvl">
          <ac:chgData name="雄斗 増本" userId="c33bc751-cd93-45c0-ad15-94131cb6fb34" providerId="ADAL" clId="{EE9B2E8F-BB2E-447E-8CE5-49AD846F0CD0}" dt="2019-12-26T08:04:27.906" v="23054" actId="478"/>
          <ac:spMkLst>
            <pc:docMk/>
            <pc:sldMk cId="2615308931" sldId="274"/>
            <ac:spMk id="350" creationId="{6CE54880-93A6-4F46-92FB-FD06626C6F70}"/>
          </ac:spMkLst>
        </pc:spChg>
        <pc:spChg chg="del mod topLvl">
          <ac:chgData name="雄斗 増本" userId="c33bc751-cd93-45c0-ad15-94131cb6fb34" providerId="ADAL" clId="{EE9B2E8F-BB2E-447E-8CE5-49AD846F0CD0}" dt="2019-12-26T07:14:40.514" v="22378" actId="478"/>
          <ac:spMkLst>
            <pc:docMk/>
            <pc:sldMk cId="2615308931" sldId="274"/>
            <ac:spMk id="351" creationId="{3E0A10E3-F574-4049-9373-693EEA7C8B2F}"/>
          </ac:spMkLst>
        </pc:spChg>
        <pc:spChg chg="del mod topLvl">
          <ac:chgData name="雄斗 増本" userId="c33bc751-cd93-45c0-ad15-94131cb6fb34" providerId="ADAL" clId="{EE9B2E8F-BB2E-447E-8CE5-49AD846F0CD0}" dt="2019-12-26T07:14:40.514" v="22378" actId="478"/>
          <ac:spMkLst>
            <pc:docMk/>
            <pc:sldMk cId="2615308931" sldId="274"/>
            <ac:spMk id="352" creationId="{2F0BDD49-CE9A-4815-8CE8-65A349F1EDCD}"/>
          </ac:spMkLst>
        </pc:spChg>
        <pc:spChg chg="del mod topLvl">
          <ac:chgData name="雄斗 増本" userId="c33bc751-cd93-45c0-ad15-94131cb6fb34" providerId="ADAL" clId="{EE9B2E8F-BB2E-447E-8CE5-49AD846F0CD0}" dt="2019-12-26T07:14:40.514" v="22378" actId="478"/>
          <ac:spMkLst>
            <pc:docMk/>
            <pc:sldMk cId="2615308931" sldId="274"/>
            <ac:spMk id="353" creationId="{7FB511B1-6E38-4277-B4B4-19CCA3F84184}"/>
          </ac:spMkLst>
        </pc:spChg>
        <pc:spChg chg="del mod topLvl">
          <ac:chgData name="雄斗 増本" userId="c33bc751-cd93-45c0-ad15-94131cb6fb34" providerId="ADAL" clId="{EE9B2E8F-BB2E-447E-8CE5-49AD846F0CD0}" dt="2019-12-26T07:14:40.514" v="22378" actId="478"/>
          <ac:spMkLst>
            <pc:docMk/>
            <pc:sldMk cId="2615308931" sldId="274"/>
            <ac:spMk id="354" creationId="{EDB715D0-020F-4C49-9EBB-DFB8E43C8574}"/>
          </ac:spMkLst>
        </pc:spChg>
        <pc:spChg chg="mod topLvl">
          <ac:chgData name="雄斗 増本" userId="c33bc751-cd93-45c0-ad15-94131cb6fb34" providerId="ADAL" clId="{EE9B2E8F-BB2E-447E-8CE5-49AD846F0CD0}" dt="2019-12-26T07:14:37.054" v="22377" actId="165"/>
          <ac:spMkLst>
            <pc:docMk/>
            <pc:sldMk cId="2615308931" sldId="274"/>
            <ac:spMk id="355" creationId="{012AD1BD-4E9E-4F15-9BCA-D12ADA594C50}"/>
          </ac:spMkLst>
        </pc:spChg>
        <pc:spChg chg="del mod">
          <ac:chgData name="雄斗 増本" userId="c33bc751-cd93-45c0-ad15-94131cb6fb34" providerId="ADAL" clId="{EE9B2E8F-BB2E-447E-8CE5-49AD846F0CD0}" dt="2019-12-26T07:10:30.920" v="22357" actId="478"/>
          <ac:spMkLst>
            <pc:docMk/>
            <pc:sldMk cId="2615308931" sldId="274"/>
            <ac:spMk id="356" creationId="{4489D9B0-65EB-40B4-9BB9-E2BAB8BC9473}"/>
          </ac:spMkLst>
        </pc:spChg>
        <pc:spChg chg="mod topLvl">
          <ac:chgData name="雄斗 増本" userId="c33bc751-cd93-45c0-ad15-94131cb6fb34" providerId="ADAL" clId="{EE9B2E8F-BB2E-447E-8CE5-49AD846F0CD0}" dt="2019-12-26T07:14:37.054" v="22377" actId="165"/>
          <ac:spMkLst>
            <pc:docMk/>
            <pc:sldMk cId="2615308931" sldId="274"/>
            <ac:spMk id="357" creationId="{BEC6DEC8-3817-4083-9C17-DF1587D5BE92}"/>
          </ac:spMkLst>
        </pc:spChg>
        <pc:spChg chg="del mod topLvl">
          <ac:chgData name="雄斗 増本" userId="c33bc751-cd93-45c0-ad15-94131cb6fb34" providerId="ADAL" clId="{EE9B2E8F-BB2E-447E-8CE5-49AD846F0CD0}" dt="2019-12-26T08:04:33.576" v="23055" actId="478"/>
          <ac:spMkLst>
            <pc:docMk/>
            <pc:sldMk cId="2615308931" sldId="274"/>
            <ac:spMk id="360" creationId="{3B5D3610-3297-49DB-9A30-21E7CF9B7B98}"/>
          </ac:spMkLst>
        </pc:spChg>
        <pc:spChg chg="mod topLvl">
          <ac:chgData name="雄斗 増本" userId="c33bc751-cd93-45c0-ad15-94131cb6fb34" providerId="ADAL" clId="{EE9B2E8F-BB2E-447E-8CE5-49AD846F0CD0}" dt="2019-12-26T07:18:10.054" v="22412" actId="164"/>
          <ac:spMkLst>
            <pc:docMk/>
            <pc:sldMk cId="2615308931" sldId="274"/>
            <ac:spMk id="361" creationId="{A89B4DC6-DB1F-4422-8B25-76C0B39E51AD}"/>
          </ac:spMkLst>
        </pc:spChg>
        <pc:spChg chg="mod topLvl">
          <ac:chgData name="雄斗 増本" userId="c33bc751-cd93-45c0-ad15-94131cb6fb34" providerId="ADAL" clId="{EE9B2E8F-BB2E-447E-8CE5-49AD846F0CD0}" dt="2019-12-26T07:18:10.054" v="22412" actId="164"/>
          <ac:spMkLst>
            <pc:docMk/>
            <pc:sldMk cId="2615308931" sldId="274"/>
            <ac:spMk id="362" creationId="{FBB17658-1F81-4DCD-9059-DE0665BEB366}"/>
          </ac:spMkLst>
        </pc:spChg>
        <pc:spChg chg="mod topLvl">
          <ac:chgData name="雄斗 増本" userId="c33bc751-cd93-45c0-ad15-94131cb6fb34" providerId="ADAL" clId="{EE9B2E8F-BB2E-447E-8CE5-49AD846F0CD0}" dt="2019-12-26T07:18:10.054" v="22412" actId="164"/>
          <ac:spMkLst>
            <pc:docMk/>
            <pc:sldMk cId="2615308931" sldId="274"/>
            <ac:spMk id="363" creationId="{012E17E3-0DA8-41B7-8624-F8E14E5B4841}"/>
          </ac:spMkLst>
        </pc:spChg>
        <pc:spChg chg="mod topLvl">
          <ac:chgData name="雄斗 増本" userId="c33bc751-cd93-45c0-ad15-94131cb6fb34" providerId="ADAL" clId="{EE9B2E8F-BB2E-447E-8CE5-49AD846F0CD0}" dt="2019-12-26T07:18:10.054" v="22412" actId="164"/>
          <ac:spMkLst>
            <pc:docMk/>
            <pc:sldMk cId="2615308931" sldId="274"/>
            <ac:spMk id="364" creationId="{42EAC3B6-3FD7-4907-B47A-DF00F482A927}"/>
          </ac:spMkLst>
        </pc:spChg>
        <pc:spChg chg="mod topLvl">
          <ac:chgData name="雄斗 増本" userId="c33bc751-cd93-45c0-ad15-94131cb6fb34" providerId="ADAL" clId="{EE9B2E8F-BB2E-447E-8CE5-49AD846F0CD0}" dt="2019-12-26T06:50:13.762" v="22129" actId="165"/>
          <ac:spMkLst>
            <pc:docMk/>
            <pc:sldMk cId="2615308931" sldId="274"/>
            <ac:spMk id="365" creationId="{0394A240-AE13-45C9-88D0-241F737D4208}"/>
          </ac:spMkLst>
        </pc:spChg>
        <pc:spChg chg="mod topLvl">
          <ac:chgData name="雄斗 増本" userId="c33bc751-cd93-45c0-ad15-94131cb6fb34" providerId="ADAL" clId="{EE9B2E8F-BB2E-447E-8CE5-49AD846F0CD0}" dt="2019-12-26T07:11:16.199" v="22374" actId="1076"/>
          <ac:spMkLst>
            <pc:docMk/>
            <pc:sldMk cId="2615308931" sldId="274"/>
            <ac:spMk id="366" creationId="{F92B7C26-D93D-4520-8456-76C02A9DAE80}"/>
          </ac:spMkLst>
        </pc:spChg>
        <pc:spChg chg="mod topLvl">
          <ac:chgData name="雄斗 増本" userId="c33bc751-cd93-45c0-ad15-94131cb6fb34" providerId="ADAL" clId="{EE9B2E8F-BB2E-447E-8CE5-49AD846F0CD0}" dt="2019-12-26T06:50:22.059" v="22130" actId="207"/>
          <ac:spMkLst>
            <pc:docMk/>
            <pc:sldMk cId="2615308931" sldId="274"/>
            <ac:spMk id="367" creationId="{12E8DC05-B32F-47A2-9285-A56AF1D2D51D}"/>
          </ac:spMkLst>
        </pc:spChg>
        <pc:spChg chg="del mod topLvl">
          <ac:chgData name="雄斗 増本" userId="c33bc751-cd93-45c0-ad15-94131cb6fb34" providerId="ADAL" clId="{EE9B2E8F-BB2E-447E-8CE5-49AD846F0CD0}" dt="2019-12-26T08:04:33.576" v="23055" actId="478"/>
          <ac:spMkLst>
            <pc:docMk/>
            <pc:sldMk cId="2615308931" sldId="274"/>
            <ac:spMk id="370" creationId="{707A58D9-8661-4258-BE9E-28BD5363BA17}"/>
          </ac:spMkLst>
        </pc:spChg>
        <pc:spChg chg="del mod topLvl">
          <ac:chgData name="雄斗 増本" userId="c33bc751-cd93-45c0-ad15-94131cb6fb34" providerId="ADAL" clId="{EE9B2E8F-BB2E-447E-8CE5-49AD846F0CD0}" dt="2019-12-26T07:14:51.121" v="22381" actId="478"/>
          <ac:spMkLst>
            <pc:docMk/>
            <pc:sldMk cId="2615308931" sldId="274"/>
            <ac:spMk id="371" creationId="{8D6AECD9-55BC-4538-A33D-1D995C335B36}"/>
          </ac:spMkLst>
        </pc:spChg>
        <pc:spChg chg="add del mod topLvl">
          <ac:chgData name="雄斗 増本" userId="c33bc751-cd93-45c0-ad15-94131cb6fb34" providerId="ADAL" clId="{EE9B2E8F-BB2E-447E-8CE5-49AD846F0CD0}" dt="2019-12-26T07:14:51.121" v="22381" actId="478"/>
          <ac:spMkLst>
            <pc:docMk/>
            <pc:sldMk cId="2615308931" sldId="274"/>
            <ac:spMk id="372" creationId="{57111938-62F9-400F-91C2-297FB3ED6AB1}"/>
          </ac:spMkLst>
        </pc:spChg>
        <pc:spChg chg="add del mod topLvl">
          <ac:chgData name="雄斗 増本" userId="c33bc751-cd93-45c0-ad15-94131cb6fb34" providerId="ADAL" clId="{EE9B2E8F-BB2E-447E-8CE5-49AD846F0CD0}" dt="2019-12-26T07:14:51.121" v="22381" actId="478"/>
          <ac:spMkLst>
            <pc:docMk/>
            <pc:sldMk cId="2615308931" sldId="274"/>
            <ac:spMk id="373" creationId="{DB718042-5301-4171-AF1B-53AC4F0C3268}"/>
          </ac:spMkLst>
        </pc:spChg>
        <pc:spChg chg="add del mod topLvl">
          <ac:chgData name="雄斗 増本" userId="c33bc751-cd93-45c0-ad15-94131cb6fb34" providerId="ADAL" clId="{EE9B2E8F-BB2E-447E-8CE5-49AD846F0CD0}" dt="2019-12-26T07:14:51.121" v="22381" actId="478"/>
          <ac:spMkLst>
            <pc:docMk/>
            <pc:sldMk cId="2615308931" sldId="274"/>
            <ac:spMk id="374" creationId="{1BE3D745-70F6-4B23-94DC-38650768A273}"/>
          </ac:spMkLst>
        </pc:spChg>
        <pc:spChg chg="mod topLvl">
          <ac:chgData name="雄斗 増本" userId="c33bc751-cd93-45c0-ad15-94131cb6fb34" providerId="ADAL" clId="{EE9B2E8F-BB2E-447E-8CE5-49AD846F0CD0}" dt="2019-12-26T06:50:13.762" v="22129" actId="165"/>
          <ac:spMkLst>
            <pc:docMk/>
            <pc:sldMk cId="2615308931" sldId="274"/>
            <ac:spMk id="375" creationId="{44E5793B-3F40-4C9A-94FE-9B0EB5C6A6AF}"/>
          </ac:spMkLst>
        </pc:spChg>
        <pc:spChg chg="mod topLvl">
          <ac:chgData name="雄斗 増本" userId="c33bc751-cd93-45c0-ad15-94131cb6fb34" providerId="ADAL" clId="{EE9B2E8F-BB2E-447E-8CE5-49AD846F0CD0}" dt="2019-12-26T07:11:04.521" v="22371" actId="2711"/>
          <ac:spMkLst>
            <pc:docMk/>
            <pc:sldMk cId="2615308931" sldId="274"/>
            <ac:spMk id="376" creationId="{552CB5E2-DE0D-4AF8-ABDB-C994DB59BB42}"/>
          </ac:spMkLst>
        </pc:spChg>
        <pc:spChg chg="mod topLvl">
          <ac:chgData name="雄斗 増本" userId="c33bc751-cd93-45c0-ad15-94131cb6fb34" providerId="ADAL" clId="{EE9B2E8F-BB2E-447E-8CE5-49AD846F0CD0}" dt="2019-12-26T06:50:22.059" v="22130" actId="207"/>
          <ac:spMkLst>
            <pc:docMk/>
            <pc:sldMk cId="2615308931" sldId="274"/>
            <ac:spMk id="377" creationId="{5321D8AC-5DE3-43AB-B058-71F4C668E4EC}"/>
          </ac:spMkLst>
        </pc:spChg>
        <pc:spChg chg="del mod topLvl">
          <ac:chgData name="雄斗 増本" userId="c33bc751-cd93-45c0-ad15-94131cb6fb34" providerId="ADAL" clId="{EE9B2E8F-BB2E-447E-8CE5-49AD846F0CD0}" dt="2019-12-26T08:04:33.576" v="23055" actId="478"/>
          <ac:spMkLst>
            <pc:docMk/>
            <pc:sldMk cId="2615308931" sldId="274"/>
            <ac:spMk id="381" creationId="{BE2D81D9-AAE6-4A62-8203-58140E2A64B2}"/>
          </ac:spMkLst>
        </pc:spChg>
        <pc:spChg chg="del mod topLvl">
          <ac:chgData name="雄斗 増本" userId="c33bc751-cd93-45c0-ad15-94131cb6fb34" providerId="ADAL" clId="{EE9B2E8F-BB2E-447E-8CE5-49AD846F0CD0}" dt="2019-12-26T07:14:51.121" v="22381" actId="478"/>
          <ac:spMkLst>
            <pc:docMk/>
            <pc:sldMk cId="2615308931" sldId="274"/>
            <ac:spMk id="382" creationId="{F8FC3B0B-17E2-431F-86F8-BAB0B76E84CD}"/>
          </ac:spMkLst>
        </pc:spChg>
        <pc:spChg chg="add del mod topLvl">
          <ac:chgData name="雄斗 増本" userId="c33bc751-cd93-45c0-ad15-94131cb6fb34" providerId="ADAL" clId="{EE9B2E8F-BB2E-447E-8CE5-49AD846F0CD0}" dt="2019-12-26T07:14:51.121" v="22381" actId="478"/>
          <ac:spMkLst>
            <pc:docMk/>
            <pc:sldMk cId="2615308931" sldId="274"/>
            <ac:spMk id="383" creationId="{1EB47552-B3B7-40F4-9CDE-7B64EBDA00D1}"/>
          </ac:spMkLst>
        </pc:spChg>
        <pc:spChg chg="add del mod topLvl">
          <ac:chgData name="雄斗 増本" userId="c33bc751-cd93-45c0-ad15-94131cb6fb34" providerId="ADAL" clId="{EE9B2E8F-BB2E-447E-8CE5-49AD846F0CD0}" dt="2019-12-26T07:14:51.121" v="22381" actId="478"/>
          <ac:spMkLst>
            <pc:docMk/>
            <pc:sldMk cId="2615308931" sldId="274"/>
            <ac:spMk id="384" creationId="{2F90FB23-E331-4819-9241-26B602C4071D}"/>
          </ac:spMkLst>
        </pc:spChg>
        <pc:spChg chg="add del mod topLvl">
          <ac:chgData name="雄斗 増本" userId="c33bc751-cd93-45c0-ad15-94131cb6fb34" providerId="ADAL" clId="{EE9B2E8F-BB2E-447E-8CE5-49AD846F0CD0}" dt="2019-12-26T07:14:51.121" v="22381" actId="478"/>
          <ac:spMkLst>
            <pc:docMk/>
            <pc:sldMk cId="2615308931" sldId="274"/>
            <ac:spMk id="385" creationId="{7E0589CF-D48E-46FD-B71B-893D002D8D58}"/>
          </ac:spMkLst>
        </pc:spChg>
        <pc:spChg chg="mod topLvl">
          <ac:chgData name="雄斗 増本" userId="c33bc751-cd93-45c0-ad15-94131cb6fb34" providerId="ADAL" clId="{EE9B2E8F-BB2E-447E-8CE5-49AD846F0CD0}" dt="2019-12-26T06:50:13.762" v="22129" actId="165"/>
          <ac:spMkLst>
            <pc:docMk/>
            <pc:sldMk cId="2615308931" sldId="274"/>
            <ac:spMk id="386" creationId="{A7AE6D03-2178-4FFE-9FE1-11C7F1B5EA36}"/>
          </ac:spMkLst>
        </pc:spChg>
        <pc:spChg chg="add del mod topLvl">
          <ac:chgData name="雄斗 増本" userId="c33bc751-cd93-45c0-ad15-94131cb6fb34" providerId="ADAL" clId="{EE9B2E8F-BB2E-447E-8CE5-49AD846F0CD0}" dt="2019-12-26T07:10:21.686" v="22352" actId="478"/>
          <ac:spMkLst>
            <pc:docMk/>
            <pc:sldMk cId="2615308931" sldId="274"/>
            <ac:spMk id="387" creationId="{A8C048EB-1A46-47B2-A015-B785D507B9B8}"/>
          </ac:spMkLst>
        </pc:spChg>
        <pc:spChg chg="mod topLvl">
          <ac:chgData name="雄斗 増本" userId="c33bc751-cd93-45c0-ad15-94131cb6fb34" providerId="ADAL" clId="{EE9B2E8F-BB2E-447E-8CE5-49AD846F0CD0}" dt="2019-12-26T06:50:22.059" v="22130" actId="207"/>
          <ac:spMkLst>
            <pc:docMk/>
            <pc:sldMk cId="2615308931" sldId="274"/>
            <ac:spMk id="388" creationId="{A9B22D6E-9142-4FE4-9B3A-5C9B23A2D9FD}"/>
          </ac:spMkLst>
        </pc:spChg>
        <pc:spChg chg="del mod topLvl">
          <ac:chgData name="雄斗 増本" userId="c33bc751-cd93-45c0-ad15-94131cb6fb34" providerId="ADAL" clId="{EE9B2E8F-BB2E-447E-8CE5-49AD846F0CD0}" dt="2019-12-26T08:04:27.906" v="23054" actId="478"/>
          <ac:spMkLst>
            <pc:docMk/>
            <pc:sldMk cId="2615308931" sldId="274"/>
            <ac:spMk id="391" creationId="{1A825D54-F9D9-4616-BD5C-A3AE6C8936F1}"/>
          </ac:spMkLst>
        </pc:spChg>
        <pc:spChg chg="del mod topLvl">
          <ac:chgData name="雄斗 増本" userId="c33bc751-cd93-45c0-ad15-94131cb6fb34" providerId="ADAL" clId="{EE9B2E8F-BB2E-447E-8CE5-49AD846F0CD0}" dt="2019-12-26T07:14:40.514" v="22378" actId="478"/>
          <ac:spMkLst>
            <pc:docMk/>
            <pc:sldMk cId="2615308931" sldId="274"/>
            <ac:spMk id="392" creationId="{C2B1809D-1BCA-4050-972C-AEC1F40FA0F1}"/>
          </ac:spMkLst>
        </pc:spChg>
        <pc:spChg chg="del mod topLvl">
          <ac:chgData name="雄斗 増本" userId="c33bc751-cd93-45c0-ad15-94131cb6fb34" providerId="ADAL" clId="{EE9B2E8F-BB2E-447E-8CE5-49AD846F0CD0}" dt="2019-12-26T07:14:40.514" v="22378" actId="478"/>
          <ac:spMkLst>
            <pc:docMk/>
            <pc:sldMk cId="2615308931" sldId="274"/>
            <ac:spMk id="393" creationId="{F5DEE1E4-EA50-4DAA-A3EF-D83934B669CD}"/>
          </ac:spMkLst>
        </pc:spChg>
        <pc:spChg chg="del mod topLvl">
          <ac:chgData name="雄斗 増本" userId="c33bc751-cd93-45c0-ad15-94131cb6fb34" providerId="ADAL" clId="{EE9B2E8F-BB2E-447E-8CE5-49AD846F0CD0}" dt="2019-12-26T07:14:40.514" v="22378" actId="478"/>
          <ac:spMkLst>
            <pc:docMk/>
            <pc:sldMk cId="2615308931" sldId="274"/>
            <ac:spMk id="394" creationId="{DF6E6274-DEA2-4EBE-86E7-589E631197A1}"/>
          </ac:spMkLst>
        </pc:spChg>
        <pc:spChg chg="del mod topLvl">
          <ac:chgData name="雄斗 増本" userId="c33bc751-cd93-45c0-ad15-94131cb6fb34" providerId="ADAL" clId="{EE9B2E8F-BB2E-447E-8CE5-49AD846F0CD0}" dt="2019-12-26T07:14:40.514" v="22378" actId="478"/>
          <ac:spMkLst>
            <pc:docMk/>
            <pc:sldMk cId="2615308931" sldId="274"/>
            <ac:spMk id="395" creationId="{ED4EA2C2-4AFF-49CB-A199-0B696CDD9F20}"/>
          </ac:spMkLst>
        </pc:spChg>
        <pc:spChg chg="mod topLvl">
          <ac:chgData name="雄斗 増本" userId="c33bc751-cd93-45c0-ad15-94131cb6fb34" providerId="ADAL" clId="{EE9B2E8F-BB2E-447E-8CE5-49AD846F0CD0}" dt="2019-12-26T07:14:37.054" v="22377" actId="165"/>
          <ac:spMkLst>
            <pc:docMk/>
            <pc:sldMk cId="2615308931" sldId="274"/>
            <ac:spMk id="396" creationId="{D217DB55-F47B-4481-B2DD-8C84ED76BE5E}"/>
          </ac:spMkLst>
        </pc:spChg>
        <pc:spChg chg="del mod">
          <ac:chgData name="雄斗 増本" userId="c33bc751-cd93-45c0-ad15-94131cb6fb34" providerId="ADAL" clId="{EE9B2E8F-BB2E-447E-8CE5-49AD846F0CD0}" dt="2019-12-26T07:10:28.824" v="22356" actId="478"/>
          <ac:spMkLst>
            <pc:docMk/>
            <pc:sldMk cId="2615308931" sldId="274"/>
            <ac:spMk id="397" creationId="{6F5C503B-BF4E-49F5-BA14-26DC40D79B97}"/>
          </ac:spMkLst>
        </pc:spChg>
        <pc:spChg chg="mod topLvl">
          <ac:chgData name="雄斗 増本" userId="c33bc751-cd93-45c0-ad15-94131cb6fb34" providerId="ADAL" clId="{EE9B2E8F-BB2E-447E-8CE5-49AD846F0CD0}" dt="2019-12-26T07:14:37.054" v="22377" actId="165"/>
          <ac:spMkLst>
            <pc:docMk/>
            <pc:sldMk cId="2615308931" sldId="274"/>
            <ac:spMk id="398" creationId="{13FD5EF6-1BDC-4F32-B542-9D317C128F19}"/>
          </ac:spMkLst>
        </pc:spChg>
        <pc:spChg chg="del mod topLvl">
          <ac:chgData name="雄斗 増本" userId="c33bc751-cd93-45c0-ad15-94131cb6fb34" providerId="ADAL" clId="{EE9B2E8F-BB2E-447E-8CE5-49AD846F0CD0}" dt="2019-12-26T08:04:33.576" v="23055" actId="478"/>
          <ac:spMkLst>
            <pc:docMk/>
            <pc:sldMk cId="2615308931" sldId="274"/>
            <ac:spMk id="401" creationId="{6F9C5BD9-4CAF-47A5-9B5F-2FBD582070A9}"/>
          </ac:spMkLst>
        </pc:spChg>
        <pc:spChg chg="del mod topLvl">
          <ac:chgData name="雄斗 増本" userId="c33bc751-cd93-45c0-ad15-94131cb6fb34" providerId="ADAL" clId="{EE9B2E8F-BB2E-447E-8CE5-49AD846F0CD0}" dt="2019-12-26T07:14:51.121" v="22381" actId="478"/>
          <ac:spMkLst>
            <pc:docMk/>
            <pc:sldMk cId="2615308931" sldId="274"/>
            <ac:spMk id="402" creationId="{AEFFFDCC-0AC0-4332-AEB4-03792BFEAD8E}"/>
          </ac:spMkLst>
        </pc:spChg>
        <pc:spChg chg="add del mod topLvl">
          <ac:chgData name="雄斗 増本" userId="c33bc751-cd93-45c0-ad15-94131cb6fb34" providerId="ADAL" clId="{EE9B2E8F-BB2E-447E-8CE5-49AD846F0CD0}" dt="2019-12-26T07:14:51.121" v="22381" actId="478"/>
          <ac:spMkLst>
            <pc:docMk/>
            <pc:sldMk cId="2615308931" sldId="274"/>
            <ac:spMk id="403" creationId="{74D13985-D5E1-4823-8066-BC9815A8530B}"/>
          </ac:spMkLst>
        </pc:spChg>
        <pc:spChg chg="add del mod topLvl">
          <ac:chgData name="雄斗 増本" userId="c33bc751-cd93-45c0-ad15-94131cb6fb34" providerId="ADAL" clId="{EE9B2E8F-BB2E-447E-8CE5-49AD846F0CD0}" dt="2019-12-26T07:14:51.121" v="22381" actId="478"/>
          <ac:spMkLst>
            <pc:docMk/>
            <pc:sldMk cId="2615308931" sldId="274"/>
            <ac:spMk id="404" creationId="{A55AB114-58A9-4567-B236-CF138051DD0B}"/>
          </ac:spMkLst>
        </pc:spChg>
        <pc:spChg chg="add del mod topLvl">
          <ac:chgData name="雄斗 増本" userId="c33bc751-cd93-45c0-ad15-94131cb6fb34" providerId="ADAL" clId="{EE9B2E8F-BB2E-447E-8CE5-49AD846F0CD0}" dt="2019-12-26T07:14:51.121" v="22381" actId="478"/>
          <ac:spMkLst>
            <pc:docMk/>
            <pc:sldMk cId="2615308931" sldId="274"/>
            <ac:spMk id="405" creationId="{B2B3412A-CF96-48B9-9923-59F6801DF96E}"/>
          </ac:spMkLst>
        </pc:spChg>
        <pc:spChg chg="mod topLvl">
          <ac:chgData name="雄斗 増本" userId="c33bc751-cd93-45c0-ad15-94131cb6fb34" providerId="ADAL" clId="{EE9B2E8F-BB2E-447E-8CE5-49AD846F0CD0}" dt="2019-12-26T06:50:13.762" v="22129" actId="165"/>
          <ac:spMkLst>
            <pc:docMk/>
            <pc:sldMk cId="2615308931" sldId="274"/>
            <ac:spMk id="406" creationId="{6677921F-0EE9-44CB-9D22-6FD79F7E60F0}"/>
          </ac:spMkLst>
        </pc:spChg>
        <pc:spChg chg="del mod topLvl">
          <ac:chgData name="雄斗 増本" userId="c33bc751-cd93-45c0-ad15-94131cb6fb34" providerId="ADAL" clId="{EE9B2E8F-BB2E-447E-8CE5-49AD846F0CD0}" dt="2019-12-26T07:10:21.686" v="22352" actId="478"/>
          <ac:spMkLst>
            <pc:docMk/>
            <pc:sldMk cId="2615308931" sldId="274"/>
            <ac:spMk id="407" creationId="{EB3AA533-54CC-45C0-A83F-EF198AEC0CD2}"/>
          </ac:spMkLst>
        </pc:spChg>
        <pc:spChg chg="mod topLvl">
          <ac:chgData name="雄斗 増本" userId="c33bc751-cd93-45c0-ad15-94131cb6fb34" providerId="ADAL" clId="{EE9B2E8F-BB2E-447E-8CE5-49AD846F0CD0}" dt="2019-12-26T06:50:22.059" v="22130" actId="207"/>
          <ac:spMkLst>
            <pc:docMk/>
            <pc:sldMk cId="2615308931" sldId="274"/>
            <ac:spMk id="408" creationId="{59373350-E8C2-4F48-9884-E7A4DBC4165C}"/>
          </ac:spMkLst>
        </pc:spChg>
        <pc:spChg chg="del mod topLvl">
          <ac:chgData name="雄斗 増本" userId="c33bc751-cd93-45c0-ad15-94131cb6fb34" providerId="ADAL" clId="{EE9B2E8F-BB2E-447E-8CE5-49AD846F0CD0}" dt="2019-12-26T08:04:27.906" v="23054" actId="478"/>
          <ac:spMkLst>
            <pc:docMk/>
            <pc:sldMk cId="2615308931" sldId="274"/>
            <ac:spMk id="411" creationId="{97C3541C-47A2-4E5B-BD26-C978DC8B7D98}"/>
          </ac:spMkLst>
        </pc:spChg>
        <pc:spChg chg="del mod topLvl">
          <ac:chgData name="雄斗 増本" userId="c33bc751-cd93-45c0-ad15-94131cb6fb34" providerId="ADAL" clId="{EE9B2E8F-BB2E-447E-8CE5-49AD846F0CD0}" dt="2019-12-26T07:14:40.514" v="22378" actId="478"/>
          <ac:spMkLst>
            <pc:docMk/>
            <pc:sldMk cId="2615308931" sldId="274"/>
            <ac:spMk id="412" creationId="{CDC8DE47-18E2-43F4-AA85-3C6E5874A329}"/>
          </ac:spMkLst>
        </pc:spChg>
        <pc:spChg chg="del mod topLvl">
          <ac:chgData name="雄斗 増本" userId="c33bc751-cd93-45c0-ad15-94131cb6fb34" providerId="ADAL" clId="{EE9B2E8F-BB2E-447E-8CE5-49AD846F0CD0}" dt="2019-12-26T07:14:40.514" v="22378" actId="478"/>
          <ac:spMkLst>
            <pc:docMk/>
            <pc:sldMk cId="2615308931" sldId="274"/>
            <ac:spMk id="413" creationId="{E471BE0C-F130-4C47-9113-C60B556E5529}"/>
          </ac:spMkLst>
        </pc:spChg>
        <pc:spChg chg="del mod topLvl">
          <ac:chgData name="雄斗 増本" userId="c33bc751-cd93-45c0-ad15-94131cb6fb34" providerId="ADAL" clId="{EE9B2E8F-BB2E-447E-8CE5-49AD846F0CD0}" dt="2019-12-26T07:14:40.514" v="22378" actId="478"/>
          <ac:spMkLst>
            <pc:docMk/>
            <pc:sldMk cId="2615308931" sldId="274"/>
            <ac:spMk id="414" creationId="{D750D87C-E14F-4982-8162-7095340A6C8A}"/>
          </ac:spMkLst>
        </pc:spChg>
        <pc:spChg chg="del mod topLvl">
          <ac:chgData name="雄斗 増本" userId="c33bc751-cd93-45c0-ad15-94131cb6fb34" providerId="ADAL" clId="{EE9B2E8F-BB2E-447E-8CE5-49AD846F0CD0}" dt="2019-12-26T07:14:40.514" v="22378" actId="478"/>
          <ac:spMkLst>
            <pc:docMk/>
            <pc:sldMk cId="2615308931" sldId="274"/>
            <ac:spMk id="415" creationId="{900DB81A-98F2-4EAB-957F-A1752B9DA190}"/>
          </ac:spMkLst>
        </pc:spChg>
        <pc:spChg chg="mod topLvl">
          <ac:chgData name="雄斗 増本" userId="c33bc751-cd93-45c0-ad15-94131cb6fb34" providerId="ADAL" clId="{EE9B2E8F-BB2E-447E-8CE5-49AD846F0CD0}" dt="2019-12-26T07:14:37.054" v="22377" actId="165"/>
          <ac:spMkLst>
            <pc:docMk/>
            <pc:sldMk cId="2615308931" sldId="274"/>
            <ac:spMk id="416" creationId="{8B6E8F0E-0E0F-47CC-9671-69C694337433}"/>
          </ac:spMkLst>
        </pc:spChg>
        <pc:spChg chg="del mod">
          <ac:chgData name="雄斗 増本" userId="c33bc751-cd93-45c0-ad15-94131cb6fb34" providerId="ADAL" clId="{EE9B2E8F-BB2E-447E-8CE5-49AD846F0CD0}" dt="2019-12-26T07:10:27.167" v="22355" actId="478"/>
          <ac:spMkLst>
            <pc:docMk/>
            <pc:sldMk cId="2615308931" sldId="274"/>
            <ac:spMk id="417" creationId="{4863960D-DA54-42F6-A03E-10069204A85C}"/>
          </ac:spMkLst>
        </pc:spChg>
        <pc:spChg chg="mod topLvl">
          <ac:chgData name="雄斗 増本" userId="c33bc751-cd93-45c0-ad15-94131cb6fb34" providerId="ADAL" clId="{EE9B2E8F-BB2E-447E-8CE5-49AD846F0CD0}" dt="2019-12-26T07:14:37.054" v="22377" actId="165"/>
          <ac:spMkLst>
            <pc:docMk/>
            <pc:sldMk cId="2615308931" sldId="274"/>
            <ac:spMk id="418" creationId="{2FE93727-C0F4-4AA1-AC31-F39A615CCF4C}"/>
          </ac:spMkLst>
        </pc:spChg>
        <pc:spChg chg="del mod topLvl">
          <ac:chgData name="雄斗 増本" userId="c33bc751-cd93-45c0-ad15-94131cb6fb34" providerId="ADAL" clId="{EE9B2E8F-BB2E-447E-8CE5-49AD846F0CD0}" dt="2019-12-26T08:04:33.576" v="23055" actId="478"/>
          <ac:spMkLst>
            <pc:docMk/>
            <pc:sldMk cId="2615308931" sldId="274"/>
            <ac:spMk id="421" creationId="{B22E74AD-69E2-4AFE-A03F-A3ECF8845DC0}"/>
          </ac:spMkLst>
        </pc:spChg>
        <pc:spChg chg="del mod topLvl">
          <ac:chgData name="雄斗 増本" userId="c33bc751-cd93-45c0-ad15-94131cb6fb34" providerId="ADAL" clId="{EE9B2E8F-BB2E-447E-8CE5-49AD846F0CD0}" dt="2019-12-26T07:14:51.121" v="22381" actId="478"/>
          <ac:spMkLst>
            <pc:docMk/>
            <pc:sldMk cId="2615308931" sldId="274"/>
            <ac:spMk id="422" creationId="{0A125E51-482F-4FCF-8328-0ACC88E5916D}"/>
          </ac:spMkLst>
        </pc:spChg>
        <pc:spChg chg="add del mod topLvl">
          <ac:chgData name="雄斗 増本" userId="c33bc751-cd93-45c0-ad15-94131cb6fb34" providerId="ADAL" clId="{EE9B2E8F-BB2E-447E-8CE5-49AD846F0CD0}" dt="2019-12-26T07:14:51.121" v="22381" actId="478"/>
          <ac:spMkLst>
            <pc:docMk/>
            <pc:sldMk cId="2615308931" sldId="274"/>
            <ac:spMk id="423" creationId="{FEEFA0CB-F7F1-4805-B2D9-2B65EC053004}"/>
          </ac:spMkLst>
        </pc:spChg>
        <pc:spChg chg="add del mod topLvl">
          <ac:chgData name="雄斗 増本" userId="c33bc751-cd93-45c0-ad15-94131cb6fb34" providerId="ADAL" clId="{EE9B2E8F-BB2E-447E-8CE5-49AD846F0CD0}" dt="2019-12-26T07:14:51.121" v="22381" actId="478"/>
          <ac:spMkLst>
            <pc:docMk/>
            <pc:sldMk cId="2615308931" sldId="274"/>
            <ac:spMk id="424" creationId="{C7131024-2D08-4AB5-B190-779C030E6BFE}"/>
          </ac:spMkLst>
        </pc:spChg>
        <pc:spChg chg="add del mod topLvl">
          <ac:chgData name="雄斗 増本" userId="c33bc751-cd93-45c0-ad15-94131cb6fb34" providerId="ADAL" clId="{EE9B2E8F-BB2E-447E-8CE5-49AD846F0CD0}" dt="2019-12-26T07:14:51.121" v="22381" actId="478"/>
          <ac:spMkLst>
            <pc:docMk/>
            <pc:sldMk cId="2615308931" sldId="274"/>
            <ac:spMk id="425" creationId="{60C07DA4-C7D3-47B2-B00E-DE45969F680A}"/>
          </ac:spMkLst>
        </pc:spChg>
        <pc:spChg chg="mod topLvl">
          <ac:chgData name="雄斗 増本" userId="c33bc751-cd93-45c0-ad15-94131cb6fb34" providerId="ADAL" clId="{EE9B2E8F-BB2E-447E-8CE5-49AD846F0CD0}" dt="2019-12-26T06:50:13.762" v="22129" actId="165"/>
          <ac:spMkLst>
            <pc:docMk/>
            <pc:sldMk cId="2615308931" sldId="274"/>
            <ac:spMk id="426" creationId="{EFB34A99-A546-43CA-9AB7-DFE05AF39FB2}"/>
          </ac:spMkLst>
        </pc:spChg>
        <pc:spChg chg="del mod topLvl">
          <ac:chgData name="雄斗 増本" userId="c33bc751-cd93-45c0-ad15-94131cb6fb34" providerId="ADAL" clId="{EE9B2E8F-BB2E-447E-8CE5-49AD846F0CD0}" dt="2019-12-26T07:10:21.686" v="22352" actId="478"/>
          <ac:spMkLst>
            <pc:docMk/>
            <pc:sldMk cId="2615308931" sldId="274"/>
            <ac:spMk id="427" creationId="{B42F5798-4AE0-42A0-AE26-7FE5CEC61F7C}"/>
          </ac:spMkLst>
        </pc:spChg>
        <pc:spChg chg="mod topLvl">
          <ac:chgData name="雄斗 増本" userId="c33bc751-cd93-45c0-ad15-94131cb6fb34" providerId="ADAL" clId="{EE9B2E8F-BB2E-447E-8CE5-49AD846F0CD0}" dt="2019-12-26T06:50:22.059" v="22130" actId="207"/>
          <ac:spMkLst>
            <pc:docMk/>
            <pc:sldMk cId="2615308931" sldId="274"/>
            <ac:spMk id="428" creationId="{A2B7FB02-EAA3-43B2-98FA-B34B5DE7B1E9}"/>
          </ac:spMkLst>
        </pc:spChg>
        <pc:spChg chg="add del mod">
          <ac:chgData name="雄斗 増本" userId="c33bc751-cd93-45c0-ad15-94131cb6fb34" providerId="ADAL" clId="{EE9B2E8F-BB2E-447E-8CE5-49AD846F0CD0}" dt="2019-12-26T06:52:06.883" v="22164" actId="478"/>
          <ac:spMkLst>
            <pc:docMk/>
            <pc:sldMk cId="2615308931" sldId="274"/>
            <ac:spMk id="429" creationId="{6991ABD4-5032-4BCE-AC49-CD31FFED7BD6}"/>
          </ac:spMkLst>
        </pc:spChg>
        <pc:spChg chg="add del mod">
          <ac:chgData name="雄斗 増本" userId="c33bc751-cd93-45c0-ad15-94131cb6fb34" providerId="ADAL" clId="{EE9B2E8F-BB2E-447E-8CE5-49AD846F0CD0}" dt="2019-12-26T06:51:19.683" v="22156" actId="478"/>
          <ac:spMkLst>
            <pc:docMk/>
            <pc:sldMk cId="2615308931" sldId="274"/>
            <ac:spMk id="430" creationId="{C4503CB4-BE3E-49E2-B5DF-9DE65712EC26}"/>
          </ac:spMkLst>
        </pc:spChg>
        <pc:spChg chg="add del mod">
          <ac:chgData name="雄斗 増本" userId="c33bc751-cd93-45c0-ad15-94131cb6fb34" providerId="ADAL" clId="{EE9B2E8F-BB2E-447E-8CE5-49AD846F0CD0}" dt="2019-12-26T06:51:18.251" v="22155" actId="478"/>
          <ac:spMkLst>
            <pc:docMk/>
            <pc:sldMk cId="2615308931" sldId="274"/>
            <ac:spMk id="431" creationId="{49E9C501-0511-4B03-B2BE-B73559ED9967}"/>
          </ac:spMkLst>
        </pc:spChg>
        <pc:spChg chg="add del mod">
          <ac:chgData name="雄斗 増本" userId="c33bc751-cd93-45c0-ad15-94131cb6fb34" providerId="ADAL" clId="{EE9B2E8F-BB2E-447E-8CE5-49AD846F0CD0}" dt="2019-12-26T06:51:18.103" v="22154" actId="478"/>
          <ac:spMkLst>
            <pc:docMk/>
            <pc:sldMk cId="2615308931" sldId="274"/>
            <ac:spMk id="432" creationId="{D92CF365-B8E4-4770-B9FB-248AF8457B9C}"/>
          </ac:spMkLst>
        </pc:spChg>
        <pc:spChg chg="add del mod">
          <ac:chgData name="雄斗 増本" userId="c33bc751-cd93-45c0-ad15-94131cb6fb34" providerId="ADAL" clId="{EE9B2E8F-BB2E-447E-8CE5-49AD846F0CD0}" dt="2019-12-26T06:51:17.089" v="22153" actId="478"/>
          <ac:spMkLst>
            <pc:docMk/>
            <pc:sldMk cId="2615308931" sldId="274"/>
            <ac:spMk id="433" creationId="{C56A9656-AAC5-4F40-A292-0D6895844D4B}"/>
          </ac:spMkLst>
        </pc:spChg>
        <pc:spChg chg="add del mod">
          <ac:chgData name="雄斗 増本" userId="c33bc751-cd93-45c0-ad15-94131cb6fb34" providerId="ADAL" clId="{EE9B2E8F-BB2E-447E-8CE5-49AD846F0CD0}" dt="2019-12-26T08:04:38.280" v="23056" actId="478"/>
          <ac:spMkLst>
            <pc:docMk/>
            <pc:sldMk cId="2615308931" sldId="274"/>
            <ac:spMk id="435" creationId="{59E343D8-2499-4FE6-BCFC-32A450F12C67}"/>
          </ac:spMkLst>
        </pc:spChg>
        <pc:spChg chg="add del mod">
          <ac:chgData name="雄斗 増本" userId="c33bc751-cd93-45c0-ad15-94131cb6fb34" providerId="ADAL" clId="{EE9B2E8F-BB2E-447E-8CE5-49AD846F0CD0}" dt="2019-12-26T07:15:01.986" v="22382" actId="478"/>
          <ac:spMkLst>
            <pc:docMk/>
            <pc:sldMk cId="2615308931" sldId="274"/>
            <ac:spMk id="436" creationId="{12698EAC-685B-4E5D-B245-04633EBBE3DE}"/>
          </ac:spMkLst>
        </pc:spChg>
        <pc:spChg chg="add del mod">
          <ac:chgData name="雄斗 増本" userId="c33bc751-cd93-45c0-ad15-94131cb6fb34" providerId="ADAL" clId="{EE9B2E8F-BB2E-447E-8CE5-49AD846F0CD0}" dt="2019-12-26T07:15:01.986" v="22382" actId="478"/>
          <ac:spMkLst>
            <pc:docMk/>
            <pc:sldMk cId="2615308931" sldId="274"/>
            <ac:spMk id="437" creationId="{67C9A1B1-A8FD-4F7F-8069-E2B464FD73B3}"/>
          </ac:spMkLst>
        </pc:spChg>
        <pc:spChg chg="add del mod">
          <ac:chgData name="雄斗 増本" userId="c33bc751-cd93-45c0-ad15-94131cb6fb34" providerId="ADAL" clId="{EE9B2E8F-BB2E-447E-8CE5-49AD846F0CD0}" dt="2019-12-26T07:15:01.986" v="22382" actId="478"/>
          <ac:spMkLst>
            <pc:docMk/>
            <pc:sldMk cId="2615308931" sldId="274"/>
            <ac:spMk id="438" creationId="{6837DB72-A108-43E1-931A-A3E1E39F2296}"/>
          </ac:spMkLst>
        </pc:spChg>
        <pc:spChg chg="add del mod">
          <ac:chgData name="雄斗 増本" userId="c33bc751-cd93-45c0-ad15-94131cb6fb34" providerId="ADAL" clId="{EE9B2E8F-BB2E-447E-8CE5-49AD846F0CD0}" dt="2019-12-26T06:50:48.408" v="22140" actId="478"/>
          <ac:spMkLst>
            <pc:docMk/>
            <pc:sldMk cId="2615308931" sldId="274"/>
            <ac:spMk id="439" creationId="{0E85DA31-4B1F-4E6A-B5DF-46AB69D69EB2}"/>
          </ac:spMkLst>
        </pc:spChg>
        <pc:spChg chg="add del mod">
          <ac:chgData name="雄斗 増本" userId="c33bc751-cd93-45c0-ad15-94131cb6fb34" providerId="ADAL" clId="{EE9B2E8F-BB2E-447E-8CE5-49AD846F0CD0}" dt="2019-12-26T06:50:41.988" v="22136" actId="478"/>
          <ac:spMkLst>
            <pc:docMk/>
            <pc:sldMk cId="2615308931" sldId="274"/>
            <ac:spMk id="440" creationId="{37B490CB-2188-46BC-8157-FB3249AF985D}"/>
          </ac:spMkLst>
        </pc:spChg>
        <pc:spChg chg="add del mod">
          <ac:chgData name="雄斗 増本" userId="c33bc751-cd93-45c0-ad15-94131cb6fb34" providerId="ADAL" clId="{EE9B2E8F-BB2E-447E-8CE5-49AD846F0CD0}" dt="2019-12-26T06:50:40.673" v="22135" actId="478"/>
          <ac:spMkLst>
            <pc:docMk/>
            <pc:sldMk cId="2615308931" sldId="274"/>
            <ac:spMk id="441" creationId="{BA6DA28C-FB07-4D92-993C-411AC640D1D1}"/>
          </ac:spMkLst>
        </pc:spChg>
        <pc:spChg chg="add mod">
          <ac:chgData name="雄斗 増本" userId="c33bc751-cd93-45c0-ad15-94131cb6fb34" providerId="ADAL" clId="{EE9B2E8F-BB2E-447E-8CE5-49AD846F0CD0}" dt="2019-12-26T06:54:24.113" v="22221" actId="12789"/>
          <ac:spMkLst>
            <pc:docMk/>
            <pc:sldMk cId="2615308931" sldId="274"/>
            <ac:spMk id="442" creationId="{335BA54C-D99F-492C-8CBB-0FBF3980EBA1}"/>
          </ac:spMkLst>
        </pc:spChg>
        <pc:spChg chg="add del mod ord">
          <ac:chgData name="雄斗 増本" userId="c33bc751-cd93-45c0-ad15-94131cb6fb34" providerId="ADAL" clId="{EE9B2E8F-BB2E-447E-8CE5-49AD846F0CD0}" dt="2019-12-26T08:04:38.280" v="23056" actId="478"/>
          <ac:spMkLst>
            <pc:docMk/>
            <pc:sldMk cId="2615308931" sldId="274"/>
            <ac:spMk id="444" creationId="{31DF69D5-E011-4D9D-A4B4-EFEE6D227A9D}"/>
          </ac:spMkLst>
        </pc:spChg>
        <pc:spChg chg="add del mod ord">
          <ac:chgData name="雄斗 増本" userId="c33bc751-cd93-45c0-ad15-94131cb6fb34" providerId="ADAL" clId="{EE9B2E8F-BB2E-447E-8CE5-49AD846F0CD0}" dt="2019-12-26T07:15:01.986" v="22382" actId="478"/>
          <ac:spMkLst>
            <pc:docMk/>
            <pc:sldMk cId="2615308931" sldId="274"/>
            <ac:spMk id="445" creationId="{1DD6D6C3-E332-4732-94B5-BADECC552BF3}"/>
          </ac:spMkLst>
        </pc:spChg>
        <pc:spChg chg="add del mod ord">
          <ac:chgData name="雄斗 増本" userId="c33bc751-cd93-45c0-ad15-94131cb6fb34" providerId="ADAL" clId="{EE9B2E8F-BB2E-447E-8CE5-49AD846F0CD0}" dt="2019-12-26T07:15:01.986" v="22382" actId="478"/>
          <ac:spMkLst>
            <pc:docMk/>
            <pc:sldMk cId="2615308931" sldId="274"/>
            <ac:spMk id="446" creationId="{786350C6-62B0-416F-BCA3-C3E865FB65E0}"/>
          </ac:spMkLst>
        </pc:spChg>
        <pc:spChg chg="add del mod ord">
          <ac:chgData name="雄斗 増本" userId="c33bc751-cd93-45c0-ad15-94131cb6fb34" providerId="ADAL" clId="{EE9B2E8F-BB2E-447E-8CE5-49AD846F0CD0}" dt="2019-12-26T07:15:01.986" v="22382" actId="478"/>
          <ac:spMkLst>
            <pc:docMk/>
            <pc:sldMk cId="2615308931" sldId="274"/>
            <ac:spMk id="447" creationId="{57EFA3A6-E98B-4652-BA34-76F4CDA7EB4F}"/>
          </ac:spMkLst>
        </pc:spChg>
        <pc:spChg chg="add del mod">
          <ac:chgData name="雄斗 増本" userId="c33bc751-cd93-45c0-ad15-94131cb6fb34" providerId="ADAL" clId="{EE9B2E8F-BB2E-447E-8CE5-49AD846F0CD0}" dt="2019-12-26T06:50:48.408" v="22140" actId="478"/>
          <ac:spMkLst>
            <pc:docMk/>
            <pc:sldMk cId="2615308931" sldId="274"/>
            <ac:spMk id="448" creationId="{1B1015FF-E2F0-4FAB-AC09-5984A84BDF51}"/>
          </ac:spMkLst>
        </pc:spChg>
        <pc:spChg chg="add del mod">
          <ac:chgData name="雄斗 増本" userId="c33bc751-cd93-45c0-ad15-94131cb6fb34" providerId="ADAL" clId="{EE9B2E8F-BB2E-447E-8CE5-49AD846F0CD0}" dt="2019-12-26T06:50:48.408" v="22140" actId="478"/>
          <ac:spMkLst>
            <pc:docMk/>
            <pc:sldMk cId="2615308931" sldId="274"/>
            <ac:spMk id="449" creationId="{F5D8FDB1-10A7-450E-A977-3A15731490E8}"/>
          </ac:spMkLst>
        </pc:spChg>
        <pc:spChg chg="add del mod">
          <ac:chgData name="雄斗 増本" userId="c33bc751-cd93-45c0-ad15-94131cb6fb34" providerId="ADAL" clId="{EE9B2E8F-BB2E-447E-8CE5-49AD846F0CD0}" dt="2019-12-26T06:50:43.090" v="22137" actId="478"/>
          <ac:spMkLst>
            <pc:docMk/>
            <pc:sldMk cId="2615308931" sldId="274"/>
            <ac:spMk id="450" creationId="{3C504837-A85A-4707-BD24-ACD9751F773F}"/>
          </ac:spMkLst>
        </pc:spChg>
        <pc:spChg chg="add mod ord">
          <ac:chgData name="雄斗 増本" userId="c33bc751-cd93-45c0-ad15-94131cb6fb34" providerId="ADAL" clId="{EE9B2E8F-BB2E-447E-8CE5-49AD846F0CD0}" dt="2019-12-26T06:54:24.113" v="22221" actId="12789"/>
          <ac:spMkLst>
            <pc:docMk/>
            <pc:sldMk cId="2615308931" sldId="274"/>
            <ac:spMk id="451" creationId="{F52CEC2A-C0C7-48B5-96A2-151556951770}"/>
          </ac:spMkLst>
        </pc:spChg>
        <pc:spChg chg="add del mod ord">
          <ac:chgData name="雄斗 増本" userId="c33bc751-cd93-45c0-ad15-94131cb6fb34" providerId="ADAL" clId="{EE9B2E8F-BB2E-447E-8CE5-49AD846F0CD0}" dt="2019-12-26T07:15:01.986" v="22382" actId="478"/>
          <ac:spMkLst>
            <pc:docMk/>
            <pc:sldMk cId="2615308931" sldId="274"/>
            <ac:spMk id="453" creationId="{A140AB8C-84BA-4F97-A923-B96F0991D299}"/>
          </ac:spMkLst>
        </pc:spChg>
        <pc:spChg chg="add del mod ord">
          <ac:chgData name="雄斗 増本" userId="c33bc751-cd93-45c0-ad15-94131cb6fb34" providerId="ADAL" clId="{EE9B2E8F-BB2E-447E-8CE5-49AD846F0CD0}" dt="2019-12-26T07:15:01.986" v="22382" actId="478"/>
          <ac:spMkLst>
            <pc:docMk/>
            <pc:sldMk cId="2615308931" sldId="274"/>
            <ac:spMk id="454" creationId="{6FDEDE16-86AB-4F89-AF0A-DB6C57E5ED5D}"/>
          </ac:spMkLst>
        </pc:spChg>
        <pc:spChg chg="add del mod ord">
          <ac:chgData name="雄斗 増本" userId="c33bc751-cd93-45c0-ad15-94131cb6fb34" providerId="ADAL" clId="{EE9B2E8F-BB2E-447E-8CE5-49AD846F0CD0}" dt="2019-12-26T07:15:01.986" v="22382" actId="478"/>
          <ac:spMkLst>
            <pc:docMk/>
            <pc:sldMk cId="2615308931" sldId="274"/>
            <ac:spMk id="455" creationId="{810F7A10-11CC-4129-8AE8-9F35AF5A2C51}"/>
          </ac:spMkLst>
        </pc:spChg>
        <pc:spChg chg="add del mod">
          <ac:chgData name="雄斗 増本" userId="c33bc751-cd93-45c0-ad15-94131cb6fb34" providerId="ADAL" clId="{EE9B2E8F-BB2E-447E-8CE5-49AD846F0CD0}" dt="2019-12-26T06:50:48.408" v="22140" actId="478"/>
          <ac:spMkLst>
            <pc:docMk/>
            <pc:sldMk cId="2615308931" sldId="274"/>
            <ac:spMk id="456" creationId="{3AD0D8BD-569A-46BC-8BA7-06306A8DF9AC}"/>
          </ac:spMkLst>
        </pc:spChg>
        <pc:spChg chg="add del mod">
          <ac:chgData name="雄斗 増本" userId="c33bc751-cd93-45c0-ad15-94131cb6fb34" providerId="ADAL" clId="{EE9B2E8F-BB2E-447E-8CE5-49AD846F0CD0}" dt="2019-12-26T06:50:48.408" v="22140" actId="478"/>
          <ac:spMkLst>
            <pc:docMk/>
            <pc:sldMk cId="2615308931" sldId="274"/>
            <ac:spMk id="457" creationId="{0BCEF9F5-4514-451A-B8BF-10C0BA5A4DA1}"/>
          </ac:spMkLst>
        </pc:spChg>
        <pc:spChg chg="add del mod">
          <ac:chgData name="雄斗 増本" userId="c33bc751-cd93-45c0-ad15-94131cb6fb34" providerId="ADAL" clId="{EE9B2E8F-BB2E-447E-8CE5-49AD846F0CD0}" dt="2019-12-26T06:50:48.408" v="22140" actId="478"/>
          <ac:spMkLst>
            <pc:docMk/>
            <pc:sldMk cId="2615308931" sldId="274"/>
            <ac:spMk id="458" creationId="{08009FAF-910D-4857-9464-822B7CE4F457}"/>
          </ac:spMkLst>
        </pc:spChg>
        <pc:spChg chg="add mod ord">
          <ac:chgData name="雄斗 増本" userId="c33bc751-cd93-45c0-ad15-94131cb6fb34" providerId="ADAL" clId="{EE9B2E8F-BB2E-447E-8CE5-49AD846F0CD0}" dt="2019-12-26T06:54:24.113" v="22221" actId="12789"/>
          <ac:spMkLst>
            <pc:docMk/>
            <pc:sldMk cId="2615308931" sldId="274"/>
            <ac:spMk id="459" creationId="{3FB52EA8-8A96-43F9-B30A-56A3DA9518D1}"/>
          </ac:spMkLst>
        </pc:spChg>
        <pc:spChg chg="add del mod ord">
          <ac:chgData name="雄斗 増本" userId="c33bc751-cd93-45c0-ad15-94131cb6fb34" providerId="ADAL" clId="{EE9B2E8F-BB2E-447E-8CE5-49AD846F0CD0}" dt="2019-12-26T07:15:01.986" v="22382" actId="478"/>
          <ac:spMkLst>
            <pc:docMk/>
            <pc:sldMk cId="2615308931" sldId="274"/>
            <ac:spMk id="461" creationId="{61BD9D4C-0971-46D5-86A8-34221D023B01}"/>
          </ac:spMkLst>
        </pc:spChg>
        <pc:spChg chg="add del mod ord">
          <ac:chgData name="雄斗 増本" userId="c33bc751-cd93-45c0-ad15-94131cb6fb34" providerId="ADAL" clId="{EE9B2E8F-BB2E-447E-8CE5-49AD846F0CD0}" dt="2019-12-26T07:15:01.986" v="22382" actId="478"/>
          <ac:spMkLst>
            <pc:docMk/>
            <pc:sldMk cId="2615308931" sldId="274"/>
            <ac:spMk id="462" creationId="{8000D816-BA17-48AA-9E2D-E4CC50936543}"/>
          </ac:spMkLst>
        </pc:spChg>
        <pc:spChg chg="add del mod ord">
          <ac:chgData name="雄斗 増本" userId="c33bc751-cd93-45c0-ad15-94131cb6fb34" providerId="ADAL" clId="{EE9B2E8F-BB2E-447E-8CE5-49AD846F0CD0}" dt="2019-12-26T07:15:01.986" v="22382" actId="478"/>
          <ac:spMkLst>
            <pc:docMk/>
            <pc:sldMk cId="2615308931" sldId="274"/>
            <ac:spMk id="463" creationId="{70CF69A4-B40C-4DE1-850A-17302A57BEC8}"/>
          </ac:spMkLst>
        </pc:spChg>
        <pc:spChg chg="add del mod">
          <ac:chgData name="雄斗 増本" userId="c33bc751-cd93-45c0-ad15-94131cb6fb34" providerId="ADAL" clId="{EE9B2E8F-BB2E-447E-8CE5-49AD846F0CD0}" dt="2019-12-26T06:50:48.408" v="22140" actId="478"/>
          <ac:spMkLst>
            <pc:docMk/>
            <pc:sldMk cId="2615308931" sldId="274"/>
            <ac:spMk id="464" creationId="{AFB16D60-9545-4A00-A2FE-89762E8D2551}"/>
          </ac:spMkLst>
        </pc:spChg>
        <pc:spChg chg="add del mod">
          <ac:chgData name="雄斗 増本" userId="c33bc751-cd93-45c0-ad15-94131cb6fb34" providerId="ADAL" clId="{EE9B2E8F-BB2E-447E-8CE5-49AD846F0CD0}" dt="2019-12-26T06:50:48.408" v="22140" actId="478"/>
          <ac:spMkLst>
            <pc:docMk/>
            <pc:sldMk cId="2615308931" sldId="274"/>
            <ac:spMk id="465" creationId="{3F043575-3E55-4833-AF62-CD73B065A923}"/>
          </ac:spMkLst>
        </pc:spChg>
        <pc:spChg chg="add del mod">
          <ac:chgData name="雄斗 増本" userId="c33bc751-cd93-45c0-ad15-94131cb6fb34" providerId="ADAL" clId="{EE9B2E8F-BB2E-447E-8CE5-49AD846F0CD0}" dt="2019-12-26T06:50:48.408" v="22140" actId="478"/>
          <ac:spMkLst>
            <pc:docMk/>
            <pc:sldMk cId="2615308931" sldId="274"/>
            <ac:spMk id="466" creationId="{95E29774-B9B7-4A39-A8DF-A45AFF37F2B8}"/>
          </ac:spMkLst>
        </pc:spChg>
        <pc:spChg chg="add mod ord">
          <ac:chgData name="雄斗 増本" userId="c33bc751-cd93-45c0-ad15-94131cb6fb34" providerId="ADAL" clId="{EE9B2E8F-BB2E-447E-8CE5-49AD846F0CD0}" dt="2019-12-26T06:54:24.113" v="22221" actId="12789"/>
          <ac:spMkLst>
            <pc:docMk/>
            <pc:sldMk cId="2615308931" sldId="274"/>
            <ac:spMk id="467" creationId="{6949FBAB-2EE0-45A7-B750-AE34662ADB5F}"/>
          </ac:spMkLst>
        </pc:spChg>
        <pc:spChg chg="add mod ord">
          <ac:chgData name="雄斗 増本" userId="c33bc751-cd93-45c0-ad15-94131cb6fb34" providerId="ADAL" clId="{EE9B2E8F-BB2E-447E-8CE5-49AD846F0CD0}" dt="2019-12-26T06:52:00.855" v="22161" actId="166"/>
          <ac:spMkLst>
            <pc:docMk/>
            <pc:sldMk cId="2615308931" sldId="274"/>
            <ac:spMk id="469" creationId="{62AF7410-C6D9-44B7-BEFD-1C5EB77B3EBD}"/>
          </ac:spMkLst>
        </pc:spChg>
        <pc:spChg chg="add del mod ord">
          <ac:chgData name="雄斗 増本" userId="c33bc751-cd93-45c0-ad15-94131cb6fb34" providerId="ADAL" clId="{EE9B2E8F-BB2E-447E-8CE5-49AD846F0CD0}" dt="2019-12-26T07:15:01.986" v="22382" actId="478"/>
          <ac:spMkLst>
            <pc:docMk/>
            <pc:sldMk cId="2615308931" sldId="274"/>
            <ac:spMk id="470" creationId="{290C5886-7A20-44C9-A752-616CA8E73742}"/>
          </ac:spMkLst>
        </pc:spChg>
        <pc:spChg chg="add del mod ord">
          <ac:chgData name="雄斗 増本" userId="c33bc751-cd93-45c0-ad15-94131cb6fb34" providerId="ADAL" clId="{EE9B2E8F-BB2E-447E-8CE5-49AD846F0CD0}" dt="2019-12-26T07:15:01.986" v="22382" actId="478"/>
          <ac:spMkLst>
            <pc:docMk/>
            <pc:sldMk cId="2615308931" sldId="274"/>
            <ac:spMk id="471" creationId="{7D2A888B-998B-4E16-9F30-BBBB5919DB3A}"/>
          </ac:spMkLst>
        </pc:spChg>
        <pc:spChg chg="add del mod ord">
          <ac:chgData name="雄斗 増本" userId="c33bc751-cd93-45c0-ad15-94131cb6fb34" providerId="ADAL" clId="{EE9B2E8F-BB2E-447E-8CE5-49AD846F0CD0}" dt="2019-12-26T07:15:01.986" v="22382" actId="478"/>
          <ac:spMkLst>
            <pc:docMk/>
            <pc:sldMk cId="2615308931" sldId="274"/>
            <ac:spMk id="472" creationId="{7F9931F8-280D-4F27-A5C6-729E83670C1A}"/>
          </ac:spMkLst>
        </pc:spChg>
        <pc:spChg chg="add del mod">
          <ac:chgData name="雄斗 増本" userId="c33bc751-cd93-45c0-ad15-94131cb6fb34" providerId="ADAL" clId="{EE9B2E8F-BB2E-447E-8CE5-49AD846F0CD0}" dt="2019-12-26T06:50:48.408" v="22140" actId="478"/>
          <ac:spMkLst>
            <pc:docMk/>
            <pc:sldMk cId="2615308931" sldId="274"/>
            <ac:spMk id="473" creationId="{D481FEA3-E69A-426E-835B-CE7A2CB144E8}"/>
          </ac:spMkLst>
        </pc:spChg>
        <pc:spChg chg="add del mod">
          <ac:chgData name="雄斗 増本" userId="c33bc751-cd93-45c0-ad15-94131cb6fb34" providerId="ADAL" clId="{EE9B2E8F-BB2E-447E-8CE5-49AD846F0CD0}" dt="2019-12-26T06:50:48.408" v="22140" actId="478"/>
          <ac:spMkLst>
            <pc:docMk/>
            <pc:sldMk cId="2615308931" sldId="274"/>
            <ac:spMk id="474" creationId="{3981C723-D188-478A-A03C-2D8B7C73962D}"/>
          </ac:spMkLst>
        </pc:spChg>
        <pc:spChg chg="add del mod">
          <ac:chgData name="雄斗 増本" userId="c33bc751-cd93-45c0-ad15-94131cb6fb34" providerId="ADAL" clId="{EE9B2E8F-BB2E-447E-8CE5-49AD846F0CD0}" dt="2019-12-26T06:50:48.408" v="22140" actId="478"/>
          <ac:spMkLst>
            <pc:docMk/>
            <pc:sldMk cId="2615308931" sldId="274"/>
            <ac:spMk id="475" creationId="{B6C52204-DDEC-40E4-B8CF-786EBC084D67}"/>
          </ac:spMkLst>
        </pc:spChg>
        <pc:spChg chg="add mod ord">
          <ac:chgData name="雄斗 増本" userId="c33bc751-cd93-45c0-ad15-94131cb6fb34" providerId="ADAL" clId="{EE9B2E8F-BB2E-447E-8CE5-49AD846F0CD0}" dt="2019-12-26T06:54:24.113" v="22221" actId="12789"/>
          <ac:spMkLst>
            <pc:docMk/>
            <pc:sldMk cId="2615308931" sldId="274"/>
            <ac:spMk id="476" creationId="{BBCB8D5C-4527-45A5-B3C4-FEDE1E8E8D0B}"/>
          </ac:spMkLst>
        </pc:spChg>
        <pc:spChg chg="add del mod">
          <ac:chgData name="雄斗 増本" userId="c33bc751-cd93-45c0-ad15-94131cb6fb34" providerId="ADAL" clId="{EE9B2E8F-BB2E-447E-8CE5-49AD846F0CD0}" dt="2019-12-26T08:04:38.280" v="23056" actId="478"/>
          <ac:spMkLst>
            <pc:docMk/>
            <pc:sldMk cId="2615308931" sldId="274"/>
            <ac:spMk id="482" creationId="{5B5B9CC5-6348-49A8-8B94-898DDA9DEFE5}"/>
          </ac:spMkLst>
        </pc:spChg>
        <pc:spChg chg="add del mod">
          <ac:chgData name="雄斗 増本" userId="c33bc751-cd93-45c0-ad15-94131cb6fb34" providerId="ADAL" clId="{EE9B2E8F-BB2E-447E-8CE5-49AD846F0CD0}" dt="2019-12-26T08:04:38.280" v="23056" actId="478"/>
          <ac:spMkLst>
            <pc:docMk/>
            <pc:sldMk cId="2615308931" sldId="274"/>
            <ac:spMk id="483" creationId="{9799BEA9-7022-493D-AF49-7C1D25316A1A}"/>
          </ac:spMkLst>
        </pc:spChg>
        <pc:spChg chg="add mod">
          <ac:chgData name="雄斗 増本" userId="c33bc751-cd93-45c0-ad15-94131cb6fb34" providerId="ADAL" clId="{EE9B2E8F-BB2E-447E-8CE5-49AD846F0CD0}" dt="2019-12-26T06:53:46.143" v="22214" actId="571"/>
          <ac:spMkLst>
            <pc:docMk/>
            <pc:sldMk cId="2615308931" sldId="274"/>
            <ac:spMk id="484" creationId="{4BD0BEE7-F40A-4E25-90C0-6FDA2487FB42}"/>
          </ac:spMkLst>
        </pc:spChg>
        <pc:spChg chg="add mod">
          <ac:chgData name="雄斗 増本" userId="c33bc751-cd93-45c0-ad15-94131cb6fb34" providerId="ADAL" clId="{EE9B2E8F-BB2E-447E-8CE5-49AD846F0CD0}" dt="2019-12-26T06:53:46.143" v="22214" actId="571"/>
          <ac:spMkLst>
            <pc:docMk/>
            <pc:sldMk cId="2615308931" sldId="274"/>
            <ac:spMk id="485" creationId="{62D886E8-3749-4A05-B69A-0B805D28B3A8}"/>
          </ac:spMkLst>
        </pc:spChg>
        <pc:spChg chg="add del mod">
          <ac:chgData name="雄斗 増本" userId="c33bc751-cd93-45c0-ad15-94131cb6fb34" providerId="ADAL" clId="{EE9B2E8F-BB2E-447E-8CE5-49AD846F0CD0}" dt="2019-12-26T08:04:38.280" v="23056" actId="478"/>
          <ac:spMkLst>
            <pc:docMk/>
            <pc:sldMk cId="2615308931" sldId="274"/>
            <ac:spMk id="486" creationId="{38C1037B-F44F-4C4F-8727-3535C5ACB26F}"/>
          </ac:spMkLst>
        </pc:spChg>
        <pc:spChg chg="add del">
          <ac:chgData name="雄斗 増本" userId="c33bc751-cd93-45c0-ad15-94131cb6fb34" providerId="ADAL" clId="{EE9B2E8F-BB2E-447E-8CE5-49AD846F0CD0}" dt="2019-12-26T06:57:38.943" v="22311" actId="478"/>
          <ac:spMkLst>
            <pc:docMk/>
            <pc:sldMk cId="2615308931" sldId="274"/>
            <ac:spMk id="487" creationId="{D89B6B7E-34CD-4911-9F60-B598E4FEC9E4}"/>
          </ac:spMkLst>
        </pc:spChg>
        <pc:spChg chg="add del">
          <ac:chgData name="雄斗 増本" userId="c33bc751-cd93-45c0-ad15-94131cb6fb34" providerId="ADAL" clId="{EE9B2E8F-BB2E-447E-8CE5-49AD846F0CD0}" dt="2019-12-26T06:59:29.201" v="22323" actId="478"/>
          <ac:spMkLst>
            <pc:docMk/>
            <pc:sldMk cId="2615308931" sldId="274"/>
            <ac:spMk id="488" creationId="{D6845C59-3E03-4101-A104-B6715B977E60}"/>
          </ac:spMkLst>
        </pc:spChg>
        <pc:spChg chg="add mod">
          <ac:chgData name="雄斗 増本" userId="c33bc751-cd93-45c0-ad15-94131cb6fb34" providerId="ADAL" clId="{EE9B2E8F-BB2E-447E-8CE5-49AD846F0CD0}" dt="2019-12-26T06:57:28.904" v="22308" actId="571"/>
          <ac:spMkLst>
            <pc:docMk/>
            <pc:sldMk cId="2615308931" sldId="274"/>
            <ac:spMk id="489" creationId="{111CB76F-C4A3-41EA-A476-DD50E03F6D5C}"/>
          </ac:spMkLst>
        </pc:spChg>
        <pc:spChg chg="add mod">
          <ac:chgData name="雄斗 増本" userId="c33bc751-cd93-45c0-ad15-94131cb6fb34" providerId="ADAL" clId="{EE9B2E8F-BB2E-447E-8CE5-49AD846F0CD0}" dt="2019-12-26T06:57:28.904" v="22308" actId="571"/>
          <ac:spMkLst>
            <pc:docMk/>
            <pc:sldMk cId="2615308931" sldId="274"/>
            <ac:spMk id="490" creationId="{0DB509F2-A2CB-4DCE-AC74-8FB904CB50D4}"/>
          </ac:spMkLst>
        </pc:spChg>
        <pc:spChg chg="add mod">
          <ac:chgData name="雄斗 増本" userId="c33bc751-cd93-45c0-ad15-94131cb6fb34" providerId="ADAL" clId="{EE9B2E8F-BB2E-447E-8CE5-49AD846F0CD0}" dt="2019-12-26T06:57:35.186" v="22310" actId="1076"/>
          <ac:spMkLst>
            <pc:docMk/>
            <pc:sldMk cId="2615308931" sldId="274"/>
            <ac:spMk id="491" creationId="{6ACF1373-DAEC-4404-9437-BF8A02575057}"/>
          </ac:spMkLst>
        </pc:spChg>
        <pc:spChg chg="add mod topLvl">
          <ac:chgData name="雄斗 増本" userId="c33bc751-cd93-45c0-ad15-94131cb6fb34" providerId="ADAL" clId="{EE9B2E8F-BB2E-447E-8CE5-49AD846F0CD0}" dt="2019-12-26T07:56:20.608" v="22958" actId="165"/>
          <ac:spMkLst>
            <pc:docMk/>
            <pc:sldMk cId="2615308931" sldId="274"/>
            <ac:spMk id="492" creationId="{D388C7CD-E940-47E6-814E-31F38BEE5333}"/>
          </ac:spMkLst>
        </pc:spChg>
        <pc:spChg chg="add del mod">
          <ac:chgData name="雄斗 増本" userId="c33bc751-cd93-45c0-ad15-94131cb6fb34" providerId="ADAL" clId="{EE9B2E8F-BB2E-447E-8CE5-49AD846F0CD0}" dt="2019-12-26T07:55:13.166" v="22926" actId="478"/>
          <ac:spMkLst>
            <pc:docMk/>
            <pc:sldMk cId="2615308931" sldId="274"/>
            <ac:spMk id="493" creationId="{521715DA-9716-4953-9FA3-144D30B17954}"/>
          </ac:spMkLst>
        </pc:spChg>
        <pc:spChg chg="add del mod">
          <ac:chgData name="雄斗 増本" userId="c33bc751-cd93-45c0-ad15-94131cb6fb34" providerId="ADAL" clId="{EE9B2E8F-BB2E-447E-8CE5-49AD846F0CD0}" dt="2019-12-26T07:55:27.461" v="22929" actId="478"/>
          <ac:spMkLst>
            <pc:docMk/>
            <pc:sldMk cId="2615308931" sldId="274"/>
            <ac:spMk id="494" creationId="{8BCFE707-49FA-414A-B4C0-538DE8FCB886}"/>
          </ac:spMkLst>
        </pc:spChg>
        <pc:spChg chg="add del mod">
          <ac:chgData name="雄斗 増本" userId="c33bc751-cd93-45c0-ad15-94131cb6fb34" providerId="ADAL" clId="{EE9B2E8F-BB2E-447E-8CE5-49AD846F0CD0}" dt="2019-12-26T07:55:28.905" v="22930" actId="478"/>
          <ac:spMkLst>
            <pc:docMk/>
            <pc:sldMk cId="2615308931" sldId="274"/>
            <ac:spMk id="495" creationId="{BBC4679F-00D8-456A-B6EC-2271479380D6}"/>
          </ac:spMkLst>
        </pc:spChg>
        <pc:spChg chg="add mod">
          <ac:chgData name="雄斗 増本" userId="c33bc751-cd93-45c0-ad15-94131cb6fb34" providerId="ADAL" clId="{EE9B2E8F-BB2E-447E-8CE5-49AD846F0CD0}" dt="2019-12-26T07:47:36.239" v="22739" actId="1076"/>
          <ac:spMkLst>
            <pc:docMk/>
            <pc:sldMk cId="2615308931" sldId="274"/>
            <ac:spMk id="496" creationId="{8185B594-3ED2-4E26-BFC9-D7FE139EF28C}"/>
          </ac:spMkLst>
        </pc:spChg>
        <pc:spChg chg="add mod">
          <ac:chgData name="雄斗 増本" userId="c33bc751-cd93-45c0-ad15-94131cb6fb34" providerId="ADAL" clId="{EE9B2E8F-BB2E-447E-8CE5-49AD846F0CD0}" dt="2019-12-26T07:18:10.054" v="22412" actId="164"/>
          <ac:spMkLst>
            <pc:docMk/>
            <pc:sldMk cId="2615308931" sldId="274"/>
            <ac:spMk id="497" creationId="{C30C8823-05D9-4384-9828-450B04E86351}"/>
          </ac:spMkLst>
        </pc:spChg>
        <pc:spChg chg="add mod">
          <ac:chgData name="雄斗 増本" userId="c33bc751-cd93-45c0-ad15-94131cb6fb34" providerId="ADAL" clId="{EE9B2E8F-BB2E-447E-8CE5-49AD846F0CD0}" dt="2019-12-26T07:17:11.181" v="22405" actId="164"/>
          <ac:spMkLst>
            <pc:docMk/>
            <pc:sldMk cId="2615308931" sldId="274"/>
            <ac:spMk id="498" creationId="{F17BF737-D37E-4D78-8106-2695B81D0353}"/>
          </ac:spMkLst>
        </pc:spChg>
        <pc:spChg chg="add mod">
          <ac:chgData name="雄斗 増本" userId="c33bc751-cd93-45c0-ad15-94131cb6fb34" providerId="ADAL" clId="{EE9B2E8F-BB2E-447E-8CE5-49AD846F0CD0}" dt="2019-12-26T07:17:11.181" v="22405" actId="164"/>
          <ac:spMkLst>
            <pc:docMk/>
            <pc:sldMk cId="2615308931" sldId="274"/>
            <ac:spMk id="499" creationId="{9A852590-B9A2-4039-940A-6CBECD82CA53}"/>
          </ac:spMkLst>
        </pc:spChg>
        <pc:spChg chg="add mod">
          <ac:chgData name="雄斗 増本" userId="c33bc751-cd93-45c0-ad15-94131cb6fb34" providerId="ADAL" clId="{EE9B2E8F-BB2E-447E-8CE5-49AD846F0CD0}" dt="2019-12-26T07:17:11.181" v="22405" actId="164"/>
          <ac:spMkLst>
            <pc:docMk/>
            <pc:sldMk cId="2615308931" sldId="274"/>
            <ac:spMk id="500" creationId="{C2648732-2B22-4C50-B5F6-C653AB19120B}"/>
          </ac:spMkLst>
        </pc:spChg>
        <pc:spChg chg="add mod">
          <ac:chgData name="雄斗 増本" userId="c33bc751-cd93-45c0-ad15-94131cb6fb34" providerId="ADAL" clId="{EE9B2E8F-BB2E-447E-8CE5-49AD846F0CD0}" dt="2019-12-26T07:17:11.181" v="22405" actId="164"/>
          <ac:spMkLst>
            <pc:docMk/>
            <pc:sldMk cId="2615308931" sldId="274"/>
            <ac:spMk id="501" creationId="{37D7B2BF-ED5D-4BEF-AD18-E5371226E35C}"/>
          </ac:spMkLst>
        </pc:spChg>
        <pc:spChg chg="add mod">
          <ac:chgData name="雄斗 増本" userId="c33bc751-cd93-45c0-ad15-94131cb6fb34" providerId="ADAL" clId="{EE9B2E8F-BB2E-447E-8CE5-49AD846F0CD0}" dt="2019-12-26T07:17:11.181" v="22405" actId="164"/>
          <ac:spMkLst>
            <pc:docMk/>
            <pc:sldMk cId="2615308931" sldId="274"/>
            <ac:spMk id="502" creationId="{13EE25EB-877F-4BBD-A267-0BF7AC2DE7B6}"/>
          </ac:spMkLst>
        </pc:spChg>
        <pc:spChg chg="mod topLvl">
          <ac:chgData name="雄斗 増本" userId="c33bc751-cd93-45c0-ad15-94131cb6fb34" providerId="ADAL" clId="{EE9B2E8F-BB2E-447E-8CE5-49AD846F0CD0}" dt="2019-12-26T07:18:43.511" v="22415" actId="165"/>
          <ac:spMkLst>
            <pc:docMk/>
            <pc:sldMk cId="2615308931" sldId="274"/>
            <ac:spMk id="531" creationId="{7D385AFF-9B83-4CED-8F8C-EC32C9F2A0EB}"/>
          </ac:spMkLst>
        </pc:spChg>
        <pc:spChg chg="mod topLvl">
          <ac:chgData name="雄斗 増本" userId="c33bc751-cd93-45c0-ad15-94131cb6fb34" providerId="ADAL" clId="{EE9B2E8F-BB2E-447E-8CE5-49AD846F0CD0}" dt="2019-12-26T07:18:43.511" v="22415" actId="165"/>
          <ac:spMkLst>
            <pc:docMk/>
            <pc:sldMk cId="2615308931" sldId="274"/>
            <ac:spMk id="532" creationId="{D737D39B-D86A-42FA-BA8B-38CDF4C0FA9A}"/>
          </ac:spMkLst>
        </pc:spChg>
        <pc:spChg chg="mod topLvl">
          <ac:chgData name="雄斗 増本" userId="c33bc751-cd93-45c0-ad15-94131cb6fb34" providerId="ADAL" clId="{EE9B2E8F-BB2E-447E-8CE5-49AD846F0CD0}" dt="2019-12-26T07:18:43.511" v="22415" actId="165"/>
          <ac:spMkLst>
            <pc:docMk/>
            <pc:sldMk cId="2615308931" sldId="274"/>
            <ac:spMk id="533" creationId="{3E7F430C-34CD-40B1-A340-194725A19A76}"/>
          </ac:spMkLst>
        </pc:spChg>
        <pc:spChg chg="mod topLvl">
          <ac:chgData name="雄斗 増本" userId="c33bc751-cd93-45c0-ad15-94131cb6fb34" providerId="ADAL" clId="{EE9B2E8F-BB2E-447E-8CE5-49AD846F0CD0}" dt="2019-12-26T07:18:43.511" v="22415" actId="165"/>
          <ac:spMkLst>
            <pc:docMk/>
            <pc:sldMk cId="2615308931" sldId="274"/>
            <ac:spMk id="534" creationId="{EC8B176F-9D7C-4037-AA0E-05BAC970FC03}"/>
          </ac:spMkLst>
        </pc:spChg>
        <pc:spChg chg="del mod topLvl">
          <ac:chgData name="雄斗 増本" userId="c33bc751-cd93-45c0-ad15-94131cb6fb34" providerId="ADAL" clId="{EE9B2E8F-BB2E-447E-8CE5-49AD846F0CD0}" dt="2019-12-26T07:18:46.516" v="22416" actId="478"/>
          <ac:spMkLst>
            <pc:docMk/>
            <pc:sldMk cId="2615308931" sldId="274"/>
            <ac:spMk id="535" creationId="{C39204EA-FED1-487C-AEE2-955D425CD7C6}"/>
          </ac:spMkLst>
        </pc:spChg>
        <pc:spChg chg="mod topLvl">
          <ac:chgData name="雄斗 増本" userId="c33bc751-cd93-45c0-ad15-94131cb6fb34" providerId="ADAL" clId="{EE9B2E8F-BB2E-447E-8CE5-49AD846F0CD0}" dt="2019-12-26T07:18:43.511" v="22415" actId="165"/>
          <ac:spMkLst>
            <pc:docMk/>
            <pc:sldMk cId="2615308931" sldId="274"/>
            <ac:spMk id="537" creationId="{EC831592-F42F-4515-8B88-2013C6A3D4C9}"/>
          </ac:spMkLst>
        </pc:spChg>
        <pc:spChg chg="mod topLvl">
          <ac:chgData name="雄斗 増本" userId="c33bc751-cd93-45c0-ad15-94131cb6fb34" providerId="ADAL" clId="{EE9B2E8F-BB2E-447E-8CE5-49AD846F0CD0}" dt="2019-12-26T07:18:43.511" v="22415" actId="165"/>
          <ac:spMkLst>
            <pc:docMk/>
            <pc:sldMk cId="2615308931" sldId="274"/>
            <ac:spMk id="538" creationId="{DB1F020F-EFC7-42D3-A5D0-D5A0A9CCEB49}"/>
          </ac:spMkLst>
        </pc:spChg>
        <pc:spChg chg="mod topLvl">
          <ac:chgData name="雄斗 増本" userId="c33bc751-cd93-45c0-ad15-94131cb6fb34" providerId="ADAL" clId="{EE9B2E8F-BB2E-447E-8CE5-49AD846F0CD0}" dt="2019-12-26T07:18:43.511" v="22415" actId="165"/>
          <ac:spMkLst>
            <pc:docMk/>
            <pc:sldMk cId="2615308931" sldId="274"/>
            <ac:spMk id="539" creationId="{C2059929-3C53-44A1-A494-C0CBE7E169E4}"/>
          </ac:spMkLst>
        </pc:spChg>
        <pc:spChg chg="mod topLvl">
          <ac:chgData name="雄斗 増本" userId="c33bc751-cd93-45c0-ad15-94131cb6fb34" providerId="ADAL" clId="{EE9B2E8F-BB2E-447E-8CE5-49AD846F0CD0}" dt="2019-12-26T07:18:43.511" v="22415" actId="165"/>
          <ac:spMkLst>
            <pc:docMk/>
            <pc:sldMk cId="2615308931" sldId="274"/>
            <ac:spMk id="540" creationId="{18C921EF-29DA-4094-B9B7-455733ED45F4}"/>
          </ac:spMkLst>
        </pc:spChg>
        <pc:spChg chg="del mod topLvl">
          <ac:chgData name="雄斗 増本" userId="c33bc751-cd93-45c0-ad15-94131cb6fb34" providerId="ADAL" clId="{EE9B2E8F-BB2E-447E-8CE5-49AD846F0CD0}" dt="2019-12-26T07:18:47.896" v="22417" actId="478"/>
          <ac:spMkLst>
            <pc:docMk/>
            <pc:sldMk cId="2615308931" sldId="274"/>
            <ac:spMk id="541" creationId="{758DCF71-6B85-4890-AD33-AB3CC2B529A7}"/>
          </ac:spMkLst>
        </pc:spChg>
        <pc:spChg chg="mod topLvl">
          <ac:chgData name="雄斗 増本" userId="c33bc751-cd93-45c0-ad15-94131cb6fb34" providerId="ADAL" clId="{EE9B2E8F-BB2E-447E-8CE5-49AD846F0CD0}" dt="2019-12-26T07:18:43.511" v="22415" actId="165"/>
          <ac:spMkLst>
            <pc:docMk/>
            <pc:sldMk cId="2615308931" sldId="274"/>
            <ac:spMk id="543" creationId="{F28778EB-D334-42EE-8891-69438CE62F47}"/>
          </ac:spMkLst>
        </pc:spChg>
        <pc:spChg chg="mod topLvl">
          <ac:chgData name="雄斗 増本" userId="c33bc751-cd93-45c0-ad15-94131cb6fb34" providerId="ADAL" clId="{EE9B2E8F-BB2E-447E-8CE5-49AD846F0CD0}" dt="2019-12-26T07:18:43.511" v="22415" actId="165"/>
          <ac:spMkLst>
            <pc:docMk/>
            <pc:sldMk cId="2615308931" sldId="274"/>
            <ac:spMk id="544" creationId="{68FE505D-D601-494B-AE04-C28839B5BA2D}"/>
          </ac:spMkLst>
        </pc:spChg>
        <pc:spChg chg="mod topLvl">
          <ac:chgData name="雄斗 増本" userId="c33bc751-cd93-45c0-ad15-94131cb6fb34" providerId="ADAL" clId="{EE9B2E8F-BB2E-447E-8CE5-49AD846F0CD0}" dt="2019-12-26T07:18:43.511" v="22415" actId="165"/>
          <ac:spMkLst>
            <pc:docMk/>
            <pc:sldMk cId="2615308931" sldId="274"/>
            <ac:spMk id="545" creationId="{FB4481A4-C11C-45CD-AA58-CD4C4427FB75}"/>
          </ac:spMkLst>
        </pc:spChg>
        <pc:spChg chg="mod topLvl">
          <ac:chgData name="雄斗 増本" userId="c33bc751-cd93-45c0-ad15-94131cb6fb34" providerId="ADAL" clId="{EE9B2E8F-BB2E-447E-8CE5-49AD846F0CD0}" dt="2019-12-26T07:18:43.511" v="22415" actId="165"/>
          <ac:spMkLst>
            <pc:docMk/>
            <pc:sldMk cId="2615308931" sldId="274"/>
            <ac:spMk id="546" creationId="{9F92749D-A4C5-4261-8498-E1B9B6A86ABD}"/>
          </ac:spMkLst>
        </pc:spChg>
        <pc:spChg chg="del mod topLvl">
          <ac:chgData name="雄斗 増本" userId="c33bc751-cd93-45c0-ad15-94131cb6fb34" providerId="ADAL" clId="{EE9B2E8F-BB2E-447E-8CE5-49AD846F0CD0}" dt="2019-12-26T07:18:49.428" v="22418" actId="478"/>
          <ac:spMkLst>
            <pc:docMk/>
            <pc:sldMk cId="2615308931" sldId="274"/>
            <ac:spMk id="547" creationId="{27E7E54B-2FBE-49F7-90C9-83F7FA5A4D2C}"/>
          </ac:spMkLst>
        </pc:spChg>
        <pc:spChg chg="mod topLvl">
          <ac:chgData name="雄斗 増本" userId="c33bc751-cd93-45c0-ad15-94131cb6fb34" providerId="ADAL" clId="{EE9B2E8F-BB2E-447E-8CE5-49AD846F0CD0}" dt="2019-12-26T07:18:43.511" v="22415" actId="165"/>
          <ac:spMkLst>
            <pc:docMk/>
            <pc:sldMk cId="2615308931" sldId="274"/>
            <ac:spMk id="549" creationId="{790A4DC5-AC5F-4B9B-A8D5-6619D52C40DE}"/>
          </ac:spMkLst>
        </pc:spChg>
        <pc:spChg chg="mod topLvl">
          <ac:chgData name="雄斗 増本" userId="c33bc751-cd93-45c0-ad15-94131cb6fb34" providerId="ADAL" clId="{EE9B2E8F-BB2E-447E-8CE5-49AD846F0CD0}" dt="2019-12-26T07:18:43.511" v="22415" actId="165"/>
          <ac:spMkLst>
            <pc:docMk/>
            <pc:sldMk cId="2615308931" sldId="274"/>
            <ac:spMk id="550" creationId="{8C6D1BF4-01EA-4797-82EC-79C002854A45}"/>
          </ac:spMkLst>
        </pc:spChg>
        <pc:spChg chg="mod topLvl">
          <ac:chgData name="雄斗 増本" userId="c33bc751-cd93-45c0-ad15-94131cb6fb34" providerId="ADAL" clId="{EE9B2E8F-BB2E-447E-8CE5-49AD846F0CD0}" dt="2019-12-26T07:18:43.511" v="22415" actId="165"/>
          <ac:spMkLst>
            <pc:docMk/>
            <pc:sldMk cId="2615308931" sldId="274"/>
            <ac:spMk id="551" creationId="{A0A0FF03-B99B-421B-92C0-878502DB7E31}"/>
          </ac:spMkLst>
        </pc:spChg>
        <pc:spChg chg="mod topLvl">
          <ac:chgData name="雄斗 増本" userId="c33bc751-cd93-45c0-ad15-94131cb6fb34" providerId="ADAL" clId="{EE9B2E8F-BB2E-447E-8CE5-49AD846F0CD0}" dt="2019-12-26T07:18:43.511" v="22415" actId="165"/>
          <ac:spMkLst>
            <pc:docMk/>
            <pc:sldMk cId="2615308931" sldId="274"/>
            <ac:spMk id="552" creationId="{D53293E8-33B9-4A2B-BF03-523848A064EE}"/>
          </ac:spMkLst>
        </pc:spChg>
        <pc:spChg chg="del mod topLvl">
          <ac:chgData name="雄斗 増本" userId="c33bc751-cd93-45c0-ad15-94131cb6fb34" providerId="ADAL" clId="{EE9B2E8F-BB2E-447E-8CE5-49AD846F0CD0}" dt="2019-12-26T07:18:50.259" v="22419" actId="478"/>
          <ac:spMkLst>
            <pc:docMk/>
            <pc:sldMk cId="2615308931" sldId="274"/>
            <ac:spMk id="553" creationId="{46C52D1F-706F-4D7E-8487-AAC02943E2BD}"/>
          </ac:spMkLst>
        </pc:spChg>
        <pc:spChg chg="mod topLvl">
          <ac:chgData name="雄斗 増本" userId="c33bc751-cd93-45c0-ad15-94131cb6fb34" providerId="ADAL" clId="{EE9B2E8F-BB2E-447E-8CE5-49AD846F0CD0}" dt="2019-12-26T07:18:43.511" v="22415" actId="165"/>
          <ac:spMkLst>
            <pc:docMk/>
            <pc:sldMk cId="2615308931" sldId="274"/>
            <ac:spMk id="555" creationId="{8C3860FA-23E4-4B50-A16A-93FA842DA9A1}"/>
          </ac:spMkLst>
        </pc:spChg>
        <pc:spChg chg="mod topLvl">
          <ac:chgData name="雄斗 増本" userId="c33bc751-cd93-45c0-ad15-94131cb6fb34" providerId="ADAL" clId="{EE9B2E8F-BB2E-447E-8CE5-49AD846F0CD0}" dt="2019-12-26T07:18:43.511" v="22415" actId="165"/>
          <ac:spMkLst>
            <pc:docMk/>
            <pc:sldMk cId="2615308931" sldId="274"/>
            <ac:spMk id="556" creationId="{C9426BB9-7132-41E8-B74F-2A748DCB2B4F}"/>
          </ac:spMkLst>
        </pc:spChg>
        <pc:spChg chg="mod topLvl">
          <ac:chgData name="雄斗 増本" userId="c33bc751-cd93-45c0-ad15-94131cb6fb34" providerId="ADAL" clId="{EE9B2E8F-BB2E-447E-8CE5-49AD846F0CD0}" dt="2019-12-26T07:18:43.511" v="22415" actId="165"/>
          <ac:spMkLst>
            <pc:docMk/>
            <pc:sldMk cId="2615308931" sldId="274"/>
            <ac:spMk id="557" creationId="{483D621F-3447-480E-AA39-2DC786786353}"/>
          </ac:spMkLst>
        </pc:spChg>
        <pc:spChg chg="mod topLvl">
          <ac:chgData name="雄斗 増本" userId="c33bc751-cd93-45c0-ad15-94131cb6fb34" providerId="ADAL" clId="{EE9B2E8F-BB2E-447E-8CE5-49AD846F0CD0}" dt="2019-12-26T07:18:43.511" v="22415" actId="165"/>
          <ac:spMkLst>
            <pc:docMk/>
            <pc:sldMk cId="2615308931" sldId="274"/>
            <ac:spMk id="558" creationId="{7B656C43-DABD-4874-8707-961FBEB52F4E}"/>
          </ac:spMkLst>
        </pc:spChg>
        <pc:spChg chg="del mod topLvl">
          <ac:chgData name="雄斗 増本" userId="c33bc751-cd93-45c0-ad15-94131cb6fb34" providerId="ADAL" clId="{EE9B2E8F-BB2E-447E-8CE5-49AD846F0CD0}" dt="2019-12-26T07:18:52.363" v="22420" actId="478"/>
          <ac:spMkLst>
            <pc:docMk/>
            <pc:sldMk cId="2615308931" sldId="274"/>
            <ac:spMk id="559" creationId="{824101AD-D108-4A14-AD37-8ECB3646DB9D}"/>
          </ac:spMkLst>
        </pc:spChg>
        <pc:spChg chg="add del mod">
          <ac:chgData name="雄斗 増本" userId="c33bc751-cd93-45c0-ad15-94131cb6fb34" providerId="ADAL" clId="{EE9B2E8F-BB2E-447E-8CE5-49AD846F0CD0}" dt="2019-12-26T07:20:52.870" v="22477"/>
          <ac:spMkLst>
            <pc:docMk/>
            <pc:sldMk cId="2615308931" sldId="274"/>
            <ac:spMk id="621" creationId="{C5A9E0C2-2409-4031-8DC2-E5E704D17C14}"/>
          </ac:spMkLst>
        </pc:spChg>
        <pc:spChg chg="add del mod">
          <ac:chgData name="雄斗 増本" userId="c33bc751-cd93-45c0-ad15-94131cb6fb34" providerId="ADAL" clId="{EE9B2E8F-BB2E-447E-8CE5-49AD846F0CD0}" dt="2019-12-26T07:20:52.870" v="22477"/>
          <ac:spMkLst>
            <pc:docMk/>
            <pc:sldMk cId="2615308931" sldId="274"/>
            <ac:spMk id="623" creationId="{54EA22CB-C9E9-4654-8D79-36FD11205F83}"/>
          </ac:spMkLst>
        </pc:spChg>
        <pc:spChg chg="add del mod">
          <ac:chgData name="雄斗 増本" userId="c33bc751-cd93-45c0-ad15-94131cb6fb34" providerId="ADAL" clId="{EE9B2E8F-BB2E-447E-8CE5-49AD846F0CD0}" dt="2019-12-26T07:20:52.870" v="22477"/>
          <ac:spMkLst>
            <pc:docMk/>
            <pc:sldMk cId="2615308931" sldId="274"/>
            <ac:spMk id="624" creationId="{76271969-F2EF-40A3-A5EE-4E4DCBC83200}"/>
          </ac:spMkLst>
        </pc:spChg>
        <pc:spChg chg="add del mod">
          <ac:chgData name="雄斗 増本" userId="c33bc751-cd93-45c0-ad15-94131cb6fb34" providerId="ADAL" clId="{EE9B2E8F-BB2E-447E-8CE5-49AD846F0CD0}" dt="2019-12-26T07:20:52.870" v="22477"/>
          <ac:spMkLst>
            <pc:docMk/>
            <pc:sldMk cId="2615308931" sldId="274"/>
            <ac:spMk id="625" creationId="{FEF988FA-1A21-444F-AF18-9D9CE0E78049}"/>
          </ac:spMkLst>
        </pc:spChg>
        <pc:spChg chg="del mod topLvl">
          <ac:chgData name="雄斗 増本" userId="c33bc751-cd93-45c0-ad15-94131cb6fb34" providerId="ADAL" clId="{EE9B2E8F-BB2E-447E-8CE5-49AD846F0CD0}" dt="2019-12-26T07:21:15.295" v="22487" actId="478"/>
          <ac:spMkLst>
            <pc:docMk/>
            <pc:sldMk cId="2615308931" sldId="274"/>
            <ac:spMk id="634" creationId="{A6588DF5-0EE6-4CD0-9A9E-9A9C2D085DC5}"/>
          </ac:spMkLst>
        </pc:spChg>
        <pc:spChg chg="mod topLvl">
          <ac:chgData name="雄斗 増本" userId="c33bc751-cd93-45c0-ad15-94131cb6fb34" providerId="ADAL" clId="{EE9B2E8F-BB2E-447E-8CE5-49AD846F0CD0}" dt="2019-12-26T10:57:52.570" v="24456" actId="164"/>
          <ac:spMkLst>
            <pc:docMk/>
            <pc:sldMk cId="2615308931" sldId="274"/>
            <ac:spMk id="636" creationId="{C0532B0F-B2DF-40AE-9ED8-DE5ABCD4E730}"/>
          </ac:spMkLst>
        </pc:spChg>
        <pc:spChg chg="del mod topLvl">
          <ac:chgData name="雄斗 増本" userId="c33bc751-cd93-45c0-ad15-94131cb6fb34" providerId="ADAL" clId="{EE9B2E8F-BB2E-447E-8CE5-49AD846F0CD0}" dt="2019-12-26T07:21:12.037" v="22486" actId="478"/>
          <ac:spMkLst>
            <pc:docMk/>
            <pc:sldMk cId="2615308931" sldId="274"/>
            <ac:spMk id="637" creationId="{49F09D82-773E-4284-83FB-F4A4E7D8222C}"/>
          </ac:spMkLst>
        </pc:spChg>
        <pc:spChg chg="mod topLvl">
          <ac:chgData name="雄斗 増本" userId="c33bc751-cd93-45c0-ad15-94131cb6fb34" providerId="ADAL" clId="{EE9B2E8F-BB2E-447E-8CE5-49AD846F0CD0}" dt="2019-12-26T10:57:52.570" v="24456" actId="164"/>
          <ac:spMkLst>
            <pc:docMk/>
            <pc:sldMk cId="2615308931" sldId="274"/>
            <ac:spMk id="638" creationId="{7F093EC2-0463-4201-AC0F-345A10613CF4}"/>
          </ac:spMkLst>
        </pc:spChg>
        <pc:spChg chg="add mod">
          <ac:chgData name="雄斗 増本" userId="c33bc751-cd93-45c0-ad15-94131cb6fb34" providerId="ADAL" clId="{EE9B2E8F-BB2E-447E-8CE5-49AD846F0CD0}" dt="2019-12-26T10:46:15.910" v="24045" actId="1076"/>
          <ac:spMkLst>
            <pc:docMk/>
            <pc:sldMk cId="2615308931" sldId="274"/>
            <ac:spMk id="645" creationId="{8E60FE15-841D-490B-A4D3-B19E3C9AA531}"/>
          </ac:spMkLst>
        </pc:spChg>
        <pc:spChg chg="add mod">
          <ac:chgData name="雄斗 増本" userId="c33bc751-cd93-45c0-ad15-94131cb6fb34" providerId="ADAL" clId="{EE9B2E8F-BB2E-447E-8CE5-49AD846F0CD0}" dt="2019-12-26T10:58:06.167" v="24462" actId="403"/>
          <ac:spMkLst>
            <pc:docMk/>
            <pc:sldMk cId="2615308931" sldId="274"/>
            <ac:spMk id="646" creationId="{61D4B1C7-DA98-4D60-8FE7-DE6E03683643}"/>
          </ac:spMkLst>
        </pc:spChg>
        <pc:spChg chg="add del mod ord">
          <ac:chgData name="雄斗 増本" userId="c33bc751-cd93-45c0-ad15-94131cb6fb34" providerId="ADAL" clId="{EE9B2E8F-BB2E-447E-8CE5-49AD846F0CD0}" dt="2019-12-26T07:59:30.384" v="22981"/>
          <ac:spMkLst>
            <pc:docMk/>
            <pc:sldMk cId="2615308931" sldId="274"/>
            <ac:spMk id="647" creationId="{16E381FE-C35D-4632-B6E1-4BEEF671FB39}"/>
          </ac:spMkLst>
        </pc:spChg>
        <pc:spChg chg="add mod">
          <ac:chgData name="雄斗 増本" userId="c33bc751-cd93-45c0-ad15-94131cb6fb34" providerId="ADAL" clId="{EE9B2E8F-BB2E-447E-8CE5-49AD846F0CD0}" dt="2019-12-26T10:59:38.295" v="24540" actId="113"/>
          <ac:spMkLst>
            <pc:docMk/>
            <pc:sldMk cId="2615308931" sldId="274"/>
            <ac:spMk id="653" creationId="{9B9126C6-7AE2-4FD2-A4FB-BA162F4D3757}"/>
          </ac:spMkLst>
        </pc:spChg>
        <pc:spChg chg="add mod">
          <ac:chgData name="雄斗 増本" userId="c33bc751-cd93-45c0-ad15-94131cb6fb34" providerId="ADAL" clId="{EE9B2E8F-BB2E-447E-8CE5-49AD846F0CD0}" dt="2019-12-26T07:54:46.627" v="22918" actId="571"/>
          <ac:spMkLst>
            <pc:docMk/>
            <pc:sldMk cId="2615308931" sldId="274"/>
            <ac:spMk id="666" creationId="{A0AEF676-6D31-4F73-B60F-212D899FFBEB}"/>
          </ac:spMkLst>
        </pc:spChg>
        <pc:spChg chg="add mod">
          <ac:chgData name="雄斗 増本" userId="c33bc751-cd93-45c0-ad15-94131cb6fb34" providerId="ADAL" clId="{EE9B2E8F-BB2E-447E-8CE5-49AD846F0CD0}" dt="2019-12-26T07:54:49.807" v="22919" actId="571"/>
          <ac:spMkLst>
            <pc:docMk/>
            <pc:sldMk cId="2615308931" sldId="274"/>
            <ac:spMk id="667" creationId="{932A0AE6-0900-40AD-AF88-1594C6F13C80}"/>
          </ac:spMkLst>
        </pc:spChg>
        <pc:spChg chg="add mod">
          <ac:chgData name="雄斗 増本" userId="c33bc751-cd93-45c0-ad15-94131cb6fb34" providerId="ADAL" clId="{EE9B2E8F-BB2E-447E-8CE5-49AD846F0CD0}" dt="2019-12-26T07:54:52.094" v="22920" actId="571"/>
          <ac:spMkLst>
            <pc:docMk/>
            <pc:sldMk cId="2615308931" sldId="274"/>
            <ac:spMk id="668" creationId="{407932FD-E844-4359-A810-9A01C539D3EE}"/>
          </ac:spMkLst>
        </pc:spChg>
        <pc:spChg chg="add mod">
          <ac:chgData name="雄斗 増本" userId="c33bc751-cd93-45c0-ad15-94131cb6fb34" providerId="ADAL" clId="{EE9B2E8F-BB2E-447E-8CE5-49AD846F0CD0}" dt="2019-12-26T07:55:59.189" v="22955"/>
          <ac:spMkLst>
            <pc:docMk/>
            <pc:sldMk cId="2615308931" sldId="274"/>
            <ac:spMk id="669" creationId="{833CBD29-B196-4FB6-B56E-DCE629BAF8B2}"/>
          </ac:spMkLst>
        </pc:spChg>
        <pc:spChg chg="add mod">
          <ac:chgData name="雄斗 増本" userId="c33bc751-cd93-45c0-ad15-94131cb6fb34" providerId="ADAL" clId="{EE9B2E8F-BB2E-447E-8CE5-49AD846F0CD0}" dt="2019-12-26T07:55:40.248" v="22932" actId="571"/>
          <ac:spMkLst>
            <pc:docMk/>
            <pc:sldMk cId="2615308931" sldId="274"/>
            <ac:spMk id="670" creationId="{D8CF3B45-5E61-42CF-BE37-850A7514010C}"/>
          </ac:spMkLst>
        </pc:spChg>
        <pc:spChg chg="add mod">
          <ac:chgData name="雄斗 増本" userId="c33bc751-cd93-45c0-ad15-94131cb6fb34" providerId="ADAL" clId="{EE9B2E8F-BB2E-447E-8CE5-49AD846F0CD0}" dt="2019-12-26T07:56:10.452" v="22956" actId="571"/>
          <ac:spMkLst>
            <pc:docMk/>
            <pc:sldMk cId="2615308931" sldId="274"/>
            <ac:spMk id="671" creationId="{5417986C-44B5-4243-A909-82EB0F5C37C4}"/>
          </ac:spMkLst>
        </pc:spChg>
        <pc:spChg chg="add mod">
          <ac:chgData name="雄斗 増本" userId="c33bc751-cd93-45c0-ad15-94131cb6fb34" providerId="ADAL" clId="{EE9B2E8F-BB2E-447E-8CE5-49AD846F0CD0}" dt="2019-12-26T08:25:27.773" v="23105" actId="164"/>
          <ac:spMkLst>
            <pc:docMk/>
            <pc:sldMk cId="2615308931" sldId="274"/>
            <ac:spMk id="672" creationId="{7119AE43-BF1E-407A-B75A-FA3808E527B4}"/>
          </ac:spMkLst>
        </pc:spChg>
        <pc:spChg chg="add del">
          <ac:chgData name="雄斗 増本" userId="c33bc751-cd93-45c0-ad15-94131cb6fb34" providerId="ADAL" clId="{EE9B2E8F-BB2E-447E-8CE5-49AD846F0CD0}" dt="2019-12-26T07:59:34.502" v="22983"/>
          <ac:spMkLst>
            <pc:docMk/>
            <pc:sldMk cId="2615308931" sldId="274"/>
            <ac:spMk id="673" creationId="{BDD5D085-5E0A-47AE-A07C-EB61C3E4CC58}"/>
          </ac:spMkLst>
        </pc:spChg>
        <pc:spChg chg="add del mod">
          <ac:chgData name="雄斗 増本" userId="c33bc751-cd93-45c0-ad15-94131cb6fb34" providerId="ADAL" clId="{EE9B2E8F-BB2E-447E-8CE5-49AD846F0CD0}" dt="2019-12-26T08:05:10.762" v="23068" actId="478"/>
          <ac:spMkLst>
            <pc:docMk/>
            <pc:sldMk cId="2615308931" sldId="274"/>
            <ac:spMk id="674" creationId="{2EBB5D61-E40B-4ACD-B04B-814C1FCD80E1}"/>
          </ac:spMkLst>
        </pc:spChg>
        <pc:spChg chg="add mod">
          <ac:chgData name="雄斗 増本" userId="c33bc751-cd93-45c0-ad15-94131cb6fb34" providerId="ADAL" clId="{EE9B2E8F-BB2E-447E-8CE5-49AD846F0CD0}" dt="2019-12-26T08:26:31.024" v="23113" actId="14100"/>
          <ac:spMkLst>
            <pc:docMk/>
            <pc:sldMk cId="2615308931" sldId="274"/>
            <ac:spMk id="675" creationId="{76175A9C-A49F-40A2-A4CC-466E20ACCA48}"/>
          </ac:spMkLst>
        </pc:spChg>
        <pc:spChg chg="add del">
          <ac:chgData name="雄斗 増本" userId="c33bc751-cd93-45c0-ad15-94131cb6fb34" providerId="ADAL" clId="{EE9B2E8F-BB2E-447E-8CE5-49AD846F0CD0}" dt="2019-12-26T09:37:00.039" v="23175"/>
          <ac:spMkLst>
            <pc:docMk/>
            <pc:sldMk cId="2615308931" sldId="274"/>
            <ac:spMk id="695" creationId="{241BCA7E-C402-4928-9ABE-C79B284B5943}"/>
          </ac:spMkLst>
        </pc:spChg>
        <pc:spChg chg="add del mod">
          <ac:chgData name="雄斗 増本" userId="c33bc751-cd93-45c0-ad15-94131cb6fb34" providerId="ADAL" clId="{EE9B2E8F-BB2E-447E-8CE5-49AD846F0CD0}" dt="2019-12-26T10:49:53.529" v="24070" actId="478"/>
          <ac:spMkLst>
            <pc:docMk/>
            <pc:sldMk cId="2615308931" sldId="274"/>
            <ac:spMk id="702" creationId="{E2AC2E64-FA1E-4E68-80E7-6CCEE9474004}"/>
          </ac:spMkLst>
        </pc:spChg>
        <pc:spChg chg="add del mod">
          <ac:chgData name="雄斗 増本" userId="c33bc751-cd93-45c0-ad15-94131cb6fb34" providerId="ADAL" clId="{EE9B2E8F-BB2E-447E-8CE5-49AD846F0CD0}" dt="2019-12-26T10:49:51.137" v="24069" actId="478"/>
          <ac:spMkLst>
            <pc:docMk/>
            <pc:sldMk cId="2615308931" sldId="274"/>
            <ac:spMk id="703" creationId="{077E21CA-E1ED-4DAB-B9C1-07BD60F3853F}"/>
          </ac:spMkLst>
        </pc:spChg>
        <pc:spChg chg="add mod">
          <ac:chgData name="雄斗 増本" userId="c33bc751-cd93-45c0-ad15-94131cb6fb34" providerId="ADAL" clId="{EE9B2E8F-BB2E-447E-8CE5-49AD846F0CD0}" dt="2019-12-26T10:47:31.272" v="24068" actId="571"/>
          <ac:spMkLst>
            <pc:docMk/>
            <pc:sldMk cId="2615308931" sldId="274"/>
            <ac:spMk id="704" creationId="{3E2B3BF9-46F0-44D7-AD77-2AFE18E1EF6B}"/>
          </ac:spMkLst>
        </pc:spChg>
        <pc:spChg chg="add mod">
          <ac:chgData name="雄斗 増本" userId="c33bc751-cd93-45c0-ad15-94131cb6fb34" providerId="ADAL" clId="{EE9B2E8F-BB2E-447E-8CE5-49AD846F0CD0}" dt="2019-12-26T10:47:31.272" v="24068" actId="571"/>
          <ac:spMkLst>
            <pc:docMk/>
            <pc:sldMk cId="2615308931" sldId="274"/>
            <ac:spMk id="705" creationId="{CC515292-08AD-4043-AA01-4E33BB7F30E5}"/>
          </ac:spMkLst>
        </pc:spChg>
        <pc:grpChg chg="add del mod">
          <ac:chgData name="雄斗 増本" userId="c33bc751-cd93-45c0-ad15-94131cb6fb34" providerId="ADAL" clId="{EE9B2E8F-BB2E-447E-8CE5-49AD846F0CD0}" dt="2019-12-26T05:29:10.158" v="21566" actId="478"/>
          <ac:grpSpMkLst>
            <pc:docMk/>
            <pc:sldMk cId="2615308931" sldId="274"/>
            <ac:grpSpMk id="6" creationId="{FF8E2C97-0A09-4976-B26E-E8F551ADBDA2}"/>
          </ac:grpSpMkLst>
        </pc:grpChg>
        <pc:grpChg chg="del mod">
          <ac:chgData name="雄斗 増本" userId="c33bc751-cd93-45c0-ad15-94131cb6fb34" providerId="ADAL" clId="{EE9B2E8F-BB2E-447E-8CE5-49AD846F0CD0}" dt="2019-12-26T07:59:45.936" v="22984" actId="478"/>
          <ac:grpSpMkLst>
            <pc:docMk/>
            <pc:sldMk cId="2615308931" sldId="274"/>
            <ac:grpSpMk id="63" creationId="{C8CB48F5-3B48-1447-9ECB-830A8B499D35}"/>
          </ac:grpSpMkLst>
        </pc:grpChg>
        <pc:grpChg chg="add mod">
          <ac:chgData name="雄斗 増本" userId="c33bc751-cd93-45c0-ad15-94131cb6fb34" providerId="ADAL" clId="{EE9B2E8F-BB2E-447E-8CE5-49AD846F0CD0}" dt="2019-12-26T05:28:40.196" v="21563" actId="164"/>
          <ac:grpSpMkLst>
            <pc:docMk/>
            <pc:sldMk cId="2615308931" sldId="274"/>
            <ac:grpSpMk id="74" creationId="{1DFB6275-D48E-45A5-B1C8-CFA01FB62319}"/>
          </ac:grpSpMkLst>
        </pc:grpChg>
        <pc:grpChg chg="add del">
          <ac:chgData name="雄斗 増本" userId="c33bc751-cd93-45c0-ad15-94131cb6fb34" providerId="ADAL" clId="{EE9B2E8F-BB2E-447E-8CE5-49AD846F0CD0}" dt="2019-12-26T05:29:58.174" v="21592" actId="165"/>
          <ac:grpSpMkLst>
            <pc:docMk/>
            <pc:sldMk cId="2615308931" sldId="274"/>
            <ac:grpSpMk id="145" creationId="{29AA6A77-6EA4-4655-9896-9AF46BDC19F0}"/>
          </ac:grpSpMkLst>
        </pc:grpChg>
        <pc:grpChg chg="mod topLvl">
          <ac:chgData name="雄斗 増本" userId="c33bc751-cd93-45c0-ad15-94131cb6fb34" providerId="ADAL" clId="{EE9B2E8F-BB2E-447E-8CE5-49AD846F0CD0}" dt="2019-12-26T05:29:58.174" v="21592" actId="165"/>
          <ac:grpSpMkLst>
            <pc:docMk/>
            <pc:sldMk cId="2615308931" sldId="274"/>
            <ac:grpSpMk id="172" creationId="{2BCD8825-F930-49FC-A46E-AB18C476586C}"/>
          </ac:grpSpMkLst>
        </pc:grpChg>
        <pc:grpChg chg="mod topLvl">
          <ac:chgData name="雄斗 増本" userId="c33bc751-cd93-45c0-ad15-94131cb6fb34" providerId="ADAL" clId="{EE9B2E8F-BB2E-447E-8CE5-49AD846F0CD0}" dt="2019-12-26T05:29:58.174" v="21592" actId="165"/>
          <ac:grpSpMkLst>
            <pc:docMk/>
            <pc:sldMk cId="2615308931" sldId="274"/>
            <ac:grpSpMk id="178" creationId="{6A978212-C0FD-4CF4-95C2-4A32EB1AF389}"/>
          </ac:grpSpMkLst>
        </pc:grpChg>
        <pc:grpChg chg="add del mod">
          <ac:chgData name="雄斗 増本" userId="c33bc751-cd93-45c0-ad15-94131cb6fb34" providerId="ADAL" clId="{EE9B2E8F-BB2E-447E-8CE5-49AD846F0CD0}" dt="2019-12-26T05:31:17.631" v="21621"/>
          <ac:grpSpMkLst>
            <pc:docMk/>
            <pc:sldMk cId="2615308931" sldId="274"/>
            <ac:grpSpMk id="221" creationId="{8511ED23-A2C6-4238-93B6-49E580128CBC}"/>
          </ac:grpSpMkLst>
        </pc:grpChg>
        <pc:grpChg chg="mod">
          <ac:chgData name="雄斗 増本" userId="c33bc751-cd93-45c0-ad15-94131cb6fb34" providerId="ADAL" clId="{EE9B2E8F-BB2E-447E-8CE5-49AD846F0CD0}" dt="2019-12-26T05:31:16.934" v="21620"/>
          <ac:grpSpMkLst>
            <pc:docMk/>
            <pc:sldMk cId="2615308931" sldId="274"/>
            <ac:grpSpMk id="248" creationId="{4C8F0126-0CA5-4256-A4D2-CB996B588A12}"/>
          </ac:grpSpMkLst>
        </pc:grpChg>
        <pc:grpChg chg="mod">
          <ac:chgData name="雄斗 増本" userId="c33bc751-cd93-45c0-ad15-94131cb6fb34" providerId="ADAL" clId="{EE9B2E8F-BB2E-447E-8CE5-49AD846F0CD0}" dt="2019-12-26T05:31:16.934" v="21620"/>
          <ac:grpSpMkLst>
            <pc:docMk/>
            <pc:sldMk cId="2615308931" sldId="274"/>
            <ac:grpSpMk id="254" creationId="{C1D7878D-9BD0-468B-A10D-791B3EDB8D9A}"/>
          </ac:grpSpMkLst>
        </pc:grpChg>
        <pc:grpChg chg="add del mod">
          <ac:chgData name="雄斗 増本" userId="c33bc751-cd93-45c0-ad15-94131cb6fb34" providerId="ADAL" clId="{EE9B2E8F-BB2E-447E-8CE5-49AD846F0CD0}" dt="2019-12-26T07:14:37.054" v="22377" actId="165"/>
          <ac:grpSpMkLst>
            <pc:docMk/>
            <pc:sldMk cId="2615308931" sldId="274"/>
            <ac:grpSpMk id="347" creationId="{B29D3BB4-A519-4470-96AB-22CD333E2D13}"/>
          </ac:grpSpMkLst>
        </pc:grpChg>
        <pc:grpChg chg="add del mod">
          <ac:chgData name="雄斗 増本" userId="c33bc751-cd93-45c0-ad15-94131cb6fb34" providerId="ADAL" clId="{EE9B2E8F-BB2E-447E-8CE5-49AD846F0CD0}" dt="2019-12-26T07:14:37.054" v="22377" actId="165"/>
          <ac:grpSpMkLst>
            <pc:docMk/>
            <pc:sldMk cId="2615308931" sldId="274"/>
            <ac:grpSpMk id="348" creationId="{8CDDB4AD-D380-46AC-8AE5-2B44FE13C0EB}"/>
          </ac:grpSpMkLst>
        </pc:grpChg>
        <pc:grpChg chg="add del mod">
          <ac:chgData name="雄斗 増本" userId="c33bc751-cd93-45c0-ad15-94131cb6fb34" providerId="ADAL" clId="{EE9B2E8F-BB2E-447E-8CE5-49AD846F0CD0}" dt="2019-12-26T06:50:13.762" v="22129" actId="165"/>
          <ac:grpSpMkLst>
            <pc:docMk/>
            <pc:sldMk cId="2615308931" sldId="274"/>
            <ac:grpSpMk id="358" creationId="{30E9CB7E-C6D1-406B-B280-6003D7D8E903}"/>
          </ac:grpSpMkLst>
        </pc:grpChg>
        <pc:grpChg chg="add del mod">
          <ac:chgData name="雄斗 増本" userId="c33bc751-cd93-45c0-ad15-94131cb6fb34" providerId="ADAL" clId="{EE9B2E8F-BB2E-447E-8CE5-49AD846F0CD0}" dt="2019-12-26T06:50:13.762" v="22129" actId="165"/>
          <ac:grpSpMkLst>
            <pc:docMk/>
            <pc:sldMk cId="2615308931" sldId="274"/>
            <ac:grpSpMk id="368" creationId="{38FF5F74-70F3-44D1-9A2E-AD00CF04B662}"/>
          </ac:grpSpMkLst>
        </pc:grpChg>
        <pc:grpChg chg="add del mod">
          <ac:chgData name="雄斗 増本" userId="c33bc751-cd93-45c0-ad15-94131cb6fb34" providerId="ADAL" clId="{EE9B2E8F-BB2E-447E-8CE5-49AD846F0CD0}" dt="2019-12-26T06:50:13.762" v="22129" actId="165"/>
          <ac:grpSpMkLst>
            <pc:docMk/>
            <pc:sldMk cId="2615308931" sldId="274"/>
            <ac:grpSpMk id="379" creationId="{841767BC-8C73-49F9-BC2C-BD44656B7CDC}"/>
          </ac:grpSpMkLst>
        </pc:grpChg>
        <pc:grpChg chg="add del mod">
          <ac:chgData name="雄斗 増本" userId="c33bc751-cd93-45c0-ad15-94131cb6fb34" providerId="ADAL" clId="{EE9B2E8F-BB2E-447E-8CE5-49AD846F0CD0}" dt="2019-12-26T07:14:37.054" v="22377" actId="165"/>
          <ac:grpSpMkLst>
            <pc:docMk/>
            <pc:sldMk cId="2615308931" sldId="274"/>
            <ac:grpSpMk id="389" creationId="{8B0938C4-B1DC-425B-81A5-D2C32953E236}"/>
          </ac:grpSpMkLst>
        </pc:grpChg>
        <pc:grpChg chg="add del mod">
          <ac:chgData name="雄斗 増本" userId="c33bc751-cd93-45c0-ad15-94131cb6fb34" providerId="ADAL" clId="{EE9B2E8F-BB2E-447E-8CE5-49AD846F0CD0}" dt="2019-12-26T06:50:13.762" v="22129" actId="165"/>
          <ac:grpSpMkLst>
            <pc:docMk/>
            <pc:sldMk cId="2615308931" sldId="274"/>
            <ac:grpSpMk id="399" creationId="{7274594E-7AC2-4963-BE66-8B41238FE1A7}"/>
          </ac:grpSpMkLst>
        </pc:grpChg>
        <pc:grpChg chg="add del mod">
          <ac:chgData name="雄斗 増本" userId="c33bc751-cd93-45c0-ad15-94131cb6fb34" providerId="ADAL" clId="{EE9B2E8F-BB2E-447E-8CE5-49AD846F0CD0}" dt="2019-12-26T07:14:37.054" v="22377" actId="165"/>
          <ac:grpSpMkLst>
            <pc:docMk/>
            <pc:sldMk cId="2615308931" sldId="274"/>
            <ac:grpSpMk id="409" creationId="{1E986E0F-6C6B-45FE-AA46-AE7BE50D0096}"/>
          </ac:grpSpMkLst>
        </pc:grpChg>
        <pc:grpChg chg="add del mod">
          <ac:chgData name="雄斗 増本" userId="c33bc751-cd93-45c0-ad15-94131cb6fb34" providerId="ADAL" clId="{EE9B2E8F-BB2E-447E-8CE5-49AD846F0CD0}" dt="2019-12-26T06:50:13.762" v="22129" actId="165"/>
          <ac:grpSpMkLst>
            <pc:docMk/>
            <pc:sldMk cId="2615308931" sldId="274"/>
            <ac:grpSpMk id="419" creationId="{24B9B8F5-42DE-43F5-BBE9-CEBF140F8B8B}"/>
          </ac:grpSpMkLst>
        </pc:grpChg>
        <pc:grpChg chg="add mod">
          <ac:chgData name="雄斗 増本" userId="c33bc751-cd93-45c0-ad15-94131cb6fb34" providerId="ADAL" clId="{EE9B2E8F-BB2E-447E-8CE5-49AD846F0CD0}" dt="2019-12-26T07:19:32.132" v="22426" actId="1076"/>
          <ac:grpSpMkLst>
            <pc:docMk/>
            <pc:sldMk cId="2615308931" sldId="274"/>
            <ac:grpSpMk id="503" creationId="{BFF11EB3-B1C3-4079-9D81-C832AB9634FD}"/>
          </ac:grpSpMkLst>
        </pc:grpChg>
        <pc:grpChg chg="add mod">
          <ac:chgData name="雄斗 増本" userId="c33bc751-cd93-45c0-ad15-94131cb6fb34" providerId="ADAL" clId="{EE9B2E8F-BB2E-447E-8CE5-49AD846F0CD0}" dt="2019-12-26T07:19:32.132" v="22426" actId="1076"/>
          <ac:grpSpMkLst>
            <pc:docMk/>
            <pc:sldMk cId="2615308931" sldId="274"/>
            <ac:grpSpMk id="504" creationId="{69920C58-F4DE-4657-9AA9-00844AB6F729}"/>
          </ac:grpSpMkLst>
        </pc:grpChg>
        <pc:grpChg chg="add mod">
          <ac:chgData name="雄斗 増本" userId="c33bc751-cd93-45c0-ad15-94131cb6fb34" providerId="ADAL" clId="{EE9B2E8F-BB2E-447E-8CE5-49AD846F0CD0}" dt="2019-12-26T07:17:33.210" v="22409" actId="571"/>
          <ac:grpSpMkLst>
            <pc:docMk/>
            <pc:sldMk cId="2615308931" sldId="274"/>
            <ac:grpSpMk id="511" creationId="{57EA7976-B2DA-43D5-947A-C7A081EF2012}"/>
          </ac:grpSpMkLst>
        </pc:grpChg>
        <pc:grpChg chg="add mod">
          <ac:chgData name="雄斗 増本" userId="c33bc751-cd93-45c0-ad15-94131cb6fb34" providerId="ADAL" clId="{EE9B2E8F-BB2E-447E-8CE5-49AD846F0CD0}" dt="2019-12-26T07:19:32.132" v="22426" actId="1076"/>
          <ac:grpSpMkLst>
            <pc:docMk/>
            <pc:sldMk cId="2615308931" sldId="274"/>
            <ac:grpSpMk id="517" creationId="{FA481ED7-7E38-4203-9922-1D60CD59AB37}"/>
          </ac:grpSpMkLst>
        </pc:grpChg>
        <pc:grpChg chg="add mod">
          <ac:chgData name="雄斗 増本" userId="c33bc751-cd93-45c0-ad15-94131cb6fb34" providerId="ADAL" clId="{EE9B2E8F-BB2E-447E-8CE5-49AD846F0CD0}" dt="2019-12-26T07:19:32.132" v="22426" actId="1076"/>
          <ac:grpSpMkLst>
            <pc:docMk/>
            <pc:sldMk cId="2615308931" sldId="274"/>
            <ac:grpSpMk id="523" creationId="{8DE2E6D3-6FAE-4E3B-963F-565306739A50}"/>
          </ac:grpSpMkLst>
        </pc:grpChg>
        <pc:grpChg chg="add mod">
          <ac:chgData name="雄斗 増本" userId="c33bc751-cd93-45c0-ad15-94131cb6fb34" providerId="ADAL" clId="{EE9B2E8F-BB2E-447E-8CE5-49AD846F0CD0}" dt="2019-12-26T07:19:32.132" v="22426" actId="1076"/>
          <ac:grpSpMkLst>
            <pc:docMk/>
            <pc:sldMk cId="2615308931" sldId="274"/>
            <ac:grpSpMk id="529" creationId="{C1D94BDC-60A9-47C7-97A3-60253940A0D8}"/>
          </ac:grpSpMkLst>
        </pc:grpChg>
        <pc:grpChg chg="add del mod">
          <ac:chgData name="雄斗 増本" userId="c33bc751-cd93-45c0-ad15-94131cb6fb34" providerId="ADAL" clId="{EE9B2E8F-BB2E-447E-8CE5-49AD846F0CD0}" dt="2019-12-26T07:18:43.511" v="22415" actId="165"/>
          <ac:grpSpMkLst>
            <pc:docMk/>
            <pc:sldMk cId="2615308931" sldId="274"/>
            <ac:grpSpMk id="530" creationId="{EF73C909-26A6-4990-857A-2815246BB8BC}"/>
          </ac:grpSpMkLst>
        </pc:grpChg>
        <pc:grpChg chg="add del mod">
          <ac:chgData name="雄斗 増本" userId="c33bc751-cd93-45c0-ad15-94131cb6fb34" providerId="ADAL" clId="{EE9B2E8F-BB2E-447E-8CE5-49AD846F0CD0}" dt="2019-12-26T07:18:43.511" v="22415" actId="165"/>
          <ac:grpSpMkLst>
            <pc:docMk/>
            <pc:sldMk cId="2615308931" sldId="274"/>
            <ac:grpSpMk id="536" creationId="{27A8D742-BE30-4A61-B4E4-0534FE44810C}"/>
          </ac:grpSpMkLst>
        </pc:grpChg>
        <pc:grpChg chg="add del mod">
          <ac:chgData name="雄斗 増本" userId="c33bc751-cd93-45c0-ad15-94131cb6fb34" providerId="ADAL" clId="{EE9B2E8F-BB2E-447E-8CE5-49AD846F0CD0}" dt="2019-12-26T07:18:43.511" v="22415" actId="165"/>
          <ac:grpSpMkLst>
            <pc:docMk/>
            <pc:sldMk cId="2615308931" sldId="274"/>
            <ac:grpSpMk id="542" creationId="{A48BAF3A-6B30-4869-B98E-3CC55985A4CD}"/>
          </ac:grpSpMkLst>
        </pc:grpChg>
        <pc:grpChg chg="add del mod">
          <ac:chgData name="雄斗 増本" userId="c33bc751-cd93-45c0-ad15-94131cb6fb34" providerId="ADAL" clId="{EE9B2E8F-BB2E-447E-8CE5-49AD846F0CD0}" dt="2019-12-26T07:18:43.511" v="22415" actId="165"/>
          <ac:grpSpMkLst>
            <pc:docMk/>
            <pc:sldMk cId="2615308931" sldId="274"/>
            <ac:grpSpMk id="548" creationId="{60ACEB66-A2F7-4FC8-9671-E2B19251B981}"/>
          </ac:grpSpMkLst>
        </pc:grpChg>
        <pc:grpChg chg="add del mod">
          <ac:chgData name="雄斗 増本" userId="c33bc751-cd93-45c0-ad15-94131cb6fb34" providerId="ADAL" clId="{EE9B2E8F-BB2E-447E-8CE5-49AD846F0CD0}" dt="2019-12-26T07:18:43.511" v="22415" actId="165"/>
          <ac:grpSpMkLst>
            <pc:docMk/>
            <pc:sldMk cId="2615308931" sldId="274"/>
            <ac:grpSpMk id="554" creationId="{1C78AEEE-5684-4539-8011-6E780F726C95}"/>
          </ac:grpSpMkLst>
        </pc:grpChg>
        <pc:grpChg chg="add mod">
          <ac:chgData name="雄斗 増本" userId="c33bc751-cd93-45c0-ad15-94131cb6fb34" providerId="ADAL" clId="{EE9B2E8F-BB2E-447E-8CE5-49AD846F0CD0}" dt="2019-12-26T07:19:17.118" v="22422" actId="571"/>
          <ac:grpSpMkLst>
            <pc:docMk/>
            <pc:sldMk cId="2615308931" sldId="274"/>
            <ac:grpSpMk id="561" creationId="{437F06AC-F19D-4982-8BB9-A63459603F84}"/>
          </ac:grpSpMkLst>
        </pc:grpChg>
        <pc:grpChg chg="add mod">
          <ac:chgData name="雄斗 増本" userId="c33bc751-cd93-45c0-ad15-94131cb6fb34" providerId="ADAL" clId="{EE9B2E8F-BB2E-447E-8CE5-49AD846F0CD0}" dt="2019-12-26T07:19:17.118" v="22422" actId="571"/>
          <ac:grpSpMkLst>
            <pc:docMk/>
            <pc:sldMk cId="2615308931" sldId="274"/>
            <ac:grpSpMk id="567" creationId="{4E3D4798-7DAC-4BF6-885D-D798FEA8968F}"/>
          </ac:grpSpMkLst>
        </pc:grpChg>
        <pc:grpChg chg="add mod">
          <ac:chgData name="雄斗 増本" userId="c33bc751-cd93-45c0-ad15-94131cb6fb34" providerId="ADAL" clId="{EE9B2E8F-BB2E-447E-8CE5-49AD846F0CD0}" dt="2019-12-26T07:19:17.118" v="22422" actId="571"/>
          <ac:grpSpMkLst>
            <pc:docMk/>
            <pc:sldMk cId="2615308931" sldId="274"/>
            <ac:grpSpMk id="573" creationId="{9782DC7C-1D84-4B3A-B6F0-AE85A89DA8A8}"/>
          </ac:grpSpMkLst>
        </pc:grpChg>
        <pc:grpChg chg="add mod">
          <ac:chgData name="雄斗 増本" userId="c33bc751-cd93-45c0-ad15-94131cb6fb34" providerId="ADAL" clId="{EE9B2E8F-BB2E-447E-8CE5-49AD846F0CD0}" dt="2019-12-26T07:19:17.118" v="22422" actId="571"/>
          <ac:grpSpMkLst>
            <pc:docMk/>
            <pc:sldMk cId="2615308931" sldId="274"/>
            <ac:grpSpMk id="579" creationId="{2AD25A99-E07A-4BE9-B6A3-85E6717A9A25}"/>
          </ac:grpSpMkLst>
        </pc:grpChg>
        <pc:grpChg chg="add mod">
          <ac:chgData name="雄斗 増本" userId="c33bc751-cd93-45c0-ad15-94131cb6fb34" providerId="ADAL" clId="{EE9B2E8F-BB2E-447E-8CE5-49AD846F0CD0}" dt="2019-12-26T07:19:17.118" v="22422" actId="571"/>
          <ac:grpSpMkLst>
            <pc:docMk/>
            <pc:sldMk cId="2615308931" sldId="274"/>
            <ac:grpSpMk id="585" creationId="{3D6FA55B-D3AC-405F-BC84-D00A47545195}"/>
          </ac:grpSpMkLst>
        </pc:grpChg>
        <pc:grpChg chg="add del mod topLvl">
          <ac:chgData name="雄斗 増本" userId="c33bc751-cd93-45c0-ad15-94131cb6fb34" providerId="ADAL" clId="{EE9B2E8F-BB2E-447E-8CE5-49AD846F0CD0}" dt="2019-12-26T10:20:06.465" v="23368" actId="478"/>
          <ac:grpSpMkLst>
            <pc:docMk/>
            <pc:sldMk cId="2615308931" sldId="274"/>
            <ac:grpSpMk id="591" creationId="{AB9F4B86-D2CA-484A-9361-3A83FA122A90}"/>
          </ac:grpSpMkLst>
        </pc:grpChg>
        <pc:grpChg chg="add mod">
          <ac:chgData name="雄斗 増本" userId="c33bc751-cd93-45c0-ad15-94131cb6fb34" providerId="ADAL" clId="{EE9B2E8F-BB2E-447E-8CE5-49AD846F0CD0}" dt="2019-12-26T07:19:39.259" v="22427" actId="571"/>
          <ac:grpSpMkLst>
            <pc:docMk/>
            <pc:sldMk cId="2615308931" sldId="274"/>
            <ac:grpSpMk id="597" creationId="{38CBC9AD-CF35-4B51-8E1E-DABED849F9DD}"/>
          </ac:grpSpMkLst>
        </pc:grpChg>
        <pc:grpChg chg="add mod">
          <ac:chgData name="雄斗 増本" userId="c33bc751-cd93-45c0-ad15-94131cb6fb34" providerId="ADAL" clId="{EE9B2E8F-BB2E-447E-8CE5-49AD846F0CD0}" dt="2019-12-26T07:19:39.259" v="22427" actId="571"/>
          <ac:grpSpMkLst>
            <pc:docMk/>
            <pc:sldMk cId="2615308931" sldId="274"/>
            <ac:grpSpMk id="603" creationId="{C106FF9C-F4AF-47EF-B096-195E8AA8361B}"/>
          </ac:grpSpMkLst>
        </pc:grpChg>
        <pc:grpChg chg="add mod">
          <ac:chgData name="雄斗 増本" userId="c33bc751-cd93-45c0-ad15-94131cb6fb34" providerId="ADAL" clId="{EE9B2E8F-BB2E-447E-8CE5-49AD846F0CD0}" dt="2019-12-26T07:19:39.259" v="22427" actId="571"/>
          <ac:grpSpMkLst>
            <pc:docMk/>
            <pc:sldMk cId="2615308931" sldId="274"/>
            <ac:grpSpMk id="609" creationId="{A31700F3-251D-40BD-B77A-A5727AB08C96}"/>
          </ac:grpSpMkLst>
        </pc:grpChg>
        <pc:grpChg chg="add mod">
          <ac:chgData name="雄斗 増本" userId="c33bc751-cd93-45c0-ad15-94131cb6fb34" providerId="ADAL" clId="{EE9B2E8F-BB2E-447E-8CE5-49AD846F0CD0}" dt="2019-12-26T07:19:39.259" v="22427" actId="571"/>
          <ac:grpSpMkLst>
            <pc:docMk/>
            <pc:sldMk cId="2615308931" sldId="274"/>
            <ac:grpSpMk id="615" creationId="{CB9BCA84-9762-4FAB-A649-0650259C0095}"/>
          </ac:grpSpMkLst>
        </pc:grpChg>
        <pc:grpChg chg="add del mod">
          <ac:chgData name="雄斗 増本" userId="c33bc751-cd93-45c0-ad15-94131cb6fb34" providerId="ADAL" clId="{EE9B2E8F-BB2E-447E-8CE5-49AD846F0CD0}" dt="2019-12-26T07:20:52.870" v="22477"/>
          <ac:grpSpMkLst>
            <pc:docMk/>
            <pc:sldMk cId="2615308931" sldId="274"/>
            <ac:grpSpMk id="626" creationId="{3554B23C-2463-4E1B-AC97-99DB8C424E90}"/>
          </ac:grpSpMkLst>
        </pc:grpChg>
        <pc:grpChg chg="add del mod">
          <ac:chgData name="雄斗 増本" userId="c33bc751-cd93-45c0-ad15-94131cb6fb34" providerId="ADAL" clId="{EE9B2E8F-BB2E-447E-8CE5-49AD846F0CD0}" dt="2019-12-26T07:56:20.608" v="22958" actId="165"/>
          <ac:grpSpMkLst>
            <pc:docMk/>
            <pc:sldMk cId="2615308931" sldId="274"/>
            <ac:grpSpMk id="632" creationId="{F04E1864-4656-4EDC-A961-194B0AB4CEF7}"/>
          </ac:grpSpMkLst>
        </pc:grpChg>
        <pc:grpChg chg="add del mod">
          <ac:chgData name="雄斗 増本" userId="c33bc751-cd93-45c0-ad15-94131cb6fb34" providerId="ADAL" clId="{EE9B2E8F-BB2E-447E-8CE5-49AD846F0CD0}" dt="2019-12-26T07:21:08.996" v="22485" actId="165"/>
          <ac:grpSpMkLst>
            <pc:docMk/>
            <pc:sldMk cId="2615308931" sldId="274"/>
            <ac:grpSpMk id="633" creationId="{39AB3661-0650-46AB-BA86-B7D02916D626}"/>
          </ac:grpSpMkLst>
        </pc:grpChg>
        <pc:grpChg chg="mod topLvl">
          <ac:chgData name="雄斗 増本" userId="c33bc751-cd93-45c0-ad15-94131cb6fb34" providerId="ADAL" clId="{EE9B2E8F-BB2E-447E-8CE5-49AD846F0CD0}" dt="2019-12-26T10:57:52.570" v="24456" actId="164"/>
          <ac:grpSpMkLst>
            <pc:docMk/>
            <pc:sldMk cId="2615308931" sldId="274"/>
            <ac:grpSpMk id="639" creationId="{AFD6A2D0-7C7F-4ABA-8BA5-FDC1AE4483F4}"/>
          </ac:grpSpMkLst>
        </pc:grpChg>
        <pc:grpChg chg="add del mod">
          <ac:chgData name="雄斗 増本" userId="c33bc751-cd93-45c0-ad15-94131cb6fb34" providerId="ADAL" clId="{EE9B2E8F-BB2E-447E-8CE5-49AD846F0CD0}" dt="2019-12-26T08:27:10.246" v="23118" actId="478"/>
          <ac:grpSpMkLst>
            <pc:docMk/>
            <pc:sldMk cId="2615308931" sldId="274"/>
            <ac:grpSpMk id="676" creationId="{D76E9C67-44B6-4D58-B87D-57C868049B1E}"/>
          </ac:grpSpMkLst>
        </pc:grpChg>
        <pc:grpChg chg="add">
          <ac:chgData name="雄斗 増本" userId="c33bc751-cd93-45c0-ad15-94131cb6fb34" providerId="ADAL" clId="{EE9B2E8F-BB2E-447E-8CE5-49AD846F0CD0}" dt="2019-12-26T10:20:07.068" v="23369"/>
          <ac:grpSpMkLst>
            <pc:docMk/>
            <pc:sldMk cId="2615308931" sldId="274"/>
            <ac:grpSpMk id="696" creationId="{C50C2E9E-AB8B-47F6-9243-7C4B10301CEF}"/>
          </ac:grpSpMkLst>
        </pc:grpChg>
        <pc:grpChg chg="add mod">
          <ac:chgData name="雄斗 増本" userId="c33bc751-cd93-45c0-ad15-94131cb6fb34" providerId="ADAL" clId="{EE9B2E8F-BB2E-447E-8CE5-49AD846F0CD0}" dt="2019-12-26T10:58:02.829" v="24458" actId="1076"/>
          <ac:grpSpMkLst>
            <pc:docMk/>
            <pc:sldMk cId="2615308931" sldId="274"/>
            <ac:grpSpMk id="706" creationId="{F071BCE2-14A2-43E9-8708-36DF81980998}"/>
          </ac:grpSpMkLst>
        </pc:grpChg>
        <pc:graphicFrameChg chg="add del mod">
          <ac:chgData name="雄斗 増本" userId="c33bc751-cd93-45c0-ad15-94131cb6fb34" providerId="ADAL" clId="{EE9B2E8F-BB2E-447E-8CE5-49AD846F0CD0}" dt="2019-12-26T05:51:55.240" v="21667" actId="478"/>
          <ac:graphicFrameMkLst>
            <pc:docMk/>
            <pc:sldMk cId="2615308931" sldId="274"/>
            <ac:graphicFrameMk id="8" creationId="{1067BC77-DD88-4799-9A85-965D6A4EAED0}"/>
          </ac:graphicFrameMkLst>
        </pc:graphicFrameChg>
        <pc:picChg chg="add del mod">
          <ac:chgData name="雄斗 増本" userId="c33bc751-cd93-45c0-ad15-94131cb6fb34" providerId="ADAL" clId="{EE9B2E8F-BB2E-447E-8CE5-49AD846F0CD0}" dt="2019-12-26T07:59:45.936" v="22984" actId="478"/>
          <ac:picMkLst>
            <pc:docMk/>
            <pc:sldMk cId="2615308931" sldId="274"/>
            <ac:picMk id="2" creationId="{266C983D-7603-EE46-9BB6-60BCAFED68C7}"/>
          </ac:picMkLst>
        </pc:picChg>
        <pc:picChg chg="add del mod modCrop">
          <ac:chgData name="雄斗 増本" userId="c33bc751-cd93-45c0-ad15-94131cb6fb34" providerId="ADAL" clId="{EE9B2E8F-BB2E-447E-8CE5-49AD846F0CD0}" dt="2019-12-26T06:48:44.295" v="22099" actId="478"/>
          <ac:picMkLst>
            <pc:docMk/>
            <pc:sldMk cId="2615308931" sldId="274"/>
            <ac:picMk id="16" creationId="{E62FC0C1-76AF-4A8F-B38E-0EF8B0E76434}"/>
          </ac:picMkLst>
        </pc:picChg>
        <pc:picChg chg="add mod topLvl modCrop">
          <ac:chgData name="雄斗 増本" userId="c33bc751-cd93-45c0-ad15-94131cb6fb34" providerId="ADAL" clId="{EE9B2E8F-BB2E-447E-8CE5-49AD846F0CD0}" dt="2019-12-26T07:56:20.608" v="22958" actId="165"/>
          <ac:picMkLst>
            <pc:docMk/>
            <pc:sldMk cId="2615308931" sldId="274"/>
            <ac:picMk id="30" creationId="{656CCB06-3C1A-4F55-A1AC-4001F83EE710}"/>
          </ac:picMkLst>
        </pc:picChg>
        <pc:picChg chg="del mod">
          <ac:chgData name="雄斗 増本" userId="c33bc751-cd93-45c0-ad15-94131cb6fb34" providerId="ADAL" clId="{EE9B2E8F-BB2E-447E-8CE5-49AD846F0CD0}" dt="2019-12-26T07:59:45.936" v="22984" actId="478"/>
          <ac:picMkLst>
            <pc:docMk/>
            <pc:sldMk cId="2615308931" sldId="274"/>
            <ac:picMk id="34" creationId="{591564D4-7F05-B447-A071-133EC75EAD06}"/>
          </ac:picMkLst>
        </pc:picChg>
        <pc:picChg chg="del mod">
          <ac:chgData name="雄斗 増本" userId="c33bc751-cd93-45c0-ad15-94131cb6fb34" providerId="ADAL" clId="{EE9B2E8F-BB2E-447E-8CE5-49AD846F0CD0}" dt="2019-12-26T07:59:45.936" v="22984" actId="478"/>
          <ac:picMkLst>
            <pc:docMk/>
            <pc:sldMk cId="2615308931" sldId="274"/>
            <ac:picMk id="35" creationId="{476805F3-26E0-E445-8433-6D3000522BF2}"/>
          </ac:picMkLst>
        </pc:picChg>
        <pc:picChg chg="del mod">
          <ac:chgData name="雄斗 増本" userId="c33bc751-cd93-45c0-ad15-94131cb6fb34" providerId="ADAL" clId="{EE9B2E8F-BB2E-447E-8CE5-49AD846F0CD0}" dt="2019-12-26T07:59:45.936" v="22984" actId="478"/>
          <ac:picMkLst>
            <pc:docMk/>
            <pc:sldMk cId="2615308931" sldId="274"/>
            <ac:picMk id="36" creationId="{CC365F1E-64EB-E24A-88C4-32864F4A43D4}"/>
          </ac:picMkLst>
        </pc:picChg>
        <pc:picChg chg="del mod">
          <ac:chgData name="雄斗 増本" userId="c33bc751-cd93-45c0-ad15-94131cb6fb34" providerId="ADAL" clId="{EE9B2E8F-BB2E-447E-8CE5-49AD846F0CD0}" dt="2019-12-26T07:59:45.936" v="22984" actId="478"/>
          <ac:picMkLst>
            <pc:docMk/>
            <pc:sldMk cId="2615308931" sldId="274"/>
            <ac:picMk id="37" creationId="{0493E052-1A27-2A4E-9B75-7B86D0FB27A0}"/>
          </ac:picMkLst>
        </pc:picChg>
        <pc:picChg chg="del">
          <ac:chgData name="雄斗 増本" userId="c33bc751-cd93-45c0-ad15-94131cb6fb34" providerId="ADAL" clId="{EE9B2E8F-BB2E-447E-8CE5-49AD846F0CD0}" dt="2019-12-26T05:22:45.645" v="21545" actId="27803"/>
          <ac:picMkLst>
            <pc:docMk/>
            <pc:sldMk cId="2615308931" sldId="274"/>
            <ac:picMk id="38" creationId="{A31565DA-8CB8-5241-91AE-8E6DE34FC458}"/>
          </ac:picMkLst>
        </pc:picChg>
        <pc:picChg chg="del mod">
          <ac:chgData name="雄斗 増本" userId="c33bc751-cd93-45c0-ad15-94131cb6fb34" providerId="ADAL" clId="{EE9B2E8F-BB2E-447E-8CE5-49AD846F0CD0}" dt="2019-12-26T07:59:45.936" v="22984" actId="478"/>
          <ac:picMkLst>
            <pc:docMk/>
            <pc:sldMk cId="2615308931" sldId="274"/>
            <ac:picMk id="39" creationId="{90774B96-3FA1-3648-B92B-826FA6170489}"/>
          </ac:picMkLst>
        </pc:picChg>
        <pc:picChg chg="del mod">
          <ac:chgData name="雄斗 増本" userId="c33bc751-cd93-45c0-ad15-94131cb6fb34" providerId="ADAL" clId="{EE9B2E8F-BB2E-447E-8CE5-49AD846F0CD0}" dt="2019-12-26T07:59:45.936" v="22984" actId="478"/>
          <ac:picMkLst>
            <pc:docMk/>
            <pc:sldMk cId="2615308931" sldId="274"/>
            <ac:picMk id="40" creationId="{7893371E-47B3-DA45-8B43-7F81174CB86F}"/>
          </ac:picMkLst>
        </pc:picChg>
        <pc:picChg chg="del">
          <ac:chgData name="雄斗 増本" userId="c33bc751-cd93-45c0-ad15-94131cb6fb34" providerId="ADAL" clId="{EE9B2E8F-BB2E-447E-8CE5-49AD846F0CD0}" dt="2019-11-28T13:00:31.467" v="12483" actId="478"/>
          <ac:picMkLst>
            <pc:docMk/>
            <pc:sldMk cId="2615308931" sldId="274"/>
            <ac:picMk id="41" creationId="{7B63E4DE-006B-0C41-9415-0A7721DF2A03}"/>
          </ac:picMkLst>
        </pc:picChg>
        <pc:picChg chg="del mod">
          <ac:chgData name="雄斗 増本" userId="c33bc751-cd93-45c0-ad15-94131cb6fb34" providerId="ADAL" clId="{EE9B2E8F-BB2E-447E-8CE5-49AD846F0CD0}" dt="2019-12-26T07:59:45.936" v="22984" actId="478"/>
          <ac:picMkLst>
            <pc:docMk/>
            <pc:sldMk cId="2615308931" sldId="274"/>
            <ac:picMk id="43" creationId="{85791433-9DB4-5D40-9AC8-80B6DE5D4612}"/>
          </ac:picMkLst>
        </pc:picChg>
        <pc:picChg chg="del mod">
          <ac:chgData name="雄斗 増本" userId="c33bc751-cd93-45c0-ad15-94131cb6fb34" providerId="ADAL" clId="{EE9B2E8F-BB2E-447E-8CE5-49AD846F0CD0}" dt="2019-12-26T07:59:45.936" v="22984" actId="478"/>
          <ac:picMkLst>
            <pc:docMk/>
            <pc:sldMk cId="2615308931" sldId="274"/>
            <ac:picMk id="44" creationId="{332DEFA5-54AE-F843-A3D2-A91DF8F1FEAA}"/>
          </ac:picMkLst>
        </pc:picChg>
        <pc:picChg chg="del mod">
          <ac:chgData name="雄斗 増本" userId="c33bc751-cd93-45c0-ad15-94131cb6fb34" providerId="ADAL" clId="{EE9B2E8F-BB2E-447E-8CE5-49AD846F0CD0}" dt="2019-12-26T07:59:45.936" v="22984" actId="478"/>
          <ac:picMkLst>
            <pc:docMk/>
            <pc:sldMk cId="2615308931" sldId="274"/>
            <ac:picMk id="50" creationId="{ED4A531D-491C-7340-A61D-5119F09E44DE}"/>
          </ac:picMkLst>
        </pc:picChg>
        <pc:picChg chg="del mod">
          <ac:chgData name="雄斗 増本" userId="c33bc751-cd93-45c0-ad15-94131cb6fb34" providerId="ADAL" clId="{EE9B2E8F-BB2E-447E-8CE5-49AD846F0CD0}" dt="2019-12-26T07:59:45.936" v="22984" actId="478"/>
          <ac:picMkLst>
            <pc:docMk/>
            <pc:sldMk cId="2615308931" sldId="274"/>
            <ac:picMk id="51" creationId="{C3AD9FB2-7E44-C845-8239-BFEA7616DA74}"/>
          </ac:picMkLst>
        </pc:picChg>
        <pc:picChg chg="del mod">
          <ac:chgData name="雄斗 増本" userId="c33bc751-cd93-45c0-ad15-94131cb6fb34" providerId="ADAL" clId="{EE9B2E8F-BB2E-447E-8CE5-49AD846F0CD0}" dt="2019-12-26T07:59:45.936" v="22984" actId="478"/>
          <ac:picMkLst>
            <pc:docMk/>
            <pc:sldMk cId="2615308931" sldId="274"/>
            <ac:picMk id="52" creationId="{7F29DDB4-3A35-8041-9A91-BBA7C6D2C22B}"/>
          </ac:picMkLst>
        </pc:picChg>
        <pc:picChg chg="del mod">
          <ac:chgData name="雄斗 増本" userId="c33bc751-cd93-45c0-ad15-94131cb6fb34" providerId="ADAL" clId="{EE9B2E8F-BB2E-447E-8CE5-49AD846F0CD0}" dt="2019-12-26T07:59:45.936" v="22984" actId="478"/>
          <ac:picMkLst>
            <pc:docMk/>
            <pc:sldMk cId="2615308931" sldId="274"/>
            <ac:picMk id="53" creationId="{98A17214-C201-1442-B6D6-97E1AF1EE65C}"/>
          </ac:picMkLst>
        </pc:picChg>
        <pc:picChg chg="del mod">
          <ac:chgData name="雄斗 増本" userId="c33bc751-cd93-45c0-ad15-94131cb6fb34" providerId="ADAL" clId="{EE9B2E8F-BB2E-447E-8CE5-49AD846F0CD0}" dt="2019-12-26T07:59:45.936" v="22984" actId="478"/>
          <ac:picMkLst>
            <pc:docMk/>
            <pc:sldMk cId="2615308931" sldId="274"/>
            <ac:picMk id="54" creationId="{E4929962-4F9A-DD42-B7C6-75F23E201113}"/>
          </ac:picMkLst>
        </pc:picChg>
        <pc:picChg chg="del mod">
          <ac:chgData name="雄斗 増本" userId="c33bc751-cd93-45c0-ad15-94131cb6fb34" providerId="ADAL" clId="{EE9B2E8F-BB2E-447E-8CE5-49AD846F0CD0}" dt="2019-12-26T07:59:45.936" v="22984" actId="478"/>
          <ac:picMkLst>
            <pc:docMk/>
            <pc:sldMk cId="2615308931" sldId="274"/>
            <ac:picMk id="55" creationId="{9F45E212-8C6E-564B-962E-5E5CF0C301FD}"/>
          </ac:picMkLst>
        </pc:picChg>
        <pc:picChg chg="del mod">
          <ac:chgData name="雄斗 増本" userId="c33bc751-cd93-45c0-ad15-94131cb6fb34" providerId="ADAL" clId="{EE9B2E8F-BB2E-447E-8CE5-49AD846F0CD0}" dt="2019-12-26T07:59:45.936" v="22984" actId="478"/>
          <ac:picMkLst>
            <pc:docMk/>
            <pc:sldMk cId="2615308931" sldId="274"/>
            <ac:picMk id="56" creationId="{1B97E717-8A64-E846-9D8F-E8DA3BFF7CBC}"/>
          </ac:picMkLst>
        </pc:picChg>
        <pc:picChg chg="del mod">
          <ac:chgData name="雄斗 増本" userId="c33bc751-cd93-45c0-ad15-94131cb6fb34" providerId="ADAL" clId="{EE9B2E8F-BB2E-447E-8CE5-49AD846F0CD0}" dt="2019-12-26T07:59:45.936" v="22984" actId="478"/>
          <ac:picMkLst>
            <pc:docMk/>
            <pc:sldMk cId="2615308931" sldId="274"/>
            <ac:picMk id="57" creationId="{DB36E02C-4C64-AC4B-AC1E-B4F6DC227330}"/>
          </ac:picMkLst>
        </pc:picChg>
        <pc:picChg chg="del mod">
          <ac:chgData name="雄斗 増本" userId="c33bc751-cd93-45c0-ad15-94131cb6fb34" providerId="ADAL" clId="{EE9B2E8F-BB2E-447E-8CE5-49AD846F0CD0}" dt="2019-12-26T07:59:45.936" v="22984" actId="478"/>
          <ac:picMkLst>
            <pc:docMk/>
            <pc:sldMk cId="2615308931" sldId="274"/>
            <ac:picMk id="58" creationId="{02037109-FF7C-8043-9881-8DFC8902A776}"/>
          </ac:picMkLst>
        </pc:picChg>
        <pc:picChg chg="del mod">
          <ac:chgData name="雄斗 増本" userId="c33bc751-cd93-45c0-ad15-94131cb6fb34" providerId="ADAL" clId="{EE9B2E8F-BB2E-447E-8CE5-49AD846F0CD0}" dt="2019-12-26T07:59:45.936" v="22984" actId="478"/>
          <ac:picMkLst>
            <pc:docMk/>
            <pc:sldMk cId="2615308931" sldId="274"/>
            <ac:picMk id="59" creationId="{9268D364-718B-DF4B-89DE-FEA83C34BF6B}"/>
          </ac:picMkLst>
        </pc:picChg>
        <pc:picChg chg="add del mod">
          <ac:chgData name="雄斗 増本" userId="c33bc751-cd93-45c0-ad15-94131cb6fb34" providerId="ADAL" clId="{EE9B2E8F-BB2E-447E-8CE5-49AD846F0CD0}" dt="2019-12-26T07:59:45.936" v="22984" actId="478"/>
          <ac:picMkLst>
            <pc:docMk/>
            <pc:sldMk cId="2615308931" sldId="274"/>
            <ac:picMk id="73" creationId="{249F098F-BBC8-4732-B985-69A30E5DD628}"/>
          </ac:picMkLst>
        </pc:picChg>
        <pc:picChg chg="mod topLvl">
          <ac:chgData name="雄斗 増本" userId="c33bc751-cd93-45c0-ad15-94131cb6fb34" providerId="ADAL" clId="{EE9B2E8F-BB2E-447E-8CE5-49AD846F0CD0}" dt="2019-12-26T05:29:58.174" v="21592" actId="165"/>
          <ac:picMkLst>
            <pc:docMk/>
            <pc:sldMk cId="2615308931" sldId="274"/>
            <ac:picMk id="185" creationId="{439B3F4A-B820-4664-A4FF-DB49AC612B1D}"/>
          </ac:picMkLst>
        </pc:picChg>
        <pc:picChg chg="add del mod">
          <ac:chgData name="雄斗 増本" userId="c33bc751-cd93-45c0-ad15-94131cb6fb34" providerId="ADAL" clId="{EE9B2E8F-BB2E-447E-8CE5-49AD846F0CD0}" dt="2019-12-26T06:48:48.127" v="22106" actId="478"/>
          <ac:picMkLst>
            <pc:docMk/>
            <pc:sldMk cId="2615308931" sldId="274"/>
            <ac:picMk id="313" creationId="{5E54CC45-5719-4125-ACA6-BC6D68602F27}"/>
          </ac:picMkLst>
        </pc:picChg>
        <pc:picChg chg="add del mod modCrop">
          <ac:chgData name="雄斗 増本" userId="c33bc751-cd93-45c0-ad15-94131cb6fb34" providerId="ADAL" clId="{EE9B2E8F-BB2E-447E-8CE5-49AD846F0CD0}" dt="2019-12-26T06:48:51.779" v="22109" actId="478"/>
          <ac:picMkLst>
            <pc:docMk/>
            <pc:sldMk cId="2615308931" sldId="274"/>
            <ac:picMk id="315" creationId="{15268C62-8633-4A6D-861F-6116BC10F8AE}"/>
          </ac:picMkLst>
        </pc:picChg>
        <pc:picChg chg="add del">
          <ac:chgData name="雄斗 増本" userId="c33bc751-cd93-45c0-ad15-94131cb6fb34" providerId="ADAL" clId="{EE9B2E8F-BB2E-447E-8CE5-49AD846F0CD0}" dt="2019-12-26T06:15:31.706" v="21790"/>
          <ac:picMkLst>
            <pc:docMk/>
            <pc:sldMk cId="2615308931" sldId="274"/>
            <ac:picMk id="317" creationId="{CD970FAF-5207-43C6-A132-AEAB871E9200}"/>
          </ac:picMkLst>
        </pc:picChg>
        <pc:picChg chg="add del mod">
          <ac:chgData name="雄斗 増本" userId="c33bc751-cd93-45c0-ad15-94131cb6fb34" providerId="ADAL" clId="{EE9B2E8F-BB2E-447E-8CE5-49AD846F0CD0}" dt="2019-12-26T06:48:47.674" v="22105" actId="478"/>
          <ac:picMkLst>
            <pc:docMk/>
            <pc:sldMk cId="2615308931" sldId="274"/>
            <ac:picMk id="318" creationId="{C517FBA7-C705-4F49-BFE8-BA1238763F95}"/>
          </ac:picMkLst>
        </pc:picChg>
        <pc:picChg chg="add del mod">
          <ac:chgData name="雄斗 増本" userId="c33bc751-cd93-45c0-ad15-94131cb6fb34" providerId="ADAL" clId="{EE9B2E8F-BB2E-447E-8CE5-49AD846F0CD0}" dt="2019-12-26T06:48:45.126" v="22101" actId="478"/>
          <ac:picMkLst>
            <pc:docMk/>
            <pc:sldMk cId="2615308931" sldId="274"/>
            <ac:picMk id="320" creationId="{07C28B87-814F-46F7-ABD3-A42402B521CE}"/>
          </ac:picMkLst>
        </pc:picChg>
        <pc:picChg chg="add mod topLvl modCrop">
          <ac:chgData name="雄斗 増本" userId="c33bc751-cd93-45c0-ad15-94131cb6fb34" providerId="ADAL" clId="{EE9B2E8F-BB2E-447E-8CE5-49AD846F0CD0}" dt="2019-12-26T07:14:37.054" v="22377" actId="165"/>
          <ac:picMkLst>
            <pc:docMk/>
            <pc:sldMk cId="2615308931" sldId="274"/>
            <ac:picMk id="328" creationId="{2D76EAAB-6B2F-4008-8350-E2B3D66A0C6C}"/>
          </ac:picMkLst>
        </pc:picChg>
        <pc:picChg chg="add del">
          <ac:chgData name="雄斗 増本" userId="c33bc751-cd93-45c0-ad15-94131cb6fb34" providerId="ADAL" clId="{EE9B2E8F-BB2E-447E-8CE5-49AD846F0CD0}" dt="2019-12-26T06:49:00.112" v="22111"/>
          <ac:picMkLst>
            <pc:docMk/>
            <pc:sldMk cId="2615308931" sldId="274"/>
            <ac:picMk id="338" creationId="{032A2C04-CD00-4CB1-99F4-7496B490C063}"/>
          </ac:picMkLst>
        </pc:picChg>
        <pc:picChg chg="mod topLvl">
          <ac:chgData name="雄斗 増本" userId="c33bc751-cd93-45c0-ad15-94131cb6fb34" providerId="ADAL" clId="{EE9B2E8F-BB2E-447E-8CE5-49AD846F0CD0}" dt="2019-12-26T07:14:37.054" v="22377" actId="165"/>
          <ac:picMkLst>
            <pc:docMk/>
            <pc:sldMk cId="2615308931" sldId="274"/>
            <ac:picMk id="349" creationId="{1BDE5C67-C521-4A49-90E9-E32D774D220B}"/>
          </ac:picMkLst>
        </pc:picChg>
        <pc:picChg chg="mod topLvl">
          <ac:chgData name="雄斗 増本" userId="c33bc751-cd93-45c0-ad15-94131cb6fb34" providerId="ADAL" clId="{EE9B2E8F-BB2E-447E-8CE5-49AD846F0CD0}" dt="2019-12-26T07:19:50.076" v="22430" actId="1076"/>
          <ac:picMkLst>
            <pc:docMk/>
            <pc:sldMk cId="2615308931" sldId="274"/>
            <ac:picMk id="359" creationId="{BA49274D-9D15-455F-8280-66AF1A96FD04}"/>
          </ac:picMkLst>
        </pc:picChg>
        <pc:picChg chg="mod topLvl">
          <ac:chgData name="雄斗 増本" userId="c33bc751-cd93-45c0-ad15-94131cb6fb34" providerId="ADAL" clId="{EE9B2E8F-BB2E-447E-8CE5-49AD846F0CD0}" dt="2019-12-26T06:50:13.762" v="22129" actId="165"/>
          <ac:picMkLst>
            <pc:docMk/>
            <pc:sldMk cId="2615308931" sldId="274"/>
            <ac:picMk id="369" creationId="{F1275FC9-9AB7-49DE-9B44-61D5B6ACC4D3}"/>
          </ac:picMkLst>
        </pc:picChg>
        <pc:picChg chg="add mod">
          <ac:chgData name="雄斗 増本" userId="c33bc751-cd93-45c0-ad15-94131cb6fb34" providerId="ADAL" clId="{EE9B2E8F-BB2E-447E-8CE5-49AD846F0CD0}" dt="2019-12-26T06:49:43.639" v="22125" actId="571"/>
          <ac:picMkLst>
            <pc:docMk/>
            <pc:sldMk cId="2615308931" sldId="274"/>
            <ac:picMk id="378" creationId="{779D83F1-3D49-4AC8-8C52-7B4FAB4462F8}"/>
          </ac:picMkLst>
        </pc:picChg>
        <pc:picChg chg="mod topLvl">
          <ac:chgData name="雄斗 増本" userId="c33bc751-cd93-45c0-ad15-94131cb6fb34" providerId="ADAL" clId="{EE9B2E8F-BB2E-447E-8CE5-49AD846F0CD0}" dt="2019-12-26T06:50:13.762" v="22129" actId="165"/>
          <ac:picMkLst>
            <pc:docMk/>
            <pc:sldMk cId="2615308931" sldId="274"/>
            <ac:picMk id="380" creationId="{DC72AE49-ACB0-43EB-900B-87BA0616B295}"/>
          </ac:picMkLst>
        </pc:picChg>
        <pc:picChg chg="mod topLvl">
          <ac:chgData name="雄斗 増本" userId="c33bc751-cd93-45c0-ad15-94131cb6fb34" providerId="ADAL" clId="{EE9B2E8F-BB2E-447E-8CE5-49AD846F0CD0}" dt="2019-12-26T07:14:37.054" v="22377" actId="165"/>
          <ac:picMkLst>
            <pc:docMk/>
            <pc:sldMk cId="2615308931" sldId="274"/>
            <ac:picMk id="390" creationId="{421E6A04-2765-4202-A0DA-471F8A60E580}"/>
          </ac:picMkLst>
        </pc:picChg>
        <pc:picChg chg="mod topLvl">
          <ac:chgData name="雄斗 増本" userId="c33bc751-cd93-45c0-ad15-94131cb6fb34" providerId="ADAL" clId="{EE9B2E8F-BB2E-447E-8CE5-49AD846F0CD0}" dt="2019-12-26T06:50:29.504" v="22132" actId="1076"/>
          <ac:picMkLst>
            <pc:docMk/>
            <pc:sldMk cId="2615308931" sldId="274"/>
            <ac:picMk id="400" creationId="{DD408754-BC07-4046-98F0-D87EEE908981}"/>
          </ac:picMkLst>
        </pc:picChg>
        <pc:picChg chg="mod topLvl">
          <ac:chgData name="雄斗 増本" userId="c33bc751-cd93-45c0-ad15-94131cb6fb34" providerId="ADAL" clId="{EE9B2E8F-BB2E-447E-8CE5-49AD846F0CD0}" dt="2019-12-26T07:47:32.279" v="22738" actId="1076"/>
          <ac:picMkLst>
            <pc:docMk/>
            <pc:sldMk cId="2615308931" sldId="274"/>
            <ac:picMk id="410" creationId="{E02BA7E9-A5F5-4DE0-A1B1-4A3B0F5D57CC}"/>
          </ac:picMkLst>
        </pc:picChg>
        <pc:picChg chg="mod topLvl">
          <ac:chgData name="雄斗 増本" userId="c33bc751-cd93-45c0-ad15-94131cb6fb34" providerId="ADAL" clId="{EE9B2E8F-BB2E-447E-8CE5-49AD846F0CD0}" dt="2019-12-26T06:50:13.762" v="22129" actId="165"/>
          <ac:picMkLst>
            <pc:docMk/>
            <pc:sldMk cId="2615308931" sldId="274"/>
            <ac:picMk id="420" creationId="{57C7AE6A-B0B9-4890-B060-84BFD6A01C9B}"/>
          </ac:picMkLst>
        </pc:picChg>
        <pc:picChg chg="add mod modCrop">
          <ac:chgData name="雄斗 増本" userId="c33bc751-cd93-45c0-ad15-94131cb6fb34" providerId="ADAL" clId="{EE9B2E8F-BB2E-447E-8CE5-49AD846F0CD0}" dt="2019-12-26T06:52:04.906" v="22163" actId="1076"/>
          <ac:picMkLst>
            <pc:docMk/>
            <pc:sldMk cId="2615308931" sldId="274"/>
            <ac:picMk id="434" creationId="{F6BD7ACF-CF5F-41DF-B2F0-CD23C4596D5F}"/>
          </ac:picMkLst>
        </pc:picChg>
        <pc:picChg chg="add del mod">
          <ac:chgData name="雄斗 増本" userId="c33bc751-cd93-45c0-ad15-94131cb6fb34" providerId="ADAL" clId="{EE9B2E8F-BB2E-447E-8CE5-49AD846F0CD0}" dt="2019-12-26T06:51:14.176" v="22149" actId="478"/>
          <ac:picMkLst>
            <pc:docMk/>
            <pc:sldMk cId="2615308931" sldId="274"/>
            <ac:picMk id="443" creationId="{E652E782-3A48-4F81-B397-715F326A50C6}"/>
          </ac:picMkLst>
        </pc:picChg>
        <pc:picChg chg="add del mod">
          <ac:chgData name="雄斗 増本" userId="c33bc751-cd93-45c0-ad15-94131cb6fb34" providerId="ADAL" clId="{EE9B2E8F-BB2E-447E-8CE5-49AD846F0CD0}" dt="2019-12-26T06:51:14.793" v="22150" actId="478"/>
          <ac:picMkLst>
            <pc:docMk/>
            <pc:sldMk cId="2615308931" sldId="274"/>
            <ac:picMk id="452" creationId="{30D70914-4B88-4F65-8BD3-3CEB58502CE6}"/>
          </ac:picMkLst>
        </pc:picChg>
        <pc:picChg chg="add del mod">
          <ac:chgData name="雄斗 増本" userId="c33bc751-cd93-45c0-ad15-94131cb6fb34" providerId="ADAL" clId="{EE9B2E8F-BB2E-447E-8CE5-49AD846F0CD0}" dt="2019-12-26T06:51:15.966" v="22151" actId="478"/>
          <ac:picMkLst>
            <pc:docMk/>
            <pc:sldMk cId="2615308931" sldId="274"/>
            <ac:picMk id="460" creationId="{8C5FC314-F4AD-4B62-A69F-78B43EF2E978}"/>
          </ac:picMkLst>
        </pc:picChg>
        <pc:picChg chg="add del mod">
          <ac:chgData name="雄斗 増本" userId="c33bc751-cd93-45c0-ad15-94131cb6fb34" providerId="ADAL" clId="{EE9B2E8F-BB2E-447E-8CE5-49AD846F0CD0}" dt="2019-12-26T06:51:16.336" v="22152" actId="478"/>
          <ac:picMkLst>
            <pc:docMk/>
            <pc:sldMk cId="2615308931" sldId="274"/>
            <ac:picMk id="468" creationId="{D653047D-B020-4CA9-B37F-F1CAAA2F20FA}"/>
          </ac:picMkLst>
        </pc:picChg>
        <pc:picChg chg="add mod">
          <ac:chgData name="雄斗 増本" userId="c33bc751-cd93-45c0-ad15-94131cb6fb34" providerId="ADAL" clId="{EE9B2E8F-BB2E-447E-8CE5-49AD846F0CD0}" dt="2019-12-26T06:51:25.481" v="22159" actId="571"/>
          <ac:picMkLst>
            <pc:docMk/>
            <pc:sldMk cId="2615308931" sldId="274"/>
            <ac:picMk id="477" creationId="{5D536BB4-6E92-4843-AAE8-0A7B593CE6CC}"/>
          </ac:picMkLst>
        </pc:picChg>
        <pc:picChg chg="add mod ord">
          <ac:chgData name="雄斗 増本" userId="c33bc751-cd93-45c0-ad15-94131cb6fb34" providerId="ADAL" clId="{EE9B2E8F-BB2E-447E-8CE5-49AD846F0CD0}" dt="2019-12-26T06:53:35.763" v="22209"/>
          <ac:picMkLst>
            <pc:docMk/>
            <pc:sldMk cId="2615308931" sldId="274"/>
            <ac:picMk id="478" creationId="{9ABFEA6F-2B63-499F-8789-7F6E31425B47}"/>
          </ac:picMkLst>
        </pc:picChg>
        <pc:picChg chg="add mod ord">
          <ac:chgData name="雄斗 増本" userId="c33bc751-cd93-45c0-ad15-94131cb6fb34" providerId="ADAL" clId="{EE9B2E8F-BB2E-447E-8CE5-49AD846F0CD0}" dt="2019-12-26T06:53:35.763" v="22209"/>
          <ac:picMkLst>
            <pc:docMk/>
            <pc:sldMk cId="2615308931" sldId="274"/>
            <ac:picMk id="479" creationId="{9CF9671C-4B32-4C0A-8FD0-AB5EC7E26FBF}"/>
          </ac:picMkLst>
        </pc:picChg>
        <pc:picChg chg="add mod ord">
          <ac:chgData name="雄斗 増本" userId="c33bc751-cd93-45c0-ad15-94131cb6fb34" providerId="ADAL" clId="{EE9B2E8F-BB2E-447E-8CE5-49AD846F0CD0}" dt="2019-12-26T06:53:35.763" v="22209"/>
          <ac:picMkLst>
            <pc:docMk/>
            <pc:sldMk cId="2615308931" sldId="274"/>
            <ac:picMk id="480" creationId="{29C1F77F-66E5-48BF-95DD-5FAFAE82ED7A}"/>
          </ac:picMkLst>
        </pc:picChg>
        <pc:picChg chg="add mod ord">
          <ac:chgData name="雄斗 増本" userId="c33bc751-cd93-45c0-ad15-94131cb6fb34" providerId="ADAL" clId="{EE9B2E8F-BB2E-447E-8CE5-49AD846F0CD0}" dt="2019-12-26T06:52:35.716" v="22170" actId="171"/>
          <ac:picMkLst>
            <pc:docMk/>
            <pc:sldMk cId="2615308931" sldId="274"/>
            <ac:picMk id="481" creationId="{15649341-890D-4CFF-BF07-5BC453A1AA70}"/>
          </ac:picMkLst>
        </pc:picChg>
        <pc:picChg chg="add mod">
          <ac:chgData name="雄斗 増本" userId="c33bc751-cd93-45c0-ad15-94131cb6fb34" providerId="ADAL" clId="{EE9B2E8F-BB2E-447E-8CE5-49AD846F0CD0}" dt="2019-12-26T07:17:33.210" v="22409" actId="571"/>
          <ac:picMkLst>
            <pc:docMk/>
            <pc:sldMk cId="2615308931" sldId="274"/>
            <ac:picMk id="510" creationId="{F0C2C451-35C3-4A57-B690-82BC6B84BE23}"/>
          </ac:picMkLst>
        </pc:picChg>
        <pc:picChg chg="add mod">
          <ac:chgData name="雄斗 増本" userId="c33bc751-cd93-45c0-ad15-94131cb6fb34" providerId="ADAL" clId="{EE9B2E8F-BB2E-447E-8CE5-49AD846F0CD0}" dt="2019-12-26T07:19:17.118" v="22422" actId="571"/>
          <ac:picMkLst>
            <pc:docMk/>
            <pc:sldMk cId="2615308931" sldId="274"/>
            <ac:picMk id="560" creationId="{8906D786-3BC0-4EFA-B6F5-E61535C54075}"/>
          </ac:picMkLst>
        </pc:picChg>
        <pc:picChg chg="add del mod">
          <ac:chgData name="雄斗 増本" userId="c33bc751-cd93-45c0-ad15-94131cb6fb34" providerId="ADAL" clId="{EE9B2E8F-BB2E-447E-8CE5-49AD846F0CD0}" dt="2019-12-26T07:20:52.870" v="22477"/>
          <ac:picMkLst>
            <pc:docMk/>
            <pc:sldMk cId="2615308931" sldId="274"/>
            <ac:picMk id="622" creationId="{317AB6D4-3937-4F4F-8E3A-260181D15466}"/>
          </ac:picMkLst>
        </pc:picChg>
        <pc:picChg chg="mod topLvl">
          <ac:chgData name="雄斗 増本" userId="c33bc751-cd93-45c0-ad15-94131cb6fb34" providerId="ADAL" clId="{EE9B2E8F-BB2E-447E-8CE5-49AD846F0CD0}" dt="2019-12-26T10:57:52.570" v="24456" actId="164"/>
          <ac:picMkLst>
            <pc:docMk/>
            <pc:sldMk cId="2615308931" sldId="274"/>
            <ac:picMk id="635" creationId="{789E4BF0-64D5-422B-ABE2-F3C7EF088247}"/>
          </ac:picMkLst>
        </pc:picChg>
        <pc:picChg chg="add mod">
          <ac:chgData name="雄斗 増本" userId="c33bc751-cd93-45c0-ad15-94131cb6fb34" providerId="ADAL" clId="{EE9B2E8F-BB2E-447E-8CE5-49AD846F0CD0}" dt="2019-12-26T10:57:52.570" v="24456" actId="164"/>
          <ac:picMkLst>
            <pc:docMk/>
            <pc:sldMk cId="2615308931" sldId="274"/>
            <ac:picMk id="678" creationId="{C3C3922E-B60E-4BCF-B917-47B4D4D7AF85}"/>
          </ac:picMkLst>
        </pc:picChg>
        <pc:picChg chg="add mod">
          <ac:chgData name="雄斗 増本" userId="c33bc751-cd93-45c0-ad15-94131cb6fb34" providerId="ADAL" clId="{EE9B2E8F-BB2E-447E-8CE5-49AD846F0CD0}" dt="2019-12-26T08:27:46.661" v="23129" actId="1076"/>
          <ac:picMkLst>
            <pc:docMk/>
            <pc:sldMk cId="2615308931" sldId="274"/>
            <ac:picMk id="679" creationId="{7DE47164-FA04-484B-9368-CBFA88ABA3D8}"/>
          </ac:picMkLst>
        </pc:picChg>
        <pc:picChg chg="add mod">
          <ac:chgData name="雄斗 増本" userId="c33bc751-cd93-45c0-ad15-94131cb6fb34" providerId="ADAL" clId="{EE9B2E8F-BB2E-447E-8CE5-49AD846F0CD0}" dt="2019-12-26T08:27:40.206" v="23128" actId="571"/>
          <ac:picMkLst>
            <pc:docMk/>
            <pc:sldMk cId="2615308931" sldId="274"/>
            <ac:picMk id="680" creationId="{507363DC-D72E-4DD8-9A26-B11A62960211}"/>
          </ac:picMkLst>
        </pc:picChg>
        <pc:picChg chg="add mod">
          <ac:chgData name="雄斗 増本" userId="c33bc751-cd93-45c0-ad15-94131cb6fb34" providerId="ADAL" clId="{EE9B2E8F-BB2E-447E-8CE5-49AD846F0CD0}" dt="2019-12-26T08:27:49.785" v="23130" actId="571"/>
          <ac:picMkLst>
            <pc:docMk/>
            <pc:sldMk cId="2615308931" sldId="274"/>
            <ac:picMk id="681" creationId="{43638238-F2AB-4177-8C8D-E90EADB8D69D}"/>
          </ac:picMkLst>
        </pc:picChg>
        <pc:picChg chg="add mod">
          <ac:chgData name="雄斗 増本" userId="c33bc751-cd93-45c0-ad15-94131cb6fb34" providerId="ADAL" clId="{EE9B2E8F-BB2E-447E-8CE5-49AD846F0CD0}" dt="2019-12-26T08:28:04.854" v="23132" actId="571"/>
          <ac:picMkLst>
            <pc:docMk/>
            <pc:sldMk cId="2615308931" sldId="274"/>
            <ac:picMk id="682" creationId="{6BCFA7F2-9057-4C59-8072-54C50D30557D}"/>
          </ac:picMkLst>
        </pc:picChg>
        <pc:picChg chg="add mod">
          <ac:chgData name="雄斗 増本" userId="c33bc751-cd93-45c0-ad15-94131cb6fb34" providerId="ADAL" clId="{EE9B2E8F-BB2E-447E-8CE5-49AD846F0CD0}" dt="2019-12-26T08:28:18.918" v="23135" actId="1076"/>
          <ac:picMkLst>
            <pc:docMk/>
            <pc:sldMk cId="2615308931" sldId="274"/>
            <ac:picMk id="683" creationId="{44FEBBB8-1ECC-49F7-8063-71F07071F384}"/>
          </ac:picMkLst>
        </pc:picChg>
        <pc:picChg chg="add mod">
          <ac:chgData name="雄斗 増本" userId="c33bc751-cd93-45c0-ad15-94131cb6fb34" providerId="ADAL" clId="{EE9B2E8F-BB2E-447E-8CE5-49AD846F0CD0}" dt="2019-12-26T08:28:22.782" v="23136" actId="571"/>
          <ac:picMkLst>
            <pc:docMk/>
            <pc:sldMk cId="2615308931" sldId="274"/>
            <ac:picMk id="684" creationId="{D9D71E0C-A7DA-402C-AFAF-D2D82CD48900}"/>
          </ac:picMkLst>
        </pc:picChg>
        <pc:picChg chg="add mod">
          <ac:chgData name="雄斗 増本" userId="c33bc751-cd93-45c0-ad15-94131cb6fb34" providerId="ADAL" clId="{EE9B2E8F-BB2E-447E-8CE5-49AD846F0CD0}" dt="2019-12-26T08:28:36.679" v="23137" actId="571"/>
          <ac:picMkLst>
            <pc:docMk/>
            <pc:sldMk cId="2615308931" sldId="274"/>
            <ac:picMk id="685" creationId="{85A2513F-3899-475A-B482-AA0A725C47B1}"/>
          </ac:picMkLst>
        </pc:picChg>
        <pc:picChg chg="add mod">
          <ac:chgData name="雄斗 増本" userId="c33bc751-cd93-45c0-ad15-94131cb6fb34" providerId="ADAL" clId="{EE9B2E8F-BB2E-447E-8CE5-49AD846F0CD0}" dt="2019-12-26T08:35:43.926" v="23138" actId="1076"/>
          <ac:picMkLst>
            <pc:docMk/>
            <pc:sldMk cId="2615308931" sldId="274"/>
            <ac:picMk id="686" creationId="{B3A0C5D0-FE8E-4FE1-8B00-F1E54DEA99A4}"/>
          </ac:picMkLst>
        </pc:picChg>
        <pc:picChg chg="add mod">
          <ac:chgData name="雄斗 増本" userId="c33bc751-cd93-45c0-ad15-94131cb6fb34" providerId="ADAL" clId="{EE9B2E8F-BB2E-447E-8CE5-49AD846F0CD0}" dt="2019-12-26T08:35:46.443" v="23139" actId="1076"/>
          <ac:picMkLst>
            <pc:docMk/>
            <pc:sldMk cId="2615308931" sldId="274"/>
            <ac:picMk id="687" creationId="{24BEE26C-E0D0-4455-97C2-BEFDE8A9B057}"/>
          </ac:picMkLst>
        </pc:picChg>
        <pc:picChg chg="add mod">
          <ac:chgData name="雄斗 増本" userId="c33bc751-cd93-45c0-ad15-94131cb6fb34" providerId="ADAL" clId="{EE9B2E8F-BB2E-447E-8CE5-49AD846F0CD0}" dt="2019-12-26T08:35:53.131" v="23141" actId="1076"/>
          <ac:picMkLst>
            <pc:docMk/>
            <pc:sldMk cId="2615308931" sldId="274"/>
            <ac:picMk id="688" creationId="{404454B9-0A00-48BB-93D9-F93DE3BE1FA8}"/>
          </ac:picMkLst>
        </pc:picChg>
        <pc:picChg chg="add mod">
          <ac:chgData name="雄斗 増本" userId="c33bc751-cd93-45c0-ad15-94131cb6fb34" providerId="ADAL" clId="{EE9B2E8F-BB2E-447E-8CE5-49AD846F0CD0}" dt="2019-12-26T08:35:50.361" v="23140" actId="1076"/>
          <ac:picMkLst>
            <pc:docMk/>
            <pc:sldMk cId="2615308931" sldId="274"/>
            <ac:picMk id="689" creationId="{2FFE2BF2-DC18-4BA2-A654-16AC75F0A3DD}"/>
          </ac:picMkLst>
        </pc:picChg>
        <pc:picChg chg="add mod">
          <ac:chgData name="雄斗 増本" userId="c33bc751-cd93-45c0-ad15-94131cb6fb34" providerId="ADAL" clId="{EE9B2E8F-BB2E-447E-8CE5-49AD846F0CD0}" dt="2019-12-26T08:36:05.136" v="23142" actId="571"/>
          <ac:picMkLst>
            <pc:docMk/>
            <pc:sldMk cId="2615308931" sldId="274"/>
            <ac:picMk id="690" creationId="{5418A93B-82CD-406A-8D8B-CB5113D2F7DE}"/>
          </ac:picMkLst>
        </pc:picChg>
        <pc:picChg chg="add mod">
          <ac:chgData name="雄斗 増本" userId="c33bc751-cd93-45c0-ad15-94131cb6fb34" providerId="ADAL" clId="{EE9B2E8F-BB2E-447E-8CE5-49AD846F0CD0}" dt="2019-12-26T08:36:05.136" v="23142" actId="571"/>
          <ac:picMkLst>
            <pc:docMk/>
            <pc:sldMk cId="2615308931" sldId="274"/>
            <ac:picMk id="691" creationId="{3FF8A45D-7D5F-4DD9-9E76-15A2E9BA7D76}"/>
          </ac:picMkLst>
        </pc:picChg>
        <pc:picChg chg="add mod">
          <ac:chgData name="雄斗 増本" userId="c33bc751-cd93-45c0-ad15-94131cb6fb34" providerId="ADAL" clId="{EE9B2E8F-BB2E-447E-8CE5-49AD846F0CD0}" dt="2019-12-26T09:31:27.673" v="23148" actId="1076"/>
          <ac:picMkLst>
            <pc:docMk/>
            <pc:sldMk cId="2615308931" sldId="274"/>
            <ac:picMk id="692" creationId="{17C94282-8B12-4C34-8B9E-A0FA53F19D43}"/>
          </ac:picMkLst>
        </pc:picChg>
        <pc:picChg chg="add mod">
          <ac:chgData name="雄斗 増本" userId="c33bc751-cd93-45c0-ad15-94131cb6fb34" providerId="ADAL" clId="{EE9B2E8F-BB2E-447E-8CE5-49AD846F0CD0}" dt="2019-12-26T08:36:05.136" v="23142" actId="571"/>
          <ac:picMkLst>
            <pc:docMk/>
            <pc:sldMk cId="2615308931" sldId="274"/>
            <ac:picMk id="693" creationId="{805F5EB5-8A84-4BBD-ACD5-0E6D6CF4845F}"/>
          </ac:picMkLst>
        </pc:picChg>
        <pc:picChg chg="add mod">
          <ac:chgData name="雄斗 増本" userId="c33bc751-cd93-45c0-ad15-94131cb6fb34" providerId="ADAL" clId="{EE9B2E8F-BB2E-447E-8CE5-49AD846F0CD0}" dt="2019-12-26T08:36:09.306" v="23143" actId="1076"/>
          <ac:picMkLst>
            <pc:docMk/>
            <pc:sldMk cId="2615308931" sldId="274"/>
            <ac:picMk id="694" creationId="{E6C068E1-4CD0-4775-9F66-37CB796D2875}"/>
          </ac:picMkLst>
        </pc:picChg>
        <pc:cxnChg chg="add mod">
          <ac:chgData name="雄斗 増本" userId="c33bc751-cd93-45c0-ad15-94131cb6fb34" providerId="ADAL" clId="{EE9B2E8F-BB2E-447E-8CE5-49AD846F0CD0}" dt="2019-12-26T10:58:52.872" v="24475" actId="14100"/>
          <ac:cxnSpMkLst>
            <pc:docMk/>
            <pc:sldMk cId="2615308931" sldId="274"/>
            <ac:cxnSpMk id="649" creationId="{4E287EFA-A8AF-4C87-A750-4C7F4C262EE3}"/>
          </ac:cxnSpMkLst>
        </pc:cxnChg>
        <pc:cxnChg chg="add mod ord">
          <ac:chgData name="雄斗 増本" userId="c33bc751-cd93-45c0-ad15-94131cb6fb34" providerId="ADAL" clId="{EE9B2E8F-BB2E-447E-8CE5-49AD846F0CD0}" dt="2019-12-26T10:59:08.516" v="24480" actId="692"/>
          <ac:cxnSpMkLst>
            <pc:docMk/>
            <pc:sldMk cId="2615308931" sldId="274"/>
            <ac:cxnSpMk id="650" creationId="{ACC8E76F-EA14-4C0A-8D61-629F5CC57BFD}"/>
          </ac:cxnSpMkLst>
        </pc:cxnChg>
        <pc:cxnChg chg="add mod ord">
          <ac:chgData name="雄斗 増本" userId="c33bc751-cd93-45c0-ad15-94131cb6fb34" providerId="ADAL" clId="{EE9B2E8F-BB2E-447E-8CE5-49AD846F0CD0}" dt="2019-12-26T10:58:40.214" v="24471" actId="14100"/>
          <ac:cxnSpMkLst>
            <pc:docMk/>
            <pc:sldMk cId="2615308931" sldId="274"/>
            <ac:cxnSpMk id="655" creationId="{6D07379B-E0FD-4591-88FF-AB87D1C28E17}"/>
          </ac:cxnSpMkLst>
        </pc:cxnChg>
        <pc:cxnChg chg="add mod ord">
          <ac:chgData name="雄斗 増本" userId="c33bc751-cd93-45c0-ad15-94131cb6fb34" providerId="ADAL" clId="{EE9B2E8F-BB2E-447E-8CE5-49AD846F0CD0}" dt="2019-12-26T10:58:27.568" v="24467" actId="14100"/>
          <ac:cxnSpMkLst>
            <pc:docMk/>
            <pc:sldMk cId="2615308931" sldId="274"/>
            <ac:cxnSpMk id="661" creationId="{80F628A6-D230-43C1-91BC-A54D3A5EF7E3}"/>
          </ac:cxnSpMkLst>
        </pc:cxnChg>
        <pc:cxnChg chg="add mod ord">
          <ac:chgData name="雄斗 増本" userId="c33bc751-cd93-45c0-ad15-94131cb6fb34" providerId="ADAL" clId="{EE9B2E8F-BB2E-447E-8CE5-49AD846F0CD0}" dt="2019-12-26T10:59:05.340" v="24479" actId="692"/>
          <ac:cxnSpMkLst>
            <pc:docMk/>
            <pc:sldMk cId="2615308931" sldId="274"/>
            <ac:cxnSpMk id="664" creationId="{D768627F-70E7-4FC4-8A5E-4A49179812ED}"/>
          </ac:cxnSpMkLst>
        </pc:cxnChg>
      </pc:sldChg>
      <pc:sldChg chg="addSp delSp modSp add del">
        <pc:chgData name="雄斗 増本" userId="c33bc751-cd93-45c0-ad15-94131cb6fb34" providerId="ADAL" clId="{EE9B2E8F-BB2E-447E-8CE5-49AD846F0CD0}" dt="2019-12-26T11:35:35.170" v="24965" actId="207"/>
        <pc:sldMkLst>
          <pc:docMk/>
          <pc:sldMk cId="2838539226" sldId="275"/>
        </pc:sldMkLst>
        <pc:spChg chg="del mod topLvl">
          <ac:chgData name="雄斗 増本" userId="c33bc751-cd93-45c0-ad15-94131cb6fb34" providerId="ADAL" clId="{EE9B2E8F-BB2E-447E-8CE5-49AD846F0CD0}" dt="2019-12-26T09:32:15.611" v="23152" actId="478"/>
          <ac:spMkLst>
            <pc:docMk/>
            <pc:sldMk cId="2838539226" sldId="275"/>
            <ac:spMk id="6" creationId="{A5CCE7A1-FDEA-6B45-A4ED-69843586AAB8}"/>
          </ac:spMkLst>
        </pc:spChg>
        <pc:spChg chg="del mod topLvl">
          <ac:chgData name="雄斗 増本" userId="c33bc751-cd93-45c0-ad15-94131cb6fb34" providerId="ADAL" clId="{EE9B2E8F-BB2E-447E-8CE5-49AD846F0CD0}" dt="2019-12-26T09:32:15.611" v="23152" actId="478"/>
          <ac:spMkLst>
            <pc:docMk/>
            <pc:sldMk cId="2838539226" sldId="275"/>
            <ac:spMk id="7" creationId="{AA15A33D-6A06-FC48-B509-3CEA918B564E}"/>
          </ac:spMkLst>
        </pc:spChg>
        <pc:spChg chg="del">
          <ac:chgData name="雄斗 増本" userId="c33bc751-cd93-45c0-ad15-94131cb6fb34" providerId="ADAL" clId="{EE9B2E8F-BB2E-447E-8CE5-49AD846F0CD0}" dt="2019-12-18T03:43:28.902" v="17204" actId="478"/>
          <ac:spMkLst>
            <pc:docMk/>
            <pc:sldMk cId="2838539226" sldId="275"/>
            <ac:spMk id="8" creationId="{0660FE8F-1964-324F-84A9-D7BFD6C4FC4D}"/>
          </ac:spMkLst>
        </pc:spChg>
        <pc:spChg chg="mod">
          <ac:chgData name="雄斗 増本" userId="c33bc751-cd93-45c0-ad15-94131cb6fb34" providerId="ADAL" clId="{EE9B2E8F-BB2E-447E-8CE5-49AD846F0CD0}" dt="2019-12-26T10:51:17.947" v="24238" actId="20577"/>
          <ac:spMkLst>
            <pc:docMk/>
            <pc:sldMk cId="2838539226" sldId="275"/>
            <ac:spMk id="12" creationId="{DE052996-816F-4D57-BDBE-F005510F461F}"/>
          </ac:spMkLst>
        </pc:spChg>
        <pc:spChg chg="add">
          <ac:chgData name="雄斗 増本" userId="c33bc751-cd93-45c0-ad15-94131cb6fb34" providerId="ADAL" clId="{EE9B2E8F-BB2E-447E-8CE5-49AD846F0CD0}" dt="2019-12-26T09:32:20.823" v="23156"/>
          <ac:spMkLst>
            <pc:docMk/>
            <pc:sldMk cId="2838539226" sldId="275"/>
            <ac:spMk id="86" creationId="{E20E9A9A-6042-4E9B-8DC3-B8CEC20767AF}"/>
          </ac:spMkLst>
        </pc:spChg>
        <pc:spChg chg="add mod">
          <ac:chgData name="雄斗 増本" userId="c33bc751-cd93-45c0-ad15-94131cb6fb34" providerId="ADAL" clId="{EE9B2E8F-BB2E-447E-8CE5-49AD846F0CD0}" dt="2019-12-26T09:32:18.426" v="23154" actId="1076"/>
          <ac:spMkLst>
            <pc:docMk/>
            <pc:sldMk cId="2838539226" sldId="275"/>
            <ac:spMk id="87" creationId="{A16A8582-0CFD-4A04-976F-14CE3BE9696A}"/>
          </ac:spMkLst>
        </pc:spChg>
        <pc:spChg chg="del">
          <ac:chgData name="雄斗 増本" userId="c33bc751-cd93-45c0-ad15-94131cb6fb34" providerId="ADAL" clId="{EE9B2E8F-BB2E-447E-8CE5-49AD846F0CD0}" dt="2019-11-21T03:58:31.659" v="6349" actId="478"/>
          <ac:spMkLst>
            <pc:docMk/>
            <pc:sldMk cId="2838539226" sldId="275"/>
            <ac:spMk id="88" creationId="{748F65A0-816E-B946-AC08-E26B5ED6F000}"/>
          </ac:spMkLst>
        </pc:spChg>
        <pc:spChg chg="add">
          <ac:chgData name="雄斗 増本" userId="c33bc751-cd93-45c0-ad15-94131cb6fb34" providerId="ADAL" clId="{EE9B2E8F-BB2E-447E-8CE5-49AD846F0CD0}" dt="2019-12-26T09:32:20.823" v="23156"/>
          <ac:spMkLst>
            <pc:docMk/>
            <pc:sldMk cId="2838539226" sldId="275"/>
            <ac:spMk id="88" creationId="{BD07EB6C-D755-49E6-B248-2A59E343A3C1}"/>
          </ac:spMkLst>
        </pc:spChg>
        <pc:spChg chg="add mod">
          <ac:chgData name="雄斗 増本" userId="c33bc751-cd93-45c0-ad15-94131cb6fb34" providerId="ADAL" clId="{EE9B2E8F-BB2E-447E-8CE5-49AD846F0CD0}" dt="2019-12-26T09:31:42.075" v="23150" actId="1076"/>
          <ac:spMkLst>
            <pc:docMk/>
            <pc:sldMk cId="2838539226" sldId="275"/>
            <ac:spMk id="89" creationId="{587E74B0-C7FC-4D26-92A9-60224C088710}"/>
          </ac:spMkLst>
        </pc:spChg>
        <pc:spChg chg="add del mod topLvl">
          <ac:chgData name="雄斗 増本" userId="c33bc751-cd93-45c0-ad15-94131cb6fb34" providerId="ADAL" clId="{EE9B2E8F-BB2E-447E-8CE5-49AD846F0CD0}" dt="2019-12-26T09:32:15.611" v="23152" actId="478"/>
          <ac:spMkLst>
            <pc:docMk/>
            <pc:sldMk cId="2838539226" sldId="275"/>
            <ac:spMk id="90" creationId="{C2D3D782-BA36-41E1-B9DF-25F31E2F6C60}"/>
          </ac:spMkLst>
        </pc:spChg>
        <pc:spChg chg="mod">
          <ac:chgData name="雄斗 増本" userId="c33bc751-cd93-45c0-ad15-94131cb6fb34" providerId="ADAL" clId="{EE9B2E8F-BB2E-447E-8CE5-49AD846F0CD0}" dt="2019-11-21T03:34:13.051" v="5998" actId="1036"/>
          <ac:spMkLst>
            <pc:docMk/>
            <pc:sldMk cId="2838539226" sldId="275"/>
            <ac:spMk id="91" creationId="{71E0D81F-CC41-C74B-9BC0-380F05990C0C}"/>
          </ac:spMkLst>
        </pc:spChg>
        <pc:spChg chg="mod">
          <ac:chgData name="雄斗 増本" userId="c33bc751-cd93-45c0-ad15-94131cb6fb34" providerId="ADAL" clId="{EE9B2E8F-BB2E-447E-8CE5-49AD846F0CD0}" dt="2019-11-21T03:34:13.051" v="5998" actId="1036"/>
          <ac:spMkLst>
            <pc:docMk/>
            <pc:sldMk cId="2838539226" sldId="275"/>
            <ac:spMk id="92" creationId="{2204553C-BF9F-214B-B454-5B57CC12210F}"/>
          </ac:spMkLst>
        </pc:spChg>
        <pc:spChg chg="mod topLvl">
          <ac:chgData name="雄斗 増本" userId="c33bc751-cd93-45c0-ad15-94131cb6fb34" providerId="ADAL" clId="{EE9B2E8F-BB2E-447E-8CE5-49AD846F0CD0}" dt="2019-12-26T09:31:51.397" v="23151" actId="165"/>
          <ac:spMkLst>
            <pc:docMk/>
            <pc:sldMk cId="2838539226" sldId="275"/>
            <ac:spMk id="93" creationId="{62F1EE90-C5EC-2349-A49B-640671CD0E44}"/>
          </ac:spMkLst>
        </pc:spChg>
        <pc:spChg chg="mod topLvl">
          <ac:chgData name="雄斗 増本" userId="c33bc751-cd93-45c0-ad15-94131cb6fb34" providerId="ADAL" clId="{EE9B2E8F-BB2E-447E-8CE5-49AD846F0CD0}" dt="2019-12-26T09:31:51.397" v="23151" actId="165"/>
          <ac:spMkLst>
            <pc:docMk/>
            <pc:sldMk cId="2838539226" sldId="275"/>
            <ac:spMk id="94" creationId="{3E208C8B-6350-2F4B-A1E4-DDB7872DE51F}"/>
          </ac:spMkLst>
        </pc:spChg>
        <pc:spChg chg="add del mod topLvl">
          <ac:chgData name="雄斗 増本" userId="c33bc751-cd93-45c0-ad15-94131cb6fb34" providerId="ADAL" clId="{EE9B2E8F-BB2E-447E-8CE5-49AD846F0CD0}" dt="2019-12-26T10:18:26.462" v="23347" actId="1076"/>
          <ac:spMkLst>
            <pc:docMk/>
            <pc:sldMk cId="2838539226" sldId="275"/>
            <ac:spMk id="95" creationId="{75FF2F62-79D1-3F48-B5E4-8F7A758D3C88}"/>
          </ac:spMkLst>
        </pc:spChg>
        <pc:spChg chg="mod topLvl">
          <ac:chgData name="雄斗 増本" userId="c33bc751-cd93-45c0-ad15-94131cb6fb34" providerId="ADAL" clId="{EE9B2E8F-BB2E-447E-8CE5-49AD846F0CD0}" dt="2019-12-26T10:18:18.800" v="23343" actId="1076"/>
          <ac:spMkLst>
            <pc:docMk/>
            <pc:sldMk cId="2838539226" sldId="275"/>
            <ac:spMk id="96" creationId="{B3204AE7-36EC-294A-AD97-A63F4B05006F}"/>
          </ac:spMkLst>
        </pc:spChg>
        <pc:spChg chg="mod topLvl">
          <ac:chgData name="雄斗 増本" userId="c33bc751-cd93-45c0-ad15-94131cb6fb34" providerId="ADAL" clId="{EE9B2E8F-BB2E-447E-8CE5-49AD846F0CD0}" dt="2019-12-26T09:31:51.397" v="23151" actId="165"/>
          <ac:spMkLst>
            <pc:docMk/>
            <pc:sldMk cId="2838539226" sldId="275"/>
            <ac:spMk id="97" creationId="{94907F54-02D3-F14F-9DA9-CACF2700F153}"/>
          </ac:spMkLst>
        </pc:spChg>
        <pc:spChg chg="mod topLvl">
          <ac:chgData name="雄斗 増本" userId="c33bc751-cd93-45c0-ad15-94131cb6fb34" providerId="ADAL" clId="{EE9B2E8F-BB2E-447E-8CE5-49AD846F0CD0}" dt="2019-12-26T09:31:51.397" v="23151" actId="165"/>
          <ac:spMkLst>
            <pc:docMk/>
            <pc:sldMk cId="2838539226" sldId="275"/>
            <ac:spMk id="98" creationId="{89F59C1F-7EB1-284E-B59A-A77E61ACF987}"/>
          </ac:spMkLst>
        </pc:spChg>
        <pc:spChg chg="mod topLvl">
          <ac:chgData name="雄斗 増本" userId="c33bc751-cd93-45c0-ad15-94131cb6fb34" providerId="ADAL" clId="{EE9B2E8F-BB2E-447E-8CE5-49AD846F0CD0}" dt="2019-12-26T09:31:51.397" v="23151" actId="165"/>
          <ac:spMkLst>
            <pc:docMk/>
            <pc:sldMk cId="2838539226" sldId="275"/>
            <ac:spMk id="99" creationId="{904D4612-4706-084F-91B5-1443F62769D4}"/>
          </ac:spMkLst>
        </pc:spChg>
        <pc:spChg chg="mod topLvl">
          <ac:chgData name="雄斗 増本" userId="c33bc751-cd93-45c0-ad15-94131cb6fb34" providerId="ADAL" clId="{EE9B2E8F-BB2E-447E-8CE5-49AD846F0CD0}" dt="2019-12-26T09:31:51.397" v="23151" actId="165"/>
          <ac:spMkLst>
            <pc:docMk/>
            <pc:sldMk cId="2838539226" sldId="275"/>
            <ac:spMk id="100" creationId="{0D116343-9DCA-E146-886A-FCD211586869}"/>
          </ac:spMkLst>
        </pc:spChg>
        <pc:spChg chg="mod topLvl">
          <ac:chgData name="雄斗 増本" userId="c33bc751-cd93-45c0-ad15-94131cb6fb34" providerId="ADAL" clId="{EE9B2E8F-BB2E-447E-8CE5-49AD846F0CD0}" dt="2019-12-26T09:31:51.397" v="23151" actId="165"/>
          <ac:spMkLst>
            <pc:docMk/>
            <pc:sldMk cId="2838539226" sldId="275"/>
            <ac:spMk id="101" creationId="{DE1712BA-9577-1244-A36F-6DC1686096C7}"/>
          </ac:spMkLst>
        </pc:spChg>
        <pc:spChg chg="mod topLvl">
          <ac:chgData name="雄斗 増本" userId="c33bc751-cd93-45c0-ad15-94131cb6fb34" providerId="ADAL" clId="{EE9B2E8F-BB2E-447E-8CE5-49AD846F0CD0}" dt="2019-12-26T09:31:51.397" v="23151" actId="165"/>
          <ac:spMkLst>
            <pc:docMk/>
            <pc:sldMk cId="2838539226" sldId="275"/>
            <ac:spMk id="102" creationId="{55339C42-E0FD-1746-9F07-8D92F4182BBA}"/>
          </ac:spMkLst>
        </pc:spChg>
        <pc:spChg chg="mod topLvl">
          <ac:chgData name="雄斗 増本" userId="c33bc751-cd93-45c0-ad15-94131cb6fb34" providerId="ADAL" clId="{EE9B2E8F-BB2E-447E-8CE5-49AD846F0CD0}" dt="2019-12-26T09:31:51.397" v="23151" actId="165"/>
          <ac:spMkLst>
            <pc:docMk/>
            <pc:sldMk cId="2838539226" sldId="275"/>
            <ac:spMk id="103" creationId="{4F36CE72-4B6B-2748-B642-FE54B5862EDC}"/>
          </ac:spMkLst>
        </pc:spChg>
        <pc:spChg chg="add del">
          <ac:chgData name="雄斗 増本" userId="c33bc751-cd93-45c0-ad15-94131cb6fb34" providerId="ADAL" clId="{EE9B2E8F-BB2E-447E-8CE5-49AD846F0CD0}" dt="2019-12-26T09:55:03.255" v="23279" actId="478"/>
          <ac:spMkLst>
            <pc:docMk/>
            <pc:sldMk cId="2838539226" sldId="275"/>
            <ac:spMk id="104" creationId="{2DF45651-65CA-4E9E-A970-EC6699DA0EBE}"/>
          </ac:spMkLst>
        </pc:spChg>
        <pc:spChg chg="add mod">
          <ac:chgData name="雄斗 増本" userId="c33bc751-cd93-45c0-ad15-94131cb6fb34" providerId="ADAL" clId="{EE9B2E8F-BB2E-447E-8CE5-49AD846F0CD0}" dt="2019-12-26T09:54:44.925" v="23276" actId="12789"/>
          <ac:spMkLst>
            <pc:docMk/>
            <pc:sldMk cId="2838539226" sldId="275"/>
            <ac:spMk id="105" creationId="{22226BD5-ED0E-49B5-A527-65420D1C0747}"/>
          </ac:spMkLst>
        </pc:spChg>
        <pc:spChg chg="add mod">
          <ac:chgData name="雄斗 増本" userId="c33bc751-cd93-45c0-ad15-94131cb6fb34" providerId="ADAL" clId="{EE9B2E8F-BB2E-447E-8CE5-49AD846F0CD0}" dt="2019-12-26T11:35:35.170" v="24965" actId="207"/>
          <ac:spMkLst>
            <pc:docMk/>
            <pc:sldMk cId="2838539226" sldId="275"/>
            <ac:spMk id="106" creationId="{627420C3-16FB-4B3F-B29D-259A18EBD534}"/>
          </ac:spMkLst>
        </pc:spChg>
        <pc:spChg chg="add mod">
          <ac:chgData name="雄斗 増本" userId="c33bc751-cd93-45c0-ad15-94131cb6fb34" providerId="ADAL" clId="{EE9B2E8F-BB2E-447E-8CE5-49AD846F0CD0}" dt="2019-12-26T11:35:31.548" v="24964" actId="207"/>
          <ac:spMkLst>
            <pc:docMk/>
            <pc:sldMk cId="2838539226" sldId="275"/>
            <ac:spMk id="107" creationId="{F28AB29C-C88E-4D7B-82B1-83CCBCE412AA}"/>
          </ac:spMkLst>
        </pc:spChg>
        <pc:spChg chg="add">
          <ac:chgData name="雄斗 増本" userId="c33bc751-cd93-45c0-ad15-94131cb6fb34" providerId="ADAL" clId="{EE9B2E8F-BB2E-447E-8CE5-49AD846F0CD0}" dt="2019-12-26T09:32:20.823" v="23156"/>
          <ac:spMkLst>
            <pc:docMk/>
            <pc:sldMk cId="2838539226" sldId="275"/>
            <ac:spMk id="108" creationId="{76D256E6-6181-4041-AB3D-2530F9297BBB}"/>
          </ac:spMkLst>
        </pc:spChg>
        <pc:spChg chg="add">
          <ac:chgData name="雄斗 増本" userId="c33bc751-cd93-45c0-ad15-94131cb6fb34" providerId="ADAL" clId="{EE9B2E8F-BB2E-447E-8CE5-49AD846F0CD0}" dt="2019-12-26T09:32:20.823" v="23156"/>
          <ac:spMkLst>
            <pc:docMk/>
            <pc:sldMk cId="2838539226" sldId="275"/>
            <ac:spMk id="109" creationId="{5D0325A9-96CA-4EEA-AA26-96E14BD454AD}"/>
          </ac:spMkLst>
        </pc:spChg>
        <pc:spChg chg="add">
          <ac:chgData name="雄斗 増本" userId="c33bc751-cd93-45c0-ad15-94131cb6fb34" providerId="ADAL" clId="{EE9B2E8F-BB2E-447E-8CE5-49AD846F0CD0}" dt="2019-12-26T09:32:20.823" v="23156"/>
          <ac:spMkLst>
            <pc:docMk/>
            <pc:sldMk cId="2838539226" sldId="275"/>
            <ac:spMk id="110" creationId="{488783F0-C38A-4492-99F9-8C470A78FA6A}"/>
          </ac:spMkLst>
        </pc:spChg>
        <pc:spChg chg="mod topLvl">
          <ac:chgData name="雄斗 増本" userId="c33bc751-cd93-45c0-ad15-94131cb6fb34" providerId="ADAL" clId="{EE9B2E8F-BB2E-447E-8CE5-49AD846F0CD0}" dt="2019-12-26T09:31:51.397" v="23151" actId="165"/>
          <ac:spMkLst>
            <pc:docMk/>
            <pc:sldMk cId="2838539226" sldId="275"/>
            <ac:spMk id="111" creationId="{FEF6D278-ADCF-B44D-8843-F4D56CD23F5D}"/>
          </ac:spMkLst>
        </pc:spChg>
        <pc:spChg chg="add">
          <ac:chgData name="雄斗 増本" userId="c33bc751-cd93-45c0-ad15-94131cb6fb34" providerId="ADAL" clId="{EE9B2E8F-BB2E-447E-8CE5-49AD846F0CD0}" dt="2019-12-26T09:32:20.823" v="23156"/>
          <ac:spMkLst>
            <pc:docMk/>
            <pc:sldMk cId="2838539226" sldId="275"/>
            <ac:spMk id="112" creationId="{C9798918-0A51-491D-8AAB-C6D6582E6D86}"/>
          </ac:spMkLst>
        </pc:spChg>
        <pc:spChg chg="add">
          <ac:chgData name="雄斗 増本" userId="c33bc751-cd93-45c0-ad15-94131cb6fb34" providerId="ADAL" clId="{EE9B2E8F-BB2E-447E-8CE5-49AD846F0CD0}" dt="2019-12-26T09:32:20.823" v="23156"/>
          <ac:spMkLst>
            <pc:docMk/>
            <pc:sldMk cId="2838539226" sldId="275"/>
            <ac:spMk id="113" creationId="{108E9737-1595-48E8-AC1B-5AD600F55299}"/>
          </ac:spMkLst>
        </pc:spChg>
        <pc:spChg chg="add">
          <ac:chgData name="雄斗 増本" userId="c33bc751-cd93-45c0-ad15-94131cb6fb34" providerId="ADAL" clId="{EE9B2E8F-BB2E-447E-8CE5-49AD846F0CD0}" dt="2019-12-26T09:32:20.823" v="23156"/>
          <ac:spMkLst>
            <pc:docMk/>
            <pc:sldMk cId="2838539226" sldId="275"/>
            <ac:spMk id="114" creationId="{2857AF64-672A-42B3-9EF7-A1B8FB9BD3D2}"/>
          </ac:spMkLst>
        </pc:spChg>
        <pc:spChg chg="add">
          <ac:chgData name="雄斗 増本" userId="c33bc751-cd93-45c0-ad15-94131cb6fb34" providerId="ADAL" clId="{EE9B2E8F-BB2E-447E-8CE5-49AD846F0CD0}" dt="2019-12-26T09:32:20.823" v="23156"/>
          <ac:spMkLst>
            <pc:docMk/>
            <pc:sldMk cId="2838539226" sldId="275"/>
            <ac:spMk id="115" creationId="{6D9BD882-6E1E-4400-9ECF-A99EAA6A1389}"/>
          </ac:spMkLst>
        </pc:spChg>
        <pc:spChg chg="del mod topLvl">
          <ac:chgData name="雄斗 増本" userId="c33bc751-cd93-45c0-ad15-94131cb6fb34" providerId="ADAL" clId="{EE9B2E8F-BB2E-447E-8CE5-49AD846F0CD0}" dt="2019-12-26T09:32:15.611" v="23152" actId="478"/>
          <ac:spMkLst>
            <pc:docMk/>
            <pc:sldMk cId="2838539226" sldId="275"/>
            <ac:spMk id="116" creationId="{80E43313-C87C-1E4E-92D0-88292EFBD15E}"/>
          </ac:spMkLst>
        </pc:spChg>
        <pc:spChg chg="del mod topLvl">
          <ac:chgData name="雄斗 増本" userId="c33bc751-cd93-45c0-ad15-94131cb6fb34" providerId="ADAL" clId="{EE9B2E8F-BB2E-447E-8CE5-49AD846F0CD0}" dt="2019-12-26T09:32:20.129" v="23155" actId="478"/>
          <ac:spMkLst>
            <pc:docMk/>
            <pc:sldMk cId="2838539226" sldId="275"/>
            <ac:spMk id="117" creationId="{EFF9A028-98F7-D542-AE89-A583CB9B3E58}"/>
          </ac:spMkLst>
        </pc:spChg>
        <pc:spChg chg="del mod topLvl">
          <ac:chgData name="雄斗 増本" userId="c33bc751-cd93-45c0-ad15-94131cb6fb34" providerId="ADAL" clId="{EE9B2E8F-BB2E-447E-8CE5-49AD846F0CD0}" dt="2019-12-26T09:32:20.129" v="23155" actId="478"/>
          <ac:spMkLst>
            <pc:docMk/>
            <pc:sldMk cId="2838539226" sldId="275"/>
            <ac:spMk id="118" creationId="{052A7BF5-E015-094E-92B0-A40262D96762}"/>
          </ac:spMkLst>
        </pc:spChg>
        <pc:spChg chg="add">
          <ac:chgData name="雄斗 増本" userId="c33bc751-cd93-45c0-ad15-94131cb6fb34" providerId="ADAL" clId="{EE9B2E8F-BB2E-447E-8CE5-49AD846F0CD0}" dt="2019-12-26T09:32:20.823" v="23156"/>
          <ac:spMkLst>
            <pc:docMk/>
            <pc:sldMk cId="2838539226" sldId="275"/>
            <ac:spMk id="119" creationId="{BF3E989C-2EAF-4F76-8C95-5CD491A4B3D5}"/>
          </ac:spMkLst>
        </pc:spChg>
        <pc:spChg chg="mod topLvl">
          <ac:chgData name="雄斗 増本" userId="c33bc751-cd93-45c0-ad15-94131cb6fb34" providerId="ADAL" clId="{EE9B2E8F-BB2E-447E-8CE5-49AD846F0CD0}" dt="2019-12-26T09:31:51.397" v="23151" actId="165"/>
          <ac:spMkLst>
            <pc:docMk/>
            <pc:sldMk cId="2838539226" sldId="275"/>
            <ac:spMk id="120" creationId="{BDB0F4C7-70ED-664F-B0F8-D230E3789B09}"/>
          </ac:spMkLst>
        </pc:spChg>
        <pc:spChg chg="mod topLvl">
          <ac:chgData name="雄斗 増本" userId="c33bc751-cd93-45c0-ad15-94131cb6fb34" providerId="ADAL" clId="{EE9B2E8F-BB2E-447E-8CE5-49AD846F0CD0}" dt="2019-12-26T09:31:51.397" v="23151" actId="165"/>
          <ac:spMkLst>
            <pc:docMk/>
            <pc:sldMk cId="2838539226" sldId="275"/>
            <ac:spMk id="121" creationId="{2D6D1CD3-19FF-164C-B5CD-04D41D10FED8}"/>
          </ac:spMkLst>
        </pc:spChg>
        <pc:spChg chg="add">
          <ac:chgData name="雄斗 増本" userId="c33bc751-cd93-45c0-ad15-94131cb6fb34" providerId="ADAL" clId="{EE9B2E8F-BB2E-447E-8CE5-49AD846F0CD0}" dt="2019-12-26T09:32:20.823" v="23156"/>
          <ac:spMkLst>
            <pc:docMk/>
            <pc:sldMk cId="2838539226" sldId="275"/>
            <ac:spMk id="122" creationId="{2939720F-82CA-4E71-BF8D-8CA136E0F262}"/>
          </ac:spMkLst>
        </pc:spChg>
        <pc:spChg chg="add">
          <ac:chgData name="雄斗 増本" userId="c33bc751-cd93-45c0-ad15-94131cb6fb34" providerId="ADAL" clId="{EE9B2E8F-BB2E-447E-8CE5-49AD846F0CD0}" dt="2019-12-26T09:32:20.823" v="23156"/>
          <ac:spMkLst>
            <pc:docMk/>
            <pc:sldMk cId="2838539226" sldId="275"/>
            <ac:spMk id="123" creationId="{50CE548F-77D8-4CF4-A9E0-60CF457B31C7}"/>
          </ac:spMkLst>
        </pc:spChg>
        <pc:spChg chg="mod topLvl">
          <ac:chgData name="雄斗 増本" userId="c33bc751-cd93-45c0-ad15-94131cb6fb34" providerId="ADAL" clId="{EE9B2E8F-BB2E-447E-8CE5-49AD846F0CD0}" dt="2019-12-26T09:31:51.397" v="23151" actId="165"/>
          <ac:spMkLst>
            <pc:docMk/>
            <pc:sldMk cId="2838539226" sldId="275"/>
            <ac:spMk id="124" creationId="{27FC0C70-2B6C-EC47-B6B6-932E23FCBAD0}"/>
          </ac:spMkLst>
        </pc:spChg>
        <pc:spChg chg="add">
          <ac:chgData name="雄斗 増本" userId="c33bc751-cd93-45c0-ad15-94131cb6fb34" providerId="ADAL" clId="{EE9B2E8F-BB2E-447E-8CE5-49AD846F0CD0}" dt="2019-12-26T09:32:20.823" v="23156"/>
          <ac:spMkLst>
            <pc:docMk/>
            <pc:sldMk cId="2838539226" sldId="275"/>
            <ac:spMk id="125" creationId="{5AC76D44-F6C9-463E-BDB1-3D09703E78DA}"/>
          </ac:spMkLst>
        </pc:spChg>
        <pc:spChg chg="add">
          <ac:chgData name="雄斗 増本" userId="c33bc751-cd93-45c0-ad15-94131cb6fb34" providerId="ADAL" clId="{EE9B2E8F-BB2E-447E-8CE5-49AD846F0CD0}" dt="2019-12-26T09:32:20.823" v="23156"/>
          <ac:spMkLst>
            <pc:docMk/>
            <pc:sldMk cId="2838539226" sldId="275"/>
            <ac:spMk id="126" creationId="{07658262-12EB-4ED7-B771-1C9FEB582A76}"/>
          </ac:spMkLst>
        </pc:spChg>
        <pc:spChg chg="add">
          <ac:chgData name="雄斗 増本" userId="c33bc751-cd93-45c0-ad15-94131cb6fb34" providerId="ADAL" clId="{EE9B2E8F-BB2E-447E-8CE5-49AD846F0CD0}" dt="2019-12-26T09:32:20.823" v="23156"/>
          <ac:spMkLst>
            <pc:docMk/>
            <pc:sldMk cId="2838539226" sldId="275"/>
            <ac:spMk id="128" creationId="{950163A2-33F5-4C5D-B580-C6E05548B919}"/>
          </ac:spMkLst>
        </pc:spChg>
        <pc:spChg chg="add">
          <ac:chgData name="雄斗 増本" userId="c33bc751-cd93-45c0-ad15-94131cb6fb34" providerId="ADAL" clId="{EE9B2E8F-BB2E-447E-8CE5-49AD846F0CD0}" dt="2019-12-26T09:32:20.823" v="23156"/>
          <ac:spMkLst>
            <pc:docMk/>
            <pc:sldMk cId="2838539226" sldId="275"/>
            <ac:spMk id="129" creationId="{5C8B2D36-7C71-452B-9035-0661A9986F01}"/>
          </ac:spMkLst>
        </pc:spChg>
        <pc:spChg chg="add">
          <ac:chgData name="雄斗 増本" userId="c33bc751-cd93-45c0-ad15-94131cb6fb34" providerId="ADAL" clId="{EE9B2E8F-BB2E-447E-8CE5-49AD846F0CD0}" dt="2019-12-26T09:32:20.823" v="23156"/>
          <ac:spMkLst>
            <pc:docMk/>
            <pc:sldMk cId="2838539226" sldId="275"/>
            <ac:spMk id="130" creationId="{5051FBBD-5D6A-4E75-997A-63D6E8A14942}"/>
          </ac:spMkLst>
        </pc:spChg>
        <pc:spChg chg="add">
          <ac:chgData name="雄斗 増本" userId="c33bc751-cd93-45c0-ad15-94131cb6fb34" providerId="ADAL" clId="{EE9B2E8F-BB2E-447E-8CE5-49AD846F0CD0}" dt="2019-12-26T09:32:20.823" v="23156"/>
          <ac:spMkLst>
            <pc:docMk/>
            <pc:sldMk cId="2838539226" sldId="275"/>
            <ac:spMk id="131" creationId="{FF5C40FE-1179-4289-BE87-47EF6FA4B891}"/>
          </ac:spMkLst>
        </pc:spChg>
        <pc:spChg chg="mod topLvl">
          <ac:chgData name="雄斗 増本" userId="c33bc751-cd93-45c0-ad15-94131cb6fb34" providerId="ADAL" clId="{EE9B2E8F-BB2E-447E-8CE5-49AD846F0CD0}" dt="2019-12-26T09:31:51.397" v="23151" actId="165"/>
          <ac:spMkLst>
            <pc:docMk/>
            <pc:sldMk cId="2838539226" sldId="275"/>
            <ac:spMk id="141" creationId="{EB2A1597-E43C-7D41-8755-022A09879749}"/>
          </ac:spMkLst>
        </pc:spChg>
        <pc:spChg chg="mod topLvl">
          <ac:chgData name="雄斗 増本" userId="c33bc751-cd93-45c0-ad15-94131cb6fb34" providerId="ADAL" clId="{EE9B2E8F-BB2E-447E-8CE5-49AD846F0CD0}" dt="2019-12-26T09:31:51.397" v="23151" actId="165"/>
          <ac:spMkLst>
            <pc:docMk/>
            <pc:sldMk cId="2838539226" sldId="275"/>
            <ac:spMk id="142" creationId="{B0A67430-C829-324E-A5DC-D39F008FFDE8}"/>
          </ac:spMkLst>
        </pc:spChg>
        <pc:spChg chg="mod topLvl">
          <ac:chgData name="雄斗 増本" userId="c33bc751-cd93-45c0-ad15-94131cb6fb34" providerId="ADAL" clId="{EE9B2E8F-BB2E-447E-8CE5-49AD846F0CD0}" dt="2019-12-26T09:31:51.397" v="23151" actId="165"/>
          <ac:spMkLst>
            <pc:docMk/>
            <pc:sldMk cId="2838539226" sldId="275"/>
            <ac:spMk id="143" creationId="{0C2E4E5C-E4D6-6A43-AD20-10947FDBF559}"/>
          </ac:spMkLst>
        </pc:spChg>
        <pc:spChg chg="mod topLvl">
          <ac:chgData name="雄斗 増本" userId="c33bc751-cd93-45c0-ad15-94131cb6fb34" providerId="ADAL" clId="{EE9B2E8F-BB2E-447E-8CE5-49AD846F0CD0}" dt="2019-12-26T09:31:51.397" v="23151" actId="165"/>
          <ac:spMkLst>
            <pc:docMk/>
            <pc:sldMk cId="2838539226" sldId="275"/>
            <ac:spMk id="144" creationId="{17D842C4-8840-B245-80D5-04620A3BC0F1}"/>
          </ac:spMkLst>
        </pc:spChg>
        <pc:spChg chg="mod topLvl">
          <ac:chgData name="雄斗 増本" userId="c33bc751-cd93-45c0-ad15-94131cb6fb34" providerId="ADAL" clId="{EE9B2E8F-BB2E-447E-8CE5-49AD846F0CD0}" dt="2019-12-26T09:31:51.397" v="23151" actId="165"/>
          <ac:spMkLst>
            <pc:docMk/>
            <pc:sldMk cId="2838539226" sldId="275"/>
            <ac:spMk id="145" creationId="{0A61AFBE-802E-D943-8B63-BD3D6A5E7D44}"/>
          </ac:spMkLst>
        </pc:spChg>
        <pc:spChg chg="mod topLvl">
          <ac:chgData name="雄斗 増本" userId="c33bc751-cd93-45c0-ad15-94131cb6fb34" providerId="ADAL" clId="{EE9B2E8F-BB2E-447E-8CE5-49AD846F0CD0}" dt="2019-12-26T09:31:51.397" v="23151" actId="165"/>
          <ac:spMkLst>
            <pc:docMk/>
            <pc:sldMk cId="2838539226" sldId="275"/>
            <ac:spMk id="147" creationId="{C0D9E5CF-FF9D-3849-9014-D95A97A7DBB4}"/>
          </ac:spMkLst>
        </pc:spChg>
        <pc:spChg chg="mod topLvl">
          <ac:chgData name="雄斗 増本" userId="c33bc751-cd93-45c0-ad15-94131cb6fb34" providerId="ADAL" clId="{EE9B2E8F-BB2E-447E-8CE5-49AD846F0CD0}" dt="2019-12-26T09:31:51.397" v="23151" actId="165"/>
          <ac:spMkLst>
            <pc:docMk/>
            <pc:sldMk cId="2838539226" sldId="275"/>
            <ac:spMk id="148" creationId="{FF48CD99-6A81-704F-98CA-20E1F038A0DA}"/>
          </ac:spMkLst>
        </pc:spChg>
        <pc:spChg chg="del mod topLvl">
          <ac:chgData name="雄斗 増本" userId="c33bc751-cd93-45c0-ad15-94131cb6fb34" providerId="ADAL" clId="{EE9B2E8F-BB2E-447E-8CE5-49AD846F0CD0}" dt="2019-12-26T09:32:15.611" v="23152" actId="478"/>
          <ac:spMkLst>
            <pc:docMk/>
            <pc:sldMk cId="2838539226" sldId="275"/>
            <ac:spMk id="151" creationId="{D929D108-4EBD-2D4F-8A8B-379B347E4333}"/>
          </ac:spMkLst>
        </pc:spChg>
        <pc:spChg chg="del mod topLvl">
          <ac:chgData name="雄斗 増本" userId="c33bc751-cd93-45c0-ad15-94131cb6fb34" providerId="ADAL" clId="{EE9B2E8F-BB2E-447E-8CE5-49AD846F0CD0}" dt="2019-12-26T09:32:15.611" v="23152" actId="478"/>
          <ac:spMkLst>
            <pc:docMk/>
            <pc:sldMk cId="2838539226" sldId="275"/>
            <ac:spMk id="152" creationId="{CB3208A5-2D65-194B-8CA8-C03AA4E6CDAC}"/>
          </ac:spMkLst>
        </pc:spChg>
        <pc:spChg chg="del mod topLvl">
          <ac:chgData name="雄斗 増本" userId="c33bc751-cd93-45c0-ad15-94131cb6fb34" providerId="ADAL" clId="{EE9B2E8F-BB2E-447E-8CE5-49AD846F0CD0}" dt="2019-12-26T09:32:15.611" v="23152" actId="478"/>
          <ac:spMkLst>
            <pc:docMk/>
            <pc:sldMk cId="2838539226" sldId="275"/>
            <ac:spMk id="153" creationId="{ED556B0B-F3A1-8443-89CE-55C8C671529D}"/>
          </ac:spMkLst>
        </pc:spChg>
        <pc:spChg chg="del mod topLvl">
          <ac:chgData name="雄斗 増本" userId="c33bc751-cd93-45c0-ad15-94131cb6fb34" providerId="ADAL" clId="{EE9B2E8F-BB2E-447E-8CE5-49AD846F0CD0}" dt="2019-12-26T09:32:15.611" v="23152" actId="478"/>
          <ac:spMkLst>
            <pc:docMk/>
            <pc:sldMk cId="2838539226" sldId="275"/>
            <ac:spMk id="154" creationId="{DDF67468-56DE-3045-8EEA-707AB291DD42}"/>
          </ac:spMkLst>
        </pc:spChg>
        <pc:spChg chg="del mod topLvl">
          <ac:chgData name="雄斗 増本" userId="c33bc751-cd93-45c0-ad15-94131cb6fb34" providerId="ADAL" clId="{EE9B2E8F-BB2E-447E-8CE5-49AD846F0CD0}" dt="2019-12-26T09:32:15.611" v="23152" actId="478"/>
          <ac:spMkLst>
            <pc:docMk/>
            <pc:sldMk cId="2838539226" sldId="275"/>
            <ac:spMk id="155" creationId="{ECDBF15E-3338-1042-A359-EB9D0807F7B9}"/>
          </ac:spMkLst>
        </pc:spChg>
        <pc:spChg chg="del mod topLvl">
          <ac:chgData name="雄斗 増本" userId="c33bc751-cd93-45c0-ad15-94131cb6fb34" providerId="ADAL" clId="{EE9B2E8F-BB2E-447E-8CE5-49AD846F0CD0}" dt="2019-12-26T09:32:15.611" v="23152" actId="478"/>
          <ac:spMkLst>
            <pc:docMk/>
            <pc:sldMk cId="2838539226" sldId="275"/>
            <ac:spMk id="156" creationId="{0B80263C-2078-5C47-8891-37E36B6893AD}"/>
          </ac:spMkLst>
        </pc:spChg>
        <pc:spChg chg="del mod topLvl">
          <ac:chgData name="雄斗 増本" userId="c33bc751-cd93-45c0-ad15-94131cb6fb34" providerId="ADAL" clId="{EE9B2E8F-BB2E-447E-8CE5-49AD846F0CD0}" dt="2019-12-26T09:32:15.611" v="23152" actId="478"/>
          <ac:spMkLst>
            <pc:docMk/>
            <pc:sldMk cId="2838539226" sldId="275"/>
            <ac:spMk id="157" creationId="{E00747F5-692A-BC41-BF3B-45BEAC96C044}"/>
          </ac:spMkLst>
        </pc:spChg>
        <pc:spChg chg="del mod topLvl">
          <ac:chgData name="雄斗 増本" userId="c33bc751-cd93-45c0-ad15-94131cb6fb34" providerId="ADAL" clId="{EE9B2E8F-BB2E-447E-8CE5-49AD846F0CD0}" dt="2019-12-26T09:32:15.611" v="23152" actId="478"/>
          <ac:spMkLst>
            <pc:docMk/>
            <pc:sldMk cId="2838539226" sldId="275"/>
            <ac:spMk id="158" creationId="{FBF37ABB-879D-B340-9E18-1CEBC932CCB5}"/>
          </ac:spMkLst>
        </pc:spChg>
        <pc:spChg chg="del mod topLvl">
          <ac:chgData name="雄斗 増本" userId="c33bc751-cd93-45c0-ad15-94131cb6fb34" providerId="ADAL" clId="{EE9B2E8F-BB2E-447E-8CE5-49AD846F0CD0}" dt="2019-12-26T09:32:15.611" v="23152" actId="478"/>
          <ac:spMkLst>
            <pc:docMk/>
            <pc:sldMk cId="2838539226" sldId="275"/>
            <ac:spMk id="159" creationId="{1B16CED1-8B49-7C43-A530-0D3EB44FDCF7}"/>
          </ac:spMkLst>
        </pc:spChg>
        <pc:spChg chg="del mod topLvl">
          <ac:chgData name="雄斗 増本" userId="c33bc751-cd93-45c0-ad15-94131cb6fb34" providerId="ADAL" clId="{EE9B2E8F-BB2E-447E-8CE5-49AD846F0CD0}" dt="2019-12-26T09:32:15.611" v="23152" actId="478"/>
          <ac:spMkLst>
            <pc:docMk/>
            <pc:sldMk cId="2838539226" sldId="275"/>
            <ac:spMk id="160" creationId="{8AEC5743-D5F8-0244-849E-9BF98C16C967}"/>
          </ac:spMkLst>
        </pc:spChg>
        <pc:spChg chg="del mod topLvl">
          <ac:chgData name="雄斗 増本" userId="c33bc751-cd93-45c0-ad15-94131cb6fb34" providerId="ADAL" clId="{EE9B2E8F-BB2E-447E-8CE5-49AD846F0CD0}" dt="2019-12-26T09:32:15.611" v="23152" actId="478"/>
          <ac:spMkLst>
            <pc:docMk/>
            <pc:sldMk cId="2838539226" sldId="275"/>
            <ac:spMk id="161" creationId="{AF2550B8-7D6B-124C-B3FF-990FA500E397}"/>
          </ac:spMkLst>
        </pc:spChg>
        <pc:spChg chg="del mod topLvl">
          <ac:chgData name="雄斗 増本" userId="c33bc751-cd93-45c0-ad15-94131cb6fb34" providerId="ADAL" clId="{EE9B2E8F-BB2E-447E-8CE5-49AD846F0CD0}" dt="2019-12-26T09:32:15.611" v="23152" actId="478"/>
          <ac:spMkLst>
            <pc:docMk/>
            <pc:sldMk cId="2838539226" sldId="275"/>
            <ac:spMk id="162" creationId="{804557B3-5481-2F4D-BB8C-A718AC56B9A3}"/>
          </ac:spMkLst>
        </pc:spChg>
        <pc:spChg chg="del mod topLvl">
          <ac:chgData name="雄斗 増本" userId="c33bc751-cd93-45c0-ad15-94131cb6fb34" providerId="ADAL" clId="{EE9B2E8F-BB2E-447E-8CE5-49AD846F0CD0}" dt="2019-12-26T09:32:20.129" v="23155" actId="478"/>
          <ac:spMkLst>
            <pc:docMk/>
            <pc:sldMk cId="2838539226" sldId="275"/>
            <ac:spMk id="163" creationId="{CF613B53-005B-C844-AECF-CA916793B59B}"/>
          </ac:spMkLst>
        </pc:spChg>
        <pc:spChg chg="del mod topLvl">
          <ac:chgData name="雄斗 増本" userId="c33bc751-cd93-45c0-ad15-94131cb6fb34" providerId="ADAL" clId="{EE9B2E8F-BB2E-447E-8CE5-49AD846F0CD0}" dt="2019-12-26T09:32:20.129" v="23155" actId="478"/>
          <ac:spMkLst>
            <pc:docMk/>
            <pc:sldMk cId="2838539226" sldId="275"/>
            <ac:spMk id="164" creationId="{F1252EAB-B1C9-7F40-9715-901983917555}"/>
          </ac:spMkLst>
        </pc:spChg>
        <pc:spChg chg="del mod topLvl">
          <ac:chgData name="雄斗 増本" userId="c33bc751-cd93-45c0-ad15-94131cb6fb34" providerId="ADAL" clId="{EE9B2E8F-BB2E-447E-8CE5-49AD846F0CD0}" dt="2019-12-26T09:32:20.129" v="23155" actId="478"/>
          <ac:spMkLst>
            <pc:docMk/>
            <pc:sldMk cId="2838539226" sldId="275"/>
            <ac:spMk id="165" creationId="{5B214FD4-8984-294D-AE92-140F964BE5F5}"/>
          </ac:spMkLst>
        </pc:spChg>
        <pc:spChg chg="del mod topLvl">
          <ac:chgData name="雄斗 増本" userId="c33bc751-cd93-45c0-ad15-94131cb6fb34" providerId="ADAL" clId="{EE9B2E8F-BB2E-447E-8CE5-49AD846F0CD0}" dt="2019-12-26T09:32:20.129" v="23155" actId="478"/>
          <ac:spMkLst>
            <pc:docMk/>
            <pc:sldMk cId="2838539226" sldId="275"/>
            <ac:spMk id="166" creationId="{07F87D0B-AC84-9B47-B2DC-A294D0EC9E7C}"/>
          </ac:spMkLst>
        </pc:spChg>
        <pc:spChg chg="del mod topLvl">
          <ac:chgData name="雄斗 増本" userId="c33bc751-cd93-45c0-ad15-94131cb6fb34" providerId="ADAL" clId="{EE9B2E8F-BB2E-447E-8CE5-49AD846F0CD0}" dt="2019-12-26T09:32:20.129" v="23155" actId="478"/>
          <ac:spMkLst>
            <pc:docMk/>
            <pc:sldMk cId="2838539226" sldId="275"/>
            <ac:spMk id="167" creationId="{5DB9C574-10A8-4249-A21A-E1A3BF92BCDA}"/>
          </ac:spMkLst>
        </pc:spChg>
        <pc:spChg chg="add">
          <ac:chgData name="雄斗 増本" userId="c33bc751-cd93-45c0-ad15-94131cb6fb34" providerId="ADAL" clId="{EE9B2E8F-BB2E-447E-8CE5-49AD846F0CD0}" dt="2019-12-26T09:32:20.823" v="23156"/>
          <ac:spMkLst>
            <pc:docMk/>
            <pc:sldMk cId="2838539226" sldId="275"/>
            <ac:spMk id="168" creationId="{826852C0-C74A-4501-A61D-C7FC7E6F5989}"/>
          </ac:spMkLst>
        </pc:spChg>
        <pc:spChg chg="add">
          <ac:chgData name="雄斗 増本" userId="c33bc751-cd93-45c0-ad15-94131cb6fb34" providerId="ADAL" clId="{EE9B2E8F-BB2E-447E-8CE5-49AD846F0CD0}" dt="2019-12-26T09:32:20.823" v="23156"/>
          <ac:spMkLst>
            <pc:docMk/>
            <pc:sldMk cId="2838539226" sldId="275"/>
            <ac:spMk id="169" creationId="{48603859-150C-4133-99BA-BC7B7E6D4ED6}"/>
          </ac:spMkLst>
        </pc:spChg>
        <pc:spChg chg="del mod topLvl">
          <ac:chgData name="雄斗 増本" userId="c33bc751-cd93-45c0-ad15-94131cb6fb34" providerId="ADAL" clId="{EE9B2E8F-BB2E-447E-8CE5-49AD846F0CD0}" dt="2019-12-26T09:32:15.611" v="23152" actId="478"/>
          <ac:spMkLst>
            <pc:docMk/>
            <pc:sldMk cId="2838539226" sldId="275"/>
            <ac:spMk id="170" creationId="{02219827-1FF8-3449-A830-0E575BF285DC}"/>
          </ac:spMkLst>
        </pc:spChg>
        <pc:spChg chg="del mod topLvl">
          <ac:chgData name="雄斗 増本" userId="c33bc751-cd93-45c0-ad15-94131cb6fb34" providerId="ADAL" clId="{EE9B2E8F-BB2E-447E-8CE5-49AD846F0CD0}" dt="2019-12-26T09:32:15.611" v="23152" actId="478"/>
          <ac:spMkLst>
            <pc:docMk/>
            <pc:sldMk cId="2838539226" sldId="275"/>
            <ac:spMk id="171" creationId="{25D864CB-6A44-E146-ACA2-C27EF5F7E1BB}"/>
          </ac:spMkLst>
        </pc:spChg>
        <pc:spChg chg="add del mod topLvl">
          <ac:chgData name="雄斗 増本" userId="c33bc751-cd93-45c0-ad15-94131cb6fb34" providerId="ADAL" clId="{EE9B2E8F-BB2E-447E-8CE5-49AD846F0CD0}" dt="2019-12-26T09:32:15.611" v="23152" actId="478"/>
          <ac:spMkLst>
            <pc:docMk/>
            <pc:sldMk cId="2838539226" sldId="275"/>
            <ac:spMk id="172" creationId="{155F68C6-31CB-ED45-9B7D-8C3AAD94F941}"/>
          </ac:spMkLst>
        </pc:spChg>
        <pc:spChg chg="add del mod topLvl">
          <ac:chgData name="雄斗 増本" userId="c33bc751-cd93-45c0-ad15-94131cb6fb34" providerId="ADAL" clId="{EE9B2E8F-BB2E-447E-8CE5-49AD846F0CD0}" dt="2019-12-26T09:32:15.611" v="23152" actId="478"/>
          <ac:spMkLst>
            <pc:docMk/>
            <pc:sldMk cId="2838539226" sldId="275"/>
            <ac:spMk id="173" creationId="{9CE7A15E-01C6-B141-AE30-1588042398CF}"/>
          </ac:spMkLst>
        </pc:spChg>
        <pc:spChg chg="mod topLvl">
          <ac:chgData name="雄斗 増本" userId="c33bc751-cd93-45c0-ad15-94131cb6fb34" providerId="ADAL" clId="{EE9B2E8F-BB2E-447E-8CE5-49AD846F0CD0}" dt="2019-12-26T09:31:51.397" v="23151" actId="165"/>
          <ac:spMkLst>
            <pc:docMk/>
            <pc:sldMk cId="2838539226" sldId="275"/>
            <ac:spMk id="176" creationId="{E2B73564-CE56-CC4F-8EC6-DC910F744DA5}"/>
          </ac:spMkLst>
        </pc:spChg>
        <pc:spChg chg="mod topLvl">
          <ac:chgData name="雄斗 増本" userId="c33bc751-cd93-45c0-ad15-94131cb6fb34" providerId="ADAL" clId="{EE9B2E8F-BB2E-447E-8CE5-49AD846F0CD0}" dt="2019-12-26T09:31:51.397" v="23151" actId="165"/>
          <ac:spMkLst>
            <pc:docMk/>
            <pc:sldMk cId="2838539226" sldId="275"/>
            <ac:spMk id="177" creationId="{1D75207A-014C-8042-9421-9ACBADE68618}"/>
          </ac:spMkLst>
        </pc:spChg>
        <pc:spChg chg="add">
          <ac:chgData name="雄斗 増本" userId="c33bc751-cd93-45c0-ad15-94131cb6fb34" providerId="ADAL" clId="{EE9B2E8F-BB2E-447E-8CE5-49AD846F0CD0}" dt="2019-12-26T09:32:20.823" v="23156"/>
          <ac:spMkLst>
            <pc:docMk/>
            <pc:sldMk cId="2838539226" sldId="275"/>
            <ac:spMk id="178" creationId="{D11F957D-DF6F-4BF6-8C47-31AA52C2D961}"/>
          </ac:spMkLst>
        </pc:spChg>
        <pc:spChg chg="add">
          <ac:chgData name="雄斗 増本" userId="c33bc751-cd93-45c0-ad15-94131cb6fb34" providerId="ADAL" clId="{EE9B2E8F-BB2E-447E-8CE5-49AD846F0CD0}" dt="2019-12-26T09:32:20.823" v="23156"/>
          <ac:spMkLst>
            <pc:docMk/>
            <pc:sldMk cId="2838539226" sldId="275"/>
            <ac:spMk id="179" creationId="{3F5F3561-EEE3-41BC-82BC-21C839AE1B9A}"/>
          </ac:spMkLst>
        </pc:spChg>
        <pc:spChg chg="add">
          <ac:chgData name="雄斗 増本" userId="c33bc751-cd93-45c0-ad15-94131cb6fb34" providerId="ADAL" clId="{EE9B2E8F-BB2E-447E-8CE5-49AD846F0CD0}" dt="2019-12-26T09:32:20.823" v="23156"/>
          <ac:spMkLst>
            <pc:docMk/>
            <pc:sldMk cId="2838539226" sldId="275"/>
            <ac:spMk id="181" creationId="{054F1C72-ABBB-46A1-8804-A6307BC817ED}"/>
          </ac:spMkLst>
        </pc:spChg>
        <pc:spChg chg="add">
          <ac:chgData name="雄斗 増本" userId="c33bc751-cd93-45c0-ad15-94131cb6fb34" providerId="ADAL" clId="{EE9B2E8F-BB2E-447E-8CE5-49AD846F0CD0}" dt="2019-12-26T09:32:20.823" v="23156"/>
          <ac:spMkLst>
            <pc:docMk/>
            <pc:sldMk cId="2838539226" sldId="275"/>
            <ac:spMk id="182" creationId="{32C69F97-6F7F-4532-A85E-5D8D04A46B6F}"/>
          </ac:spMkLst>
        </pc:spChg>
        <pc:spChg chg="add">
          <ac:chgData name="雄斗 増本" userId="c33bc751-cd93-45c0-ad15-94131cb6fb34" providerId="ADAL" clId="{EE9B2E8F-BB2E-447E-8CE5-49AD846F0CD0}" dt="2019-12-26T09:32:20.823" v="23156"/>
          <ac:spMkLst>
            <pc:docMk/>
            <pc:sldMk cId="2838539226" sldId="275"/>
            <ac:spMk id="183" creationId="{5E7C60E1-4AFC-4D48-9DFC-8C65AE3FD908}"/>
          </ac:spMkLst>
        </pc:spChg>
        <pc:spChg chg="add">
          <ac:chgData name="雄斗 増本" userId="c33bc751-cd93-45c0-ad15-94131cb6fb34" providerId="ADAL" clId="{EE9B2E8F-BB2E-447E-8CE5-49AD846F0CD0}" dt="2019-12-26T09:32:20.823" v="23156"/>
          <ac:spMkLst>
            <pc:docMk/>
            <pc:sldMk cId="2838539226" sldId="275"/>
            <ac:spMk id="185" creationId="{7BCC3780-06AF-49F0-AE40-BAE5700ECF72}"/>
          </ac:spMkLst>
        </pc:spChg>
        <pc:spChg chg="add">
          <ac:chgData name="雄斗 増本" userId="c33bc751-cd93-45c0-ad15-94131cb6fb34" providerId="ADAL" clId="{EE9B2E8F-BB2E-447E-8CE5-49AD846F0CD0}" dt="2019-12-26T09:32:20.823" v="23156"/>
          <ac:spMkLst>
            <pc:docMk/>
            <pc:sldMk cId="2838539226" sldId="275"/>
            <ac:spMk id="186" creationId="{0055627F-F1F2-4488-A8F6-47D1071FDB7A}"/>
          </ac:spMkLst>
        </pc:spChg>
        <pc:spChg chg="del mod topLvl">
          <ac:chgData name="雄斗 増本" userId="c33bc751-cd93-45c0-ad15-94131cb6fb34" providerId="ADAL" clId="{EE9B2E8F-BB2E-447E-8CE5-49AD846F0CD0}" dt="2019-12-26T09:32:15.611" v="23152" actId="478"/>
          <ac:spMkLst>
            <pc:docMk/>
            <pc:sldMk cId="2838539226" sldId="275"/>
            <ac:spMk id="187" creationId="{F9855AB6-17D1-0645-8C6E-A63D718EE6BC}"/>
          </ac:spMkLst>
        </pc:spChg>
        <pc:spChg chg="del mod topLvl">
          <ac:chgData name="雄斗 増本" userId="c33bc751-cd93-45c0-ad15-94131cb6fb34" providerId="ADAL" clId="{EE9B2E8F-BB2E-447E-8CE5-49AD846F0CD0}" dt="2019-12-26T09:32:15.611" v="23152" actId="478"/>
          <ac:spMkLst>
            <pc:docMk/>
            <pc:sldMk cId="2838539226" sldId="275"/>
            <ac:spMk id="188" creationId="{233BCE07-6152-7D4C-A73E-DF9D9C174730}"/>
          </ac:spMkLst>
        </pc:spChg>
        <pc:spChg chg="add del mod topLvl">
          <ac:chgData name="雄斗 増本" userId="c33bc751-cd93-45c0-ad15-94131cb6fb34" providerId="ADAL" clId="{EE9B2E8F-BB2E-447E-8CE5-49AD846F0CD0}" dt="2019-12-26T09:32:15.611" v="23152" actId="478"/>
          <ac:spMkLst>
            <pc:docMk/>
            <pc:sldMk cId="2838539226" sldId="275"/>
            <ac:spMk id="189" creationId="{C253264E-1B81-FF44-9825-1ACFB99CB924}"/>
          </ac:spMkLst>
        </pc:spChg>
        <pc:spChg chg="del mod topLvl">
          <ac:chgData name="雄斗 増本" userId="c33bc751-cd93-45c0-ad15-94131cb6fb34" providerId="ADAL" clId="{EE9B2E8F-BB2E-447E-8CE5-49AD846F0CD0}" dt="2019-12-26T09:32:15.611" v="23152" actId="478"/>
          <ac:spMkLst>
            <pc:docMk/>
            <pc:sldMk cId="2838539226" sldId="275"/>
            <ac:spMk id="190" creationId="{BCA036DF-C419-E84B-A573-28FBC551BA3E}"/>
          </ac:spMkLst>
        </pc:spChg>
        <pc:spChg chg="del mod topLvl">
          <ac:chgData name="雄斗 増本" userId="c33bc751-cd93-45c0-ad15-94131cb6fb34" providerId="ADAL" clId="{EE9B2E8F-BB2E-447E-8CE5-49AD846F0CD0}" dt="2019-12-26T09:32:15.611" v="23152" actId="478"/>
          <ac:spMkLst>
            <pc:docMk/>
            <pc:sldMk cId="2838539226" sldId="275"/>
            <ac:spMk id="191" creationId="{32452922-F5C8-004C-BBBC-66C126D88786}"/>
          </ac:spMkLst>
        </pc:spChg>
        <pc:spChg chg="del mod topLvl">
          <ac:chgData name="雄斗 増本" userId="c33bc751-cd93-45c0-ad15-94131cb6fb34" providerId="ADAL" clId="{EE9B2E8F-BB2E-447E-8CE5-49AD846F0CD0}" dt="2019-12-26T09:32:15.611" v="23152" actId="478"/>
          <ac:spMkLst>
            <pc:docMk/>
            <pc:sldMk cId="2838539226" sldId="275"/>
            <ac:spMk id="192" creationId="{8A028720-56D9-C64C-800E-A4FE82DAEAAD}"/>
          </ac:spMkLst>
        </pc:spChg>
        <pc:spChg chg="del mod topLvl">
          <ac:chgData name="雄斗 増本" userId="c33bc751-cd93-45c0-ad15-94131cb6fb34" providerId="ADAL" clId="{EE9B2E8F-BB2E-447E-8CE5-49AD846F0CD0}" dt="2019-12-26T09:32:15.611" v="23152" actId="478"/>
          <ac:spMkLst>
            <pc:docMk/>
            <pc:sldMk cId="2838539226" sldId="275"/>
            <ac:spMk id="193" creationId="{6B3F16AF-FE95-2746-BC04-826052308E6F}"/>
          </ac:spMkLst>
        </pc:spChg>
        <pc:spChg chg="del mod topLvl">
          <ac:chgData name="雄斗 増本" userId="c33bc751-cd93-45c0-ad15-94131cb6fb34" providerId="ADAL" clId="{EE9B2E8F-BB2E-447E-8CE5-49AD846F0CD0}" dt="2019-12-26T09:32:15.611" v="23152" actId="478"/>
          <ac:spMkLst>
            <pc:docMk/>
            <pc:sldMk cId="2838539226" sldId="275"/>
            <ac:spMk id="194" creationId="{67A4DF0D-62AF-C24D-BE5A-1B94ED543033}"/>
          </ac:spMkLst>
        </pc:spChg>
        <pc:spChg chg="del mod topLvl">
          <ac:chgData name="雄斗 増本" userId="c33bc751-cd93-45c0-ad15-94131cb6fb34" providerId="ADAL" clId="{EE9B2E8F-BB2E-447E-8CE5-49AD846F0CD0}" dt="2019-12-26T09:32:15.611" v="23152" actId="478"/>
          <ac:spMkLst>
            <pc:docMk/>
            <pc:sldMk cId="2838539226" sldId="275"/>
            <ac:spMk id="195" creationId="{9CCE10C8-2EC5-2E49-86A2-26804BF9167D}"/>
          </ac:spMkLst>
        </pc:spChg>
        <pc:spChg chg="del mod topLvl">
          <ac:chgData name="雄斗 増本" userId="c33bc751-cd93-45c0-ad15-94131cb6fb34" providerId="ADAL" clId="{EE9B2E8F-BB2E-447E-8CE5-49AD846F0CD0}" dt="2019-12-26T09:32:15.611" v="23152" actId="478"/>
          <ac:spMkLst>
            <pc:docMk/>
            <pc:sldMk cId="2838539226" sldId="275"/>
            <ac:spMk id="196" creationId="{B8E7A562-5596-E641-AC24-5841BBD6FF21}"/>
          </ac:spMkLst>
        </pc:spChg>
        <pc:spChg chg="add">
          <ac:chgData name="雄斗 増本" userId="c33bc751-cd93-45c0-ad15-94131cb6fb34" providerId="ADAL" clId="{EE9B2E8F-BB2E-447E-8CE5-49AD846F0CD0}" dt="2019-12-26T09:32:20.823" v="23156"/>
          <ac:spMkLst>
            <pc:docMk/>
            <pc:sldMk cId="2838539226" sldId="275"/>
            <ac:spMk id="197" creationId="{AFE893D4-4D52-4A65-9168-8C8C0002BA75}"/>
          </ac:spMkLst>
        </pc:spChg>
        <pc:spChg chg="del">
          <ac:chgData name="雄斗 増本" userId="c33bc751-cd93-45c0-ad15-94131cb6fb34" providerId="ADAL" clId="{EE9B2E8F-BB2E-447E-8CE5-49AD846F0CD0}" dt="2019-12-18T03:43:26.871" v="17203" actId="478"/>
          <ac:spMkLst>
            <pc:docMk/>
            <pc:sldMk cId="2838539226" sldId="275"/>
            <ac:spMk id="198" creationId="{59C52B86-27C3-624C-9BA4-A691BE1C63C5}"/>
          </ac:spMkLst>
        </pc:spChg>
        <pc:spChg chg="add">
          <ac:chgData name="雄斗 増本" userId="c33bc751-cd93-45c0-ad15-94131cb6fb34" providerId="ADAL" clId="{EE9B2E8F-BB2E-447E-8CE5-49AD846F0CD0}" dt="2019-12-26T09:32:20.823" v="23156"/>
          <ac:spMkLst>
            <pc:docMk/>
            <pc:sldMk cId="2838539226" sldId="275"/>
            <ac:spMk id="199" creationId="{65DB699B-FD4A-4658-BD92-B26810A7D844}"/>
          </ac:spMkLst>
        </pc:spChg>
        <pc:spChg chg="del">
          <ac:chgData name="雄斗 増本" userId="c33bc751-cd93-45c0-ad15-94131cb6fb34" providerId="ADAL" clId="{EE9B2E8F-BB2E-447E-8CE5-49AD846F0CD0}" dt="2019-12-18T03:43:10.775" v="17201" actId="478"/>
          <ac:spMkLst>
            <pc:docMk/>
            <pc:sldMk cId="2838539226" sldId="275"/>
            <ac:spMk id="199" creationId="{A6FA502E-D94C-5F4D-BA4A-E1A4FEED55F6}"/>
          </ac:spMkLst>
        </pc:spChg>
        <pc:spChg chg="add">
          <ac:chgData name="雄斗 増本" userId="c33bc751-cd93-45c0-ad15-94131cb6fb34" providerId="ADAL" clId="{EE9B2E8F-BB2E-447E-8CE5-49AD846F0CD0}" dt="2019-12-26T09:32:20.823" v="23156"/>
          <ac:spMkLst>
            <pc:docMk/>
            <pc:sldMk cId="2838539226" sldId="275"/>
            <ac:spMk id="200" creationId="{3B760ADF-B574-41B5-B98A-248E44B3C93C}"/>
          </ac:spMkLst>
        </pc:spChg>
        <pc:spChg chg="del">
          <ac:chgData name="雄斗 増本" userId="c33bc751-cd93-45c0-ad15-94131cb6fb34" providerId="ADAL" clId="{EE9B2E8F-BB2E-447E-8CE5-49AD846F0CD0}" dt="2019-12-18T03:43:12.823" v="17202" actId="478"/>
          <ac:spMkLst>
            <pc:docMk/>
            <pc:sldMk cId="2838539226" sldId="275"/>
            <ac:spMk id="200" creationId="{E1A4A962-ADE8-E048-A8E9-2F55A62FC633}"/>
          </ac:spMkLst>
        </pc:spChg>
        <pc:spChg chg="del">
          <ac:chgData name="雄斗 増本" userId="c33bc751-cd93-45c0-ad15-94131cb6fb34" providerId="ADAL" clId="{EE9B2E8F-BB2E-447E-8CE5-49AD846F0CD0}" dt="2019-12-18T03:43:08.193" v="17200" actId="478"/>
          <ac:spMkLst>
            <pc:docMk/>
            <pc:sldMk cId="2838539226" sldId="275"/>
            <ac:spMk id="201" creationId="{8441598D-3672-BF4B-89A7-D30BB809A52A}"/>
          </ac:spMkLst>
        </pc:spChg>
        <pc:spChg chg="add">
          <ac:chgData name="雄斗 増本" userId="c33bc751-cd93-45c0-ad15-94131cb6fb34" providerId="ADAL" clId="{EE9B2E8F-BB2E-447E-8CE5-49AD846F0CD0}" dt="2019-12-26T09:32:20.823" v="23156"/>
          <ac:spMkLst>
            <pc:docMk/>
            <pc:sldMk cId="2838539226" sldId="275"/>
            <ac:spMk id="202" creationId="{7DA76C9E-5896-4C92-9504-90B690036BA2}"/>
          </ac:spMkLst>
        </pc:spChg>
        <pc:spChg chg="add">
          <ac:chgData name="雄斗 増本" userId="c33bc751-cd93-45c0-ad15-94131cb6fb34" providerId="ADAL" clId="{EE9B2E8F-BB2E-447E-8CE5-49AD846F0CD0}" dt="2019-12-26T09:32:20.823" v="23156"/>
          <ac:spMkLst>
            <pc:docMk/>
            <pc:sldMk cId="2838539226" sldId="275"/>
            <ac:spMk id="203" creationId="{F858B8E9-48C6-44D9-8A43-BD1C252CF571}"/>
          </ac:spMkLst>
        </pc:spChg>
        <pc:spChg chg="add">
          <ac:chgData name="雄斗 増本" userId="c33bc751-cd93-45c0-ad15-94131cb6fb34" providerId="ADAL" clId="{EE9B2E8F-BB2E-447E-8CE5-49AD846F0CD0}" dt="2019-12-26T09:32:20.823" v="23156"/>
          <ac:spMkLst>
            <pc:docMk/>
            <pc:sldMk cId="2838539226" sldId="275"/>
            <ac:spMk id="208" creationId="{52BD7BB9-4EEC-4074-83B3-59758FB4F809}"/>
          </ac:spMkLst>
        </pc:spChg>
        <pc:spChg chg="add">
          <ac:chgData name="雄斗 増本" userId="c33bc751-cd93-45c0-ad15-94131cb6fb34" providerId="ADAL" clId="{EE9B2E8F-BB2E-447E-8CE5-49AD846F0CD0}" dt="2019-12-26T09:32:20.823" v="23156"/>
          <ac:spMkLst>
            <pc:docMk/>
            <pc:sldMk cId="2838539226" sldId="275"/>
            <ac:spMk id="209" creationId="{9DADBD11-7127-4B1D-B190-0B0D9A56A504}"/>
          </ac:spMkLst>
        </pc:spChg>
        <pc:spChg chg="add">
          <ac:chgData name="雄斗 増本" userId="c33bc751-cd93-45c0-ad15-94131cb6fb34" providerId="ADAL" clId="{EE9B2E8F-BB2E-447E-8CE5-49AD846F0CD0}" dt="2019-12-26T09:32:20.823" v="23156"/>
          <ac:spMkLst>
            <pc:docMk/>
            <pc:sldMk cId="2838539226" sldId="275"/>
            <ac:spMk id="211" creationId="{D5ACE3D6-5D45-4DF6-887E-2AE26AF0E603}"/>
          </ac:spMkLst>
        </pc:spChg>
        <pc:spChg chg="add">
          <ac:chgData name="雄斗 増本" userId="c33bc751-cd93-45c0-ad15-94131cb6fb34" providerId="ADAL" clId="{EE9B2E8F-BB2E-447E-8CE5-49AD846F0CD0}" dt="2019-12-26T09:32:20.823" v="23156"/>
          <ac:spMkLst>
            <pc:docMk/>
            <pc:sldMk cId="2838539226" sldId="275"/>
            <ac:spMk id="212" creationId="{6267D370-C292-4C34-AD68-49F344931EE6}"/>
          </ac:spMkLst>
        </pc:spChg>
        <pc:spChg chg="add">
          <ac:chgData name="雄斗 増本" userId="c33bc751-cd93-45c0-ad15-94131cb6fb34" providerId="ADAL" clId="{EE9B2E8F-BB2E-447E-8CE5-49AD846F0CD0}" dt="2019-12-26T09:32:20.823" v="23156"/>
          <ac:spMkLst>
            <pc:docMk/>
            <pc:sldMk cId="2838539226" sldId="275"/>
            <ac:spMk id="214" creationId="{AB4D0204-7C87-4469-96FC-265D1DACE7E5}"/>
          </ac:spMkLst>
        </pc:spChg>
        <pc:spChg chg="add">
          <ac:chgData name="雄斗 増本" userId="c33bc751-cd93-45c0-ad15-94131cb6fb34" providerId="ADAL" clId="{EE9B2E8F-BB2E-447E-8CE5-49AD846F0CD0}" dt="2019-12-26T09:32:20.823" v="23156"/>
          <ac:spMkLst>
            <pc:docMk/>
            <pc:sldMk cId="2838539226" sldId="275"/>
            <ac:spMk id="215" creationId="{B45F9303-A28E-43F3-8D5E-593959154B7F}"/>
          </ac:spMkLst>
        </pc:spChg>
        <pc:spChg chg="add">
          <ac:chgData name="雄斗 増本" userId="c33bc751-cd93-45c0-ad15-94131cb6fb34" providerId="ADAL" clId="{EE9B2E8F-BB2E-447E-8CE5-49AD846F0CD0}" dt="2019-12-26T09:32:20.823" v="23156"/>
          <ac:spMkLst>
            <pc:docMk/>
            <pc:sldMk cId="2838539226" sldId="275"/>
            <ac:spMk id="217" creationId="{C796C019-488D-4A39-BD97-38645DA4D516}"/>
          </ac:spMkLst>
        </pc:spChg>
        <pc:spChg chg="add">
          <ac:chgData name="雄斗 増本" userId="c33bc751-cd93-45c0-ad15-94131cb6fb34" providerId="ADAL" clId="{EE9B2E8F-BB2E-447E-8CE5-49AD846F0CD0}" dt="2019-12-26T09:32:20.823" v="23156"/>
          <ac:spMkLst>
            <pc:docMk/>
            <pc:sldMk cId="2838539226" sldId="275"/>
            <ac:spMk id="218" creationId="{DFB2622E-BB82-49D9-A612-FF20BF6CA444}"/>
          </ac:spMkLst>
        </pc:spChg>
        <pc:spChg chg="add">
          <ac:chgData name="雄斗 増本" userId="c33bc751-cd93-45c0-ad15-94131cb6fb34" providerId="ADAL" clId="{EE9B2E8F-BB2E-447E-8CE5-49AD846F0CD0}" dt="2019-12-26T09:32:20.823" v="23156"/>
          <ac:spMkLst>
            <pc:docMk/>
            <pc:sldMk cId="2838539226" sldId="275"/>
            <ac:spMk id="219" creationId="{83AB6E71-B9B7-4B77-AA11-2B38888B741B}"/>
          </ac:spMkLst>
        </pc:spChg>
        <pc:spChg chg="add">
          <ac:chgData name="雄斗 増本" userId="c33bc751-cd93-45c0-ad15-94131cb6fb34" providerId="ADAL" clId="{EE9B2E8F-BB2E-447E-8CE5-49AD846F0CD0}" dt="2019-12-26T09:32:20.823" v="23156"/>
          <ac:spMkLst>
            <pc:docMk/>
            <pc:sldMk cId="2838539226" sldId="275"/>
            <ac:spMk id="220" creationId="{A46E6538-CF48-4959-A6A0-18FF22F86C5F}"/>
          </ac:spMkLst>
        </pc:spChg>
        <pc:spChg chg="add">
          <ac:chgData name="雄斗 増本" userId="c33bc751-cd93-45c0-ad15-94131cb6fb34" providerId="ADAL" clId="{EE9B2E8F-BB2E-447E-8CE5-49AD846F0CD0}" dt="2019-12-26T09:32:20.823" v="23156"/>
          <ac:spMkLst>
            <pc:docMk/>
            <pc:sldMk cId="2838539226" sldId="275"/>
            <ac:spMk id="221" creationId="{44F8F8C8-E241-4A80-8C9C-5B8288044756}"/>
          </ac:spMkLst>
        </pc:spChg>
        <pc:spChg chg="add">
          <ac:chgData name="雄斗 増本" userId="c33bc751-cd93-45c0-ad15-94131cb6fb34" providerId="ADAL" clId="{EE9B2E8F-BB2E-447E-8CE5-49AD846F0CD0}" dt="2019-12-26T09:32:20.823" v="23156"/>
          <ac:spMkLst>
            <pc:docMk/>
            <pc:sldMk cId="2838539226" sldId="275"/>
            <ac:spMk id="223" creationId="{1CD1281F-E5DD-4643-A847-39D53672DD1D}"/>
          </ac:spMkLst>
        </pc:spChg>
        <pc:spChg chg="add">
          <ac:chgData name="雄斗 増本" userId="c33bc751-cd93-45c0-ad15-94131cb6fb34" providerId="ADAL" clId="{EE9B2E8F-BB2E-447E-8CE5-49AD846F0CD0}" dt="2019-12-26T09:32:20.823" v="23156"/>
          <ac:spMkLst>
            <pc:docMk/>
            <pc:sldMk cId="2838539226" sldId="275"/>
            <ac:spMk id="224" creationId="{3B007EC8-3942-4295-93ED-BDA7EA19C000}"/>
          </ac:spMkLst>
        </pc:spChg>
        <pc:spChg chg="add del mod">
          <ac:chgData name="雄斗 増本" userId="c33bc751-cd93-45c0-ad15-94131cb6fb34" providerId="ADAL" clId="{EE9B2E8F-BB2E-447E-8CE5-49AD846F0CD0}" dt="2019-12-26T09:42:04.935" v="23195" actId="478"/>
          <ac:spMkLst>
            <pc:docMk/>
            <pc:sldMk cId="2838539226" sldId="275"/>
            <ac:spMk id="225" creationId="{A6CB67B9-57F8-4E2D-8D7D-8F89E04F1E57}"/>
          </ac:spMkLst>
        </pc:spChg>
        <pc:spChg chg="add">
          <ac:chgData name="雄斗 増本" userId="c33bc751-cd93-45c0-ad15-94131cb6fb34" providerId="ADAL" clId="{EE9B2E8F-BB2E-447E-8CE5-49AD846F0CD0}" dt="2019-12-26T09:32:20.823" v="23156"/>
          <ac:spMkLst>
            <pc:docMk/>
            <pc:sldMk cId="2838539226" sldId="275"/>
            <ac:spMk id="226" creationId="{A031B9B1-AE24-4FBE-AB02-02D1A406999A}"/>
          </ac:spMkLst>
        </pc:spChg>
        <pc:spChg chg="add">
          <ac:chgData name="雄斗 増本" userId="c33bc751-cd93-45c0-ad15-94131cb6fb34" providerId="ADAL" clId="{EE9B2E8F-BB2E-447E-8CE5-49AD846F0CD0}" dt="2019-12-26T09:32:20.823" v="23156"/>
          <ac:spMkLst>
            <pc:docMk/>
            <pc:sldMk cId="2838539226" sldId="275"/>
            <ac:spMk id="257" creationId="{56653616-869E-4B8D-8D81-713E35C9746C}"/>
          </ac:spMkLst>
        </pc:spChg>
        <pc:spChg chg="add">
          <ac:chgData name="雄斗 増本" userId="c33bc751-cd93-45c0-ad15-94131cb6fb34" providerId="ADAL" clId="{EE9B2E8F-BB2E-447E-8CE5-49AD846F0CD0}" dt="2019-12-26T09:32:20.823" v="23156"/>
          <ac:spMkLst>
            <pc:docMk/>
            <pc:sldMk cId="2838539226" sldId="275"/>
            <ac:spMk id="258" creationId="{3345FD85-06E4-4812-8F80-1A7F719B84B4}"/>
          </ac:spMkLst>
        </pc:spChg>
        <pc:spChg chg="add">
          <ac:chgData name="雄斗 増本" userId="c33bc751-cd93-45c0-ad15-94131cb6fb34" providerId="ADAL" clId="{EE9B2E8F-BB2E-447E-8CE5-49AD846F0CD0}" dt="2019-12-26T09:32:20.823" v="23156"/>
          <ac:spMkLst>
            <pc:docMk/>
            <pc:sldMk cId="2838539226" sldId="275"/>
            <ac:spMk id="259" creationId="{D7F8E95A-2D78-4E1B-8511-1883E5C05175}"/>
          </ac:spMkLst>
        </pc:spChg>
        <pc:spChg chg="add">
          <ac:chgData name="雄斗 増本" userId="c33bc751-cd93-45c0-ad15-94131cb6fb34" providerId="ADAL" clId="{EE9B2E8F-BB2E-447E-8CE5-49AD846F0CD0}" dt="2019-12-26T09:32:20.823" v="23156"/>
          <ac:spMkLst>
            <pc:docMk/>
            <pc:sldMk cId="2838539226" sldId="275"/>
            <ac:spMk id="260" creationId="{A4D2E530-FAB6-4AEE-BA51-16149CA4B48E}"/>
          </ac:spMkLst>
        </pc:spChg>
        <pc:spChg chg="add">
          <ac:chgData name="雄斗 増本" userId="c33bc751-cd93-45c0-ad15-94131cb6fb34" providerId="ADAL" clId="{EE9B2E8F-BB2E-447E-8CE5-49AD846F0CD0}" dt="2019-12-26T09:32:20.823" v="23156"/>
          <ac:spMkLst>
            <pc:docMk/>
            <pc:sldMk cId="2838539226" sldId="275"/>
            <ac:spMk id="261" creationId="{E57E19DF-7430-4CD6-9BA3-11B9984FC2B8}"/>
          </ac:spMkLst>
        </pc:spChg>
        <pc:spChg chg="add">
          <ac:chgData name="雄斗 増本" userId="c33bc751-cd93-45c0-ad15-94131cb6fb34" providerId="ADAL" clId="{EE9B2E8F-BB2E-447E-8CE5-49AD846F0CD0}" dt="2019-12-26T09:32:20.823" v="23156"/>
          <ac:spMkLst>
            <pc:docMk/>
            <pc:sldMk cId="2838539226" sldId="275"/>
            <ac:spMk id="262" creationId="{7F55D42E-9106-4CE0-8E2D-1A785D0CF2DB}"/>
          </ac:spMkLst>
        </pc:spChg>
        <pc:spChg chg="add">
          <ac:chgData name="雄斗 増本" userId="c33bc751-cd93-45c0-ad15-94131cb6fb34" providerId="ADAL" clId="{EE9B2E8F-BB2E-447E-8CE5-49AD846F0CD0}" dt="2019-12-26T09:32:20.823" v="23156"/>
          <ac:spMkLst>
            <pc:docMk/>
            <pc:sldMk cId="2838539226" sldId="275"/>
            <ac:spMk id="263" creationId="{8C964DAD-E1D6-4D02-A340-C1F53D93ACA4}"/>
          </ac:spMkLst>
        </pc:spChg>
        <pc:spChg chg="add">
          <ac:chgData name="雄斗 増本" userId="c33bc751-cd93-45c0-ad15-94131cb6fb34" providerId="ADAL" clId="{EE9B2E8F-BB2E-447E-8CE5-49AD846F0CD0}" dt="2019-12-26T09:32:20.823" v="23156"/>
          <ac:spMkLst>
            <pc:docMk/>
            <pc:sldMk cId="2838539226" sldId="275"/>
            <ac:spMk id="264" creationId="{8CF13A36-3B9B-425A-BB94-C7C393049B1E}"/>
          </ac:spMkLst>
        </pc:spChg>
        <pc:spChg chg="add">
          <ac:chgData name="雄斗 増本" userId="c33bc751-cd93-45c0-ad15-94131cb6fb34" providerId="ADAL" clId="{EE9B2E8F-BB2E-447E-8CE5-49AD846F0CD0}" dt="2019-12-26T09:32:20.823" v="23156"/>
          <ac:spMkLst>
            <pc:docMk/>
            <pc:sldMk cId="2838539226" sldId="275"/>
            <ac:spMk id="265" creationId="{9E1E4CD1-3FEA-495E-8EAF-AFFFDE28A488}"/>
          </ac:spMkLst>
        </pc:spChg>
        <pc:spChg chg="add">
          <ac:chgData name="雄斗 増本" userId="c33bc751-cd93-45c0-ad15-94131cb6fb34" providerId="ADAL" clId="{EE9B2E8F-BB2E-447E-8CE5-49AD846F0CD0}" dt="2019-12-26T09:32:20.823" v="23156"/>
          <ac:spMkLst>
            <pc:docMk/>
            <pc:sldMk cId="2838539226" sldId="275"/>
            <ac:spMk id="266" creationId="{61618497-3B9C-477D-B2CD-FDCBF444FFFA}"/>
          </ac:spMkLst>
        </pc:spChg>
        <pc:spChg chg="add">
          <ac:chgData name="雄斗 増本" userId="c33bc751-cd93-45c0-ad15-94131cb6fb34" providerId="ADAL" clId="{EE9B2E8F-BB2E-447E-8CE5-49AD846F0CD0}" dt="2019-12-26T09:32:20.823" v="23156"/>
          <ac:spMkLst>
            <pc:docMk/>
            <pc:sldMk cId="2838539226" sldId="275"/>
            <ac:spMk id="267" creationId="{592C1B28-0E71-4F73-AADF-628B8038F4C4}"/>
          </ac:spMkLst>
        </pc:spChg>
        <pc:spChg chg="add">
          <ac:chgData name="雄斗 増本" userId="c33bc751-cd93-45c0-ad15-94131cb6fb34" providerId="ADAL" clId="{EE9B2E8F-BB2E-447E-8CE5-49AD846F0CD0}" dt="2019-12-26T09:32:20.823" v="23156"/>
          <ac:spMkLst>
            <pc:docMk/>
            <pc:sldMk cId="2838539226" sldId="275"/>
            <ac:spMk id="268" creationId="{3DF34CD2-061C-41A0-9CC1-5341C43C38CA}"/>
          </ac:spMkLst>
        </pc:spChg>
        <pc:spChg chg="add">
          <ac:chgData name="雄斗 増本" userId="c33bc751-cd93-45c0-ad15-94131cb6fb34" providerId="ADAL" clId="{EE9B2E8F-BB2E-447E-8CE5-49AD846F0CD0}" dt="2019-12-26T09:32:20.823" v="23156"/>
          <ac:spMkLst>
            <pc:docMk/>
            <pc:sldMk cId="2838539226" sldId="275"/>
            <ac:spMk id="269" creationId="{7E1F1854-224D-48E1-9D63-044E7CABFDEF}"/>
          </ac:spMkLst>
        </pc:spChg>
        <pc:spChg chg="add">
          <ac:chgData name="雄斗 増本" userId="c33bc751-cd93-45c0-ad15-94131cb6fb34" providerId="ADAL" clId="{EE9B2E8F-BB2E-447E-8CE5-49AD846F0CD0}" dt="2019-12-26T09:32:20.823" v="23156"/>
          <ac:spMkLst>
            <pc:docMk/>
            <pc:sldMk cId="2838539226" sldId="275"/>
            <ac:spMk id="270" creationId="{E3E8C575-068E-40AB-A442-D97575EB7390}"/>
          </ac:spMkLst>
        </pc:spChg>
        <pc:spChg chg="add">
          <ac:chgData name="雄斗 増本" userId="c33bc751-cd93-45c0-ad15-94131cb6fb34" providerId="ADAL" clId="{EE9B2E8F-BB2E-447E-8CE5-49AD846F0CD0}" dt="2019-12-26T09:32:20.823" v="23156"/>
          <ac:spMkLst>
            <pc:docMk/>
            <pc:sldMk cId="2838539226" sldId="275"/>
            <ac:spMk id="271" creationId="{67776A44-ED6B-417F-8213-7D72FE3CA44C}"/>
          </ac:spMkLst>
        </pc:spChg>
        <pc:spChg chg="add">
          <ac:chgData name="雄斗 増本" userId="c33bc751-cd93-45c0-ad15-94131cb6fb34" providerId="ADAL" clId="{EE9B2E8F-BB2E-447E-8CE5-49AD846F0CD0}" dt="2019-12-26T09:32:20.823" v="23156"/>
          <ac:spMkLst>
            <pc:docMk/>
            <pc:sldMk cId="2838539226" sldId="275"/>
            <ac:spMk id="272" creationId="{861ECB39-E0CA-408B-B98E-9FB42F75277C}"/>
          </ac:spMkLst>
        </pc:spChg>
        <pc:spChg chg="add">
          <ac:chgData name="雄斗 増本" userId="c33bc751-cd93-45c0-ad15-94131cb6fb34" providerId="ADAL" clId="{EE9B2E8F-BB2E-447E-8CE5-49AD846F0CD0}" dt="2019-12-26T09:32:20.823" v="23156"/>
          <ac:spMkLst>
            <pc:docMk/>
            <pc:sldMk cId="2838539226" sldId="275"/>
            <ac:spMk id="273" creationId="{D9C59B7D-F745-4821-A5D4-3F7F85E86A15}"/>
          </ac:spMkLst>
        </pc:spChg>
        <pc:spChg chg="add">
          <ac:chgData name="雄斗 増本" userId="c33bc751-cd93-45c0-ad15-94131cb6fb34" providerId="ADAL" clId="{EE9B2E8F-BB2E-447E-8CE5-49AD846F0CD0}" dt="2019-12-26T09:32:20.823" v="23156"/>
          <ac:spMkLst>
            <pc:docMk/>
            <pc:sldMk cId="2838539226" sldId="275"/>
            <ac:spMk id="274" creationId="{D335B425-048A-45CF-851D-782D6AB09F4B}"/>
          </ac:spMkLst>
        </pc:spChg>
        <pc:spChg chg="add">
          <ac:chgData name="雄斗 増本" userId="c33bc751-cd93-45c0-ad15-94131cb6fb34" providerId="ADAL" clId="{EE9B2E8F-BB2E-447E-8CE5-49AD846F0CD0}" dt="2019-12-26T09:32:20.823" v="23156"/>
          <ac:spMkLst>
            <pc:docMk/>
            <pc:sldMk cId="2838539226" sldId="275"/>
            <ac:spMk id="275" creationId="{E585EEF5-949C-42D2-8117-2C43C2457D14}"/>
          </ac:spMkLst>
        </pc:spChg>
        <pc:spChg chg="add">
          <ac:chgData name="雄斗 増本" userId="c33bc751-cd93-45c0-ad15-94131cb6fb34" providerId="ADAL" clId="{EE9B2E8F-BB2E-447E-8CE5-49AD846F0CD0}" dt="2019-12-26T09:32:20.823" v="23156"/>
          <ac:spMkLst>
            <pc:docMk/>
            <pc:sldMk cId="2838539226" sldId="275"/>
            <ac:spMk id="276" creationId="{1A6CE5D6-5865-4ED6-9658-D76E9715A596}"/>
          </ac:spMkLst>
        </pc:spChg>
        <pc:spChg chg="add">
          <ac:chgData name="雄斗 増本" userId="c33bc751-cd93-45c0-ad15-94131cb6fb34" providerId="ADAL" clId="{EE9B2E8F-BB2E-447E-8CE5-49AD846F0CD0}" dt="2019-12-26T09:32:20.823" v="23156"/>
          <ac:spMkLst>
            <pc:docMk/>
            <pc:sldMk cId="2838539226" sldId="275"/>
            <ac:spMk id="277" creationId="{5C55E155-12EC-4A48-AEA2-EE7240B3D505}"/>
          </ac:spMkLst>
        </pc:spChg>
        <pc:spChg chg="add">
          <ac:chgData name="雄斗 増本" userId="c33bc751-cd93-45c0-ad15-94131cb6fb34" providerId="ADAL" clId="{EE9B2E8F-BB2E-447E-8CE5-49AD846F0CD0}" dt="2019-12-26T09:32:20.823" v="23156"/>
          <ac:spMkLst>
            <pc:docMk/>
            <pc:sldMk cId="2838539226" sldId="275"/>
            <ac:spMk id="279" creationId="{FA869701-D370-4CB3-BBBD-782DC65550E1}"/>
          </ac:spMkLst>
        </pc:spChg>
        <pc:spChg chg="add">
          <ac:chgData name="雄斗 増本" userId="c33bc751-cd93-45c0-ad15-94131cb6fb34" providerId="ADAL" clId="{EE9B2E8F-BB2E-447E-8CE5-49AD846F0CD0}" dt="2019-12-26T09:32:20.823" v="23156"/>
          <ac:spMkLst>
            <pc:docMk/>
            <pc:sldMk cId="2838539226" sldId="275"/>
            <ac:spMk id="280" creationId="{34B8584B-CEDF-4001-B34C-C5C9BA8B1DA0}"/>
          </ac:spMkLst>
        </pc:spChg>
        <pc:spChg chg="add">
          <ac:chgData name="雄斗 増本" userId="c33bc751-cd93-45c0-ad15-94131cb6fb34" providerId="ADAL" clId="{EE9B2E8F-BB2E-447E-8CE5-49AD846F0CD0}" dt="2019-12-26T09:32:20.823" v="23156"/>
          <ac:spMkLst>
            <pc:docMk/>
            <pc:sldMk cId="2838539226" sldId="275"/>
            <ac:spMk id="311" creationId="{3C6BD25F-15CE-46C1-A7E2-30BB859D53B0}"/>
          </ac:spMkLst>
        </pc:spChg>
        <pc:spChg chg="add">
          <ac:chgData name="雄斗 増本" userId="c33bc751-cd93-45c0-ad15-94131cb6fb34" providerId="ADAL" clId="{EE9B2E8F-BB2E-447E-8CE5-49AD846F0CD0}" dt="2019-12-26T09:32:20.823" v="23156"/>
          <ac:spMkLst>
            <pc:docMk/>
            <pc:sldMk cId="2838539226" sldId="275"/>
            <ac:spMk id="312" creationId="{2FFAE280-BBCA-47EC-B41D-0B0ADA3E70C1}"/>
          </ac:spMkLst>
        </pc:spChg>
        <pc:spChg chg="add">
          <ac:chgData name="雄斗 増本" userId="c33bc751-cd93-45c0-ad15-94131cb6fb34" providerId="ADAL" clId="{EE9B2E8F-BB2E-447E-8CE5-49AD846F0CD0}" dt="2019-12-26T09:32:20.823" v="23156"/>
          <ac:spMkLst>
            <pc:docMk/>
            <pc:sldMk cId="2838539226" sldId="275"/>
            <ac:spMk id="313" creationId="{6EB2A08B-3D38-4413-B21E-2A0EA3156B3F}"/>
          </ac:spMkLst>
        </pc:spChg>
        <pc:spChg chg="add">
          <ac:chgData name="雄斗 増本" userId="c33bc751-cd93-45c0-ad15-94131cb6fb34" providerId="ADAL" clId="{EE9B2E8F-BB2E-447E-8CE5-49AD846F0CD0}" dt="2019-12-26T09:32:20.823" v="23156"/>
          <ac:spMkLst>
            <pc:docMk/>
            <pc:sldMk cId="2838539226" sldId="275"/>
            <ac:spMk id="314" creationId="{53BC1CC4-E23F-4BF9-8071-E150ABF03310}"/>
          </ac:spMkLst>
        </pc:spChg>
        <pc:spChg chg="add">
          <ac:chgData name="雄斗 増本" userId="c33bc751-cd93-45c0-ad15-94131cb6fb34" providerId="ADAL" clId="{EE9B2E8F-BB2E-447E-8CE5-49AD846F0CD0}" dt="2019-12-26T09:32:20.823" v="23156"/>
          <ac:spMkLst>
            <pc:docMk/>
            <pc:sldMk cId="2838539226" sldId="275"/>
            <ac:spMk id="315" creationId="{C029B98B-4B20-4A39-A24A-3E7031281243}"/>
          </ac:spMkLst>
        </pc:spChg>
        <pc:spChg chg="add">
          <ac:chgData name="雄斗 増本" userId="c33bc751-cd93-45c0-ad15-94131cb6fb34" providerId="ADAL" clId="{EE9B2E8F-BB2E-447E-8CE5-49AD846F0CD0}" dt="2019-12-26T09:32:20.823" v="23156"/>
          <ac:spMkLst>
            <pc:docMk/>
            <pc:sldMk cId="2838539226" sldId="275"/>
            <ac:spMk id="316" creationId="{2AE53490-4B6F-43A9-88BB-C000B360D999}"/>
          </ac:spMkLst>
        </pc:spChg>
        <pc:spChg chg="add">
          <ac:chgData name="雄斗 増本" userId="c33bc751-cd93-45c0-ad15-94131cb6fb34" providerId="ADAL" clId="{EE9B2E8F-BB2E-447E-8CE5-49AD846F0CD0}" dt="2019-12-26T09:32:20.823" v="23156"/>
          <ac:spMkLst>
            <pc:docMk/>
            <pc:sldMk cId="2838539226" sldId="275"/>
            <ac:spMk id="317" creationId="{E050DA82-DAC7-4995-BF2F-623F2ED0983D}"/>
          </ac:spMkLst>
        </pc:spChg>
        <pc:spChg chg="add">
          <ac:chgData name="雄斗 増本" userId="c33bc751-cd93-45c0-ad15-94131cb6fb34" providerId="ADAL" clId="{EE9B2E8F-BB2E-447E-8CE5-49AD846F0CD0}" dt="2019-12-26T09:32:20.823" v="23156"/>
          <ac:spMkLst>
            <pc:docMk/>
            <pc:sldMk cId="2838539226" sldId="275"/>
            <ac:spMk id="318" creationId="{31D70942-C1C1-4814-A4F8-2A010322D541}"/>
          </ac:spMkLst>
        </pc:spChg>
        <pc:spChg chg="add mod ord">
          <ac:chgData name="雄斗 増本" userId="c33bc751-cd93-45c0-ad15-94131cb6fb34" providerId="ADAL" clId="{EE9B2E8F-BB2E-447E-8CE5-49AD846F0CD0}" dt="2019-12-26T10:20:02.679" v="23367" actId="166"/>
          <ac:spMkLst>
            <pc:docMk/>
            <pc:sldMk cId="2838539226" sldId="275"/>
            <ac:spMk id="334" creationId="{4C7C898D-25B3-4FA9-ACE5-BAACF7A20EAE}"/>
          </ac:spMkLst>
        </pc:spChg>
        <pc:spChg chg="add mod">
          <ac:chgData name="雄斗 増本" userId="c33bc751-cd93-45c0-ad15-94131cb6fb34" providerId="ADAL" clId="{EE9B2E8F-BB2E-447E-8CE5-49AD846F0CD0}" dt="2019-12-26T09:44:15.158" v="23203" actId="1076"/>
          <ac:spMkLst>
            <pc:docMk/>
            <pc:sldMk cId="2838539226" sldId="275"/>
            <ac:spMk id="335" creationId="{F88A32F8-5444-438D-BC6D-9A294F9A456C}"/>
          </ac:spMkLst>
        </pc:spChg>
        <pc:spChg chg="add mod">
          <ac:chgData name="雄斗 増本" userId="c33bc751-cd93-45c0-ad15-94131cb6fb34" providerId="ADAL" clId="{EE9B2E8F-BB2E-447E-8CE5-49AD846F0CD0}" dt="2019-12-26T09:44:11.560" v="23202" actId="1076"/>
          <ac:spMkLst>
            <pc:docMk/>
            <pc:sldMk cId="2838539226" sldId="275"/>
            <ac:spMk id="336" creationId="{C2F34D0F-E20A-4BBE-B610-7754647F701D}"/>
          </ac:spMkLst>
        </pc:spChg>
        <pc:spChg chg="add">
          <ac:chgData name="雄斗 増本" userId="c33bc751-cd93-45c0-ad15-94131cb6fb34" providerId="ADAL" clId="{EE9B2E8F-BB2E-447E-8CE5-49AD846F0CD0}" dt="2019-12-26T09:41:56.969" v="23194"/>
          <ac:spMkLst>
            <pc:docMk/>
            <pc:sldMk cId="2838539226" sldId="275"/>
            <ac:spMk id="337" creationId="{982452E7-84DF-45AE-AC0B-D0EC8DCF7FAB}"/>
          </ac:spMkLst>
        </pc:spChg>
        <pc:spChg chg="add">
          <ac:chgData name="雄斗 増本" userId="c33bc751-cd93-45c0-ad15-94131cb6fb34" providerId="ADAL" clId="{EE9B2E8F-BB2E-447E-8CE5-49AD846F0CD0}" dt="2019-12-26T09:42:05.448" v="23196"/>
          <ac:spMkLst>
            <pc:docMk/>
            <pc:sldMk cId="2838539226" sldId="275"/>
            <ac:spMk id="338" creationId="{D8989D2C-E7CC-46F5-8371-396DB08BFC29}"/>
          </ac:spMkLst>
        </pc:spChg>
        <pc:spChg chg="add del mod">
          <ac:chgData name="雄斗 増本" userId="c33bc751-cd93-45c0-ad15-94131cb6fb34" providerId="ADAL" clId="{EE9B2E8F-BB2E-447E-8CE5-49AD846F0CD0}" dt="2019-12-26T09:50:02.875" v="23246" actId="478"/>
          <ac:spMkLst>
            <pc:docMk/>
            <pc:sldMk cId="2838539226" sldId="275"/>
            <ac:spMk id="339" creationId="{F50A73F0-0E40-45F9-B188-24A9F9D38164}"/>
          </ac:spMkLst>
        </pc:spChg>
        <pc:spChg chg="add">
          <ac:chgData name="雄斗 増本" userId="c33bc751-cd93-45c0-ad15-94131cb6fb34" providerId="ADAL" clId="{EE9B2E8F-BB2E-447E-8CE5-49AD846F0CD0}" dt="2019-12-26T09:54:59.128" v="23278"/>
          <ac:spMkLst>
            <pc:docMk/>
            <pc:sldMk cId="2838539226" sldId="275"/>
            <ac:spMk id="340" creationId="{F57F1A1C-F2AA-43F4-81EA-74D3144A2A1D}"/>
          </ac:spMkLst>
        </pc:spChg>
        <pc:spChg chg="add mod">
          <ac:chgData name="雄斗 増本" userId="c33bc751-cd93-45c0-ad15-94131cb6fb34" providerId="ADAL" clId="{EE9B2E8F-BB2E-447E-8CE5-49AD846F0CD0}" dt="2019-12-26T09:55:15.005" v="23304" actId="404"/>
          <ac:spMkLst>
            <pc:docMk/>
            <pc:sldMk cId="2838539226" sldId="275"/>
            <ac:spMk id="341" creationId="{A6542305-1016-495F-AFBD-255367BFF55A}"/>
          </ac:spMkLst>
        </pc:spChg>
        <pc:grpChg chg="add del mod">
          <ac:chgData name="雄斗 増本" userId="c33bc751-cd93-45c0-ad15-94131cb6fb34" providerId="ADAL" clId="{EE9B2E8F-BB2E-447E-8CE5-49AD846F0CD0}" dt="2019-12-26T09:31:51.397" v="23151" actId="165"/>
          <ac:grpSpMkLst>
            <pc:docMk/>
            <pc:sldMk cId="2838539226" sldId="275"/>
            <ac:grpSpMk id="2" creationId="{50B4AF84-059E-45CC-9840-2B8F4A608D74}"/>
          </ac:grpSpMkLst>
        </pc:grpChg>
        <pc:grpChg chg="mod topLvl">
          <ac:chgData name="雄斗 増本" userId="c33bc751-cd93-45c0-ad15-94131cb6fb34" providerId="ADAL" clId="{EE9B2E8F-BB2E-447E-8CE5-49AD846F0CD0}" dt="2019-12-26T09:31:51.397" v="23151" actId="165"/>
          <ac:grpSpMkLst>
            <pc:docMk/>
            <pc:sldMk cId="2838539226" sldId="275"/>
            <ac:grpSpMk id="127" creationId="{C490FDA7-8B91-9D46-BD20-335CD7CB52EE}"/>
          </ac:grpSpMkLst>
        </pc:grpChg>
        <pc:grpChg chg="mod topLvl">
          <ac:chgData name="雄斗 増本" userId="c33bc751-cd93-45c0-ad15-94131cb6fb34" providerId="ADAL" clId="{EE9B2E8F-BB2E-447E-8CE5-49AD846F0CD0}" dt="2019-12-26T09:31:51.397" v="23151" actId="165"/>
          <ac:grpSpMkLst>
            <pc:docMk/>
            <pc:sldMk cId="2838539226" sldId="275"/>
            <ac:grpSpMk id="146" creationId="{9112968A-5660-5E47-8F02-688E009ABC2F}"/>
          </ac:grpSpMkLst>
        </pc:grpChg>
        <pc:grpChg chg="add">
          <ac:chgData name="雄斗 増本" userId="c33bc751-cd93-45c0-ad15-94131cb6fb34" providerId="ADAL" clId="{EE9B2E8F-BB2E-447E-8CE5-49AD846F0CD0}" dt="2019-12-26T09:32:20.823" v="23156"/>
          <ac:grpSpMkLst>
            <pc:docMk/>
            <pc:sldMk cId="2838539226" sldId="275"/>
            <ac:grpSpMk id="227" creationId="{D37D87C3-E44D-4121-BFF3-8EE8AD78FC7A}"/>
          </ac:grpSpMkLst>
        </pc:grpChg>
        <pc:grpChg chg="add">
          <ac:chgData name="雄斗 増本" userId="c33bc751-cd93-45c0-ad15-94131cb6fb34" providerId="ADAL" clId="{EE9B2E8F-BB2E-447E-8CE5-49AD846F0CD0}" dt="2019-12-26T09:32:20.823" v="23156"/>
          <ac:grpSpMkLst>
            <pc:docMk/>
            <pc:sldMk cId="2838539226" sldId="275"/>
            <ac:grpSpMk id="233" creationId="{51DB113C-E90B-45D1-84F2-DB67BE24B7FC}"/>
          </ac:grpSpMkLst>
        </pc:grpChg>
        <pc:grpChg chg="add">
          <ac:chgData name="雄斗 増本" userId="c33bc751-cd93-45c0-ad15-94131cb6fb34" providerId="ADAL" clId="{EE9B2E8F-BB2E-447E-8CE5-49AD846F0CD0}" dt="2019-12-26T09:32:20.823" v="23156"/>
          <ac:grpSpMkLst>
            <pc:docMk/>
            <pc:sldMk cId="2838539226" sldId="275"/>
            <ac:grpSpMk id="239" creationId="{457A9B50-3410-43ED-B904-9E5BC8C0FCC8}"/>
          </ac:grpSpMkLst>
        </pc:grpChg>
        <pc:grpChg chg="add">
          <ac:chgData name="雄斗 増本" userId="c33bc751-cd93-45c0-ad15-94131cb6fb34" providerId="ADAL" clId="{EE9B2E8F-BB2E-447E-8CE5-49AD846F0CD0}" dt="2019-12-26T09:32:20.823" v="23156"/>
          <ac:grpSpMkLst>
            <pc:docMk/>
            <pc:sldMk cId="2838539226" sldId="275"/>
            <ac:grpSpMk id="245" creationId="{6668E284-8133-4CAB-AEB0-9C759CA1197A}"/>
          </ac:grpSpMkLst>
        </pc:grpChg>
        <pc:grpChg chg="add">
          <ac:chgData name="雄斗 増本" userId="c33bc751-cd93-45c0-ad15-94131cb6fb34" providerId="ADAL" clId="{EE9B2E8F-BB2E-447E-8CE5-49AD846F0CD0}" dt="2019-12-26T09:32:20.823" v="23156"/>
          <ac:grpSpMkLst>
            <pc:docMk/>
            <pc:sldMk cId="2838539226" sldId="275"/>
            <ac:grpSpMk id="251" creationId="{FFB015C1-F31D-4A98-8F27-8709EB637B60}"/>
          </ac:grpSpMkLst>
        </pc:grpChg>
        <pc:grpChg chg="add del">
          <ac:chgData name="雄斗 増本" userId="c33bc751-cd93-45c0-ad15-94131cb6fb34" providerId="ADAL" clId="{EE9B2E8F-BB2E-447E-8CE5-49AD846F0CD0}" dt="2019-12-26T10:19:58.985" v="23365" actId="478"/>
          <ac:grpSpMkLst>
            <pc:docMk/>
            <pc:sldMk cId="2838539226" sldId="275"/>
            <ac:grpSpMk id="281" creationId="{E976C64D-4868-43B6-9CA4-4DFF09EF5813}"/>
          </ac:grpSpMkLst>
        </pc:grpChg>
        <pc:grpChg chg="add">
          <ac:chgData name="雄斗 増本" userId="c33bc751-cd93-45c0-ad15-94131cb6fb34" providerId="ADAL" clId="{EE9B2E8F-BB2E-447E-8CE5-49AD846F0CD0}" dt="2019-12-26T09:32:20.823" v="23156"/>
          <ac:grpSpMkLst>
            <pc:docMk/>
            <pc:sldMk cId="2838539226" sldId="275"/>
            <ac:grpSpMk id="287" creationId="{DC97FD9E-03B1-40D8-AB49-4C5D433C4982}"/>
          </ac:grpSpMkLst>
        </pc:grpChg>
        <pc:grpChg chg="add">
          <ac:chgData name="雄斗 増本" userId="c33bc751-cd93-45c0-ad15-94131cb6fb34" providerId="ADAL" clId="{EE9B2E8F-BB2E-447E-8CE5-49AD846F0CD0}" dt="2019-12-26T09:32:20.823" v="23156"/>
          <ac:grpSpMkLst>
            <pc:docMk/>
            <pc:sldMk cId="2838539226" sldId="275"/>
            <ac:grpSpMk id="293" creationId="{902FF9CA-A773-4AF0-800E-2D275518C156}"/>
          </ac:grpSpMkLst>
        </pc:grpChg>
        <pc:grpChg chg="add">
          <ac:chgData name="雄斗 増本" userId="c33bc751-cd93-45c0-ad15-94131cb6fb34" providerId="ADAL" clId="{EE9B2E8F-BB2E-447E-8CE5-49AD846F0CD0}" dt="2019-12-26T09:32:20.823" v="23156"/>
          <ac:grpSpMkLst>
            <pc:docMk/>
            <pc:sldMk cId="2838539226" sldId="275"/>
            <ac:grpSpMk id="299" creationId="{7753B018-B719-497F-BABA-55ABE8C8BA1A}"/>
          </ac:grpSpMkLst>
        </pc:grpChg>
        <pc:grpChg chg="add">
          <ac:chgData name="雄斗 増本" userId="c33bc751-cd93-45c0-ad15-94131cb6fb34" providerId="ADAL" clId="{EE9B2E8F-BB2E-447E-8CE5-49AD846F0CD0}" dt="2019-12-26T09:32:20.823" v="23156"/>
          <ac:grpSpMkLst>
            <pc:docMk/>
            <pc:sldMk cId="2838539226" sldId="275"/>
            <ac:grpSpMk id="305" creationId="{42E0156C-3608-4D4E-A59C-27455451262F}"/>
          </ac:grpSpMkLst>
        </pc:grpChg>
        <pc:grpChg chg="add">
          <ac:chgData name="雄斗 増本" userId="c33bc751-cd93-45c0-ad15-94131cb6fb34" providerId="ADAL" clId="{EE9B2E8F-BB2E-447E-8CE5-49AD846F0CD0}" dt="2019-12-26T10:19:59.519" v="23366"/>
          <ac:grpSpMkLst>
            <pc:docMk/>
            <pc:sldMk cId="2838539226" sldId="275"/>
            <ac:grpSpMk id="342" creationId="{BF60721F-8587-4151-9FBD-738A96141A47}"/>
          </ac:grpSpMkLst>
        </pc:grpChg>
        <pc:picChg chg="add">
          <ac:chgData name="雄斗 増本" userId="c33bc751-cd93-45c0-ad15-94131cb6fb34" providerId="ADAL" clId="{EE9B2E8F-BB2E-447E-8CE5-49AD846F0CD0}" dt="2019-12-26T09:32:20.823" v="23156"/>
          <ac:picMkLst>
            <pc:docMk/>
            <pc:sldMk cId="2838539226" sldId="275"/>
            <ac:picMk id="132" creationId="{DA0A3F19-D16A-4EFB-BC3B-4053456A06ED}"/>
          </ac:picMkLst>
        </pc:picChg>
        <pc:picChg chg="add">
          <ac:chgData name="雄斗 増本" userId="c33bc751-cd93-45c0-ad15-94131cb6fb34" providerId="ADAL" clId="{EE9B2E8F-BB2E-447E-8CE5-49AD846F0CD0}" dt="2019-12-26T09:32:20.823" v="23156"/>
          <ac:picMkLst>
            <pc:docMk/>
            <pc:sldMk cId="2838539226" sldId="275"/>
            <ac:picMk id="174" creationId="{4AE6F748-792B-4CEF-8F7C-C52B90E566F1}"/>
          </ac:picMkLst>
        </pc:picChg>
        <pc:picChg chg="mod topLvl">
          <ac:chgData name="雄斗 増本" userId="c33bc751-cd93-45c0-ad15-94131cb6fb34" providerId="ADAL" clId="{EE9B2E8F-BB2E-447E-8CE5-49AD846F0CD0}" dt="2019-12-26T09:31:51.397" v="23151" actId="165"/>
          <ac:picMkLst>
            <pc:docMk/>
            <pc:sldMk cId="2838539226" sldId="275"/>
            <ac:picMk id="175" creationId="{62A2FDE7-986F-4743-88A2-CE97046A91ED}"/>
          </ac:picMkLst>
        </pc:picChg>
        <pc:picChg chg="add">
          <ac:chgData name="雄斗 増本" userId="c33bc751-cd93-45c0-ad15-94131cb6fb34" providerId="ADAL" clId="{EE9B2E8F-BB2E-447E-8CE5-49AD846F0CD0}" dt="2019-12-26T09:32:20.823" v="23156"/>
          <ac:picMkLst>
            <pc:docMk/>
            <pc:sldMk cId="2838539226" sldId="275"/>
            <ac:picMk id="180" creationId="{1F2F63AE-D3DD-4F53-B926-D021D1EC6746}"/>
          </ac:picMkLst>
        </pc:picChg>
        <pc:picChg chg="add">
          <ac:chgData name="雄斗 増本" userId="c33bc751-cd93-45c0-ad15-94131cb6fb34" providerId="ADAL" clId="{EE9B2E8F-BB2E-447E-8CE5-49AD846F0CD0}" dt="2019-12-26T09:32:20.823" v="23156"/>
          <ac:picMkLst>
            <pc:docMk/>
            <pc:sldMk cId="2838539226" sldId="275"/>
            <ac:picMk id="184" creationId="{B6D95D58-B574-4161-85B7-D704966C99E9}"/>
          </ac:picMkLst>
        </pc:picChg>
        <pc:picChg chg="add">
          <ac:chgData name="雄斗 増本" userId="c33bc751-cd93-45c0-ad15-94131cb6fb34" providerId="ADAL" clId="{EE9B2E8F-BB2E-447E-8CE5-49AD846F0CD0}" dt="2019-12-26T09:32:20.823" v="23156"/>
          <ac:picMkLst>
            <pc:docMk/>
            <pc:sldMk cId="2838539226" sldId="275"/>
            <ac:picMk id="198" creationId="{79BF20D5-D845-4A67-8321-633237584980}"/>
          </ac:picMkLst>
        </pc:picChg>
        <pc:picChg chg="add">
          <ac:chgData name="雄斗 増本" userId="c33bc751-cd93-45c0-ad15-94131cb6fb34" providerId="ADAL" clId="{EE9B2E8F-BB2E-447E-8CE5-49AD846F0CD0}" dt="2019-12-26T09:32:20.823" v="23156"/>
          <ac:picMkLst>
            <pc:docMk/>
            <pc:sldMk cId="2838539226" sldId="275"/>
            <ac:picMk id="201" creationId="{80AA93E6-CCBD-49AE-995F-C3BF926A5051}"/>
          </ac:picMkLst>
        </pc:picChg>
        <pc:picChg chg="add">
          <ac:chgData name="雄斗 増本" userId="c33bc751-cd93-45c0-ad15-94131cb6fb34" providerId="ADAL" clId="{EE9B2E8F-BB2E-447E-8CE5-49AD846F0CD0}" dt="2019-12-26T09:32:20.823" v="23156"/>
          <ac:picMkLst>
            <pc:docMk/>
            <pc:sldMk cId="2838539226" sldId="275"/>
            <ac:picMk id="204" creationId="{B2B7867E-CF51-4808-ACAB-5D32F07E0424}"/>
          </ac:picMkLst>
        </pc:picChg>
        <pc:picChg chg="add">
          <ac:chgData name="雄斗 増本" userId="c33bc751-cd93-45c0-ad15-94131cb6fb34" providerId="ADAL" clId="{EE9B2E8F-BB2E-447E-8CE5-49AD846F0CD0}" dt="2019-12-26T09:32:20.823" v="23156"/>
          <ac:picMkLst>
            <pc:docMk/>
            <pc:sldMk cId="2838539226" sldId="275"/>
            <ac:picMk id="205" creationId="{DB3C36BF-C88D-4634-81B9-29C7046C6AAA}"/>
          </ac:picMkLst>
        </pc:picChg>
        <pc:picChg chg="add">
          <ac:chgData name="雄斗 増本" userId="c33bc751-cd93-45c0-ad15-94131cb6fb34" providerId="ADAL" clId="{EE9B2E8F-BB2E-447E-8CE5-49AD846F0CD0}" dt="2019-12-26T09:32:20.823" v="23156"/>
          <ac:picMkLst>
            <pc:docMk/>
            <pc:sldMk cId="2838539226" sldId="275"/>
            <ac:picMk id="206" creationId="{36F4C4A7-2749-41B1-826A-CF6F66566906}"/>
          </ac:picMkLst>
        </pc:picChg>
        <pc:picChg chg="add">
          <ac:chgData name="雄斗 増本" userId="c33bc751-cd93-45c0-ad15-94131cb6fb34" providerId="ADAL" clId="{EE9B2E8F-BB2E-447E-8CE5-49AD846F0CD0}" dt="2019-12-26T09:32:20.823" v="23156"/>
          <ac:picMkLst>
            <pc:docMk/>
            <pc:sldMk cId="2838539226" sldId="275"/>
            <ac:picMk id="207" creationId="{A53DD407-5774-4DE7-B1F8-7B017B01D978}"/>
          </ac:picMkLst>
        </pc:picChg>
        <pc:picChg chg="add">
          <ac:chgData name="雄斗 増本" userId="c33bc751-cd93-45c0-ad15-94131cb6fb34" providerId="ADAL" clId="{EE9B2E8F-BB2E-447E-8CE5-49AD846F0CD0}" dt="2019-12-26T09:32:20.823" v="23156"/>
          <ac:picMkLst>
            <pc:docMk/>
            <pc:sldMk cId="2838539226" sldId="275"/>
            <ac:picMk id="210" creationId="{166A6139-47AB-471E-8243-1546FBB6EB1C}"/>
          </ac:picMkLst>
        </pc:picChg>
        <pc:picChg chg="add">
          <ac:chgData name="雄斗 増本" userId="c33bc751-cd93-45c0-ad15-94131cb6fb34" providerId="ADAL" clId="{EE9B2E8F-BB2E-447E-8CE5-49AD846F0CD0}" dt="2019-12-26T09:32:20.823" v="23156"/>
          <ac:picMkLst>
            <pc:docMk/>
            <pc:sldMk cId="2838539226" sldId="275"/>
            <ac:picMk id="213" creationId="{7B7B3759-857F-4A14-ABDD-CC6B47F6A333}"/>
          </ac:picMkLst>
        </pc:picChg>
        <pc:picChg chg="add">
          <ac:chgData name="雄斗 増本" userId="c33bc751-cd93-45c0-ad15-94131cb6fb34" providerId="ADAL" clId="{EE9B2E8F-BB2E-447E-8CE5-49AD846F0CD0}" dt="2019-12-26T09:32:20.823" v="23156"/>
          <ac:picMkLst>
            <pc:docMk/>
            <pc:sldMk cId="2838539226" sldId="275"/>
            <ac:picMk id="216" creationId="{2B9841DD-8F3D-47EA-BBA3-B4166A3F9DA3}"/>
          </ac:picMkLst>
        </pc:picChg>
        <pc:picChg chg="add">
          <ac:chgData name="雄斗 増本" userId="c33bc751-cd93-45c0-ad15-94131cb6fb34" providerId="ADAL" clId="{EE9B2E8F-BB2E-447E-8CE5-49AD846F0CD0}" dt="2019-12-26T09:32:20.823" v="23156"/>
          <ac:picMkLst>
            <pc:docMk/>
            <pc:sldMk cId="2838539226" sldId="275"/>
            <ac:picMk id="222" creationId="{CAA54E65-5FC0-4D27-B1E3-A1C20E2E346E}"/>
          </ac:picMkLst>
        </pc:picChg>
        <pc:picChg chg="add">
          <ac:chgData name="雄斗 増本" userId="c33bc751-cd93-45c0-ad15-94131cb6fb34" providerId="ADAL" clId="{EE9B2E8F-BB2E-447E-8CE5-49AD846F0CD0}" dt="2019-12-26T09:32:20.823" v="23156"/>
          <ac:picMkLst>
            <pc:docMk/>
            <pc:sldMk cId="2838539226" sldId="275"/>
            <ac:picMk id="278" creationId="{FA59A7E2-39A2-48C0-B7A3-7A101A796A9E}"/>
          </ac:picMkLst>
        </pc:picChg>
        <pc:picChg chg="add">
          <ac:chgData name="雄斗 増本" userId="c33bc751-cd93-45c0-ad15-94131cb6fb34" providerId="ADAL" clId="{EE9B2E8F-BB2E-447E-8CE5-49AD846F0CD0}" dt="2019-12-26T09:32:20.823" v="23156"/>
          <ac:picMkLst>
            <pc:docMk/>
            <pc:sldMk cId="2838539226" sldId="275"/>
            <ac:picMk id="319" creationId="{D7B5CA4F-0B8F-4789-B5CA-41EE15CAB7A0}"/>
          </ac:picMkLst>
        </pc:picChg>
        <pc:picChg chg="add">
          <ac:chgData name="雄斗 増本" userId="c33bc751-cd93-45c0-ad15-94131cb6fb34" providerId="ADAL" clId="{EE9B2E8F-BB2E-447E-8CE5-49AD846F0CD0}" dt="2019-12-26T09:32:20.823" v="23156"/>
          <ac:picMkLst>
            <pc:docMk/>
            <pc:sldMk cId="2838539226" sldId="275"/>
            <ac:picMk id="320" creationId="{0954BE45-C59B-4DD6-B978-D9D099328418}"/>
          </ac:picMkLst>
        </pc:picChg>
        <pc:picChg chg="add">
          <ac:chgData name="雄斗 増本" userId="c33bc751-cd93-45c0-ad15-94131cb6fb34" providerId="ADAL" clId="{EE9B2E8F-BB2E-447E-8CE5-49AD846F0CD0}" dt="2019-12-26T09:32:20.823" v="23156"/>
          <ac:picMkLst>
            <pc:docMk/>
            <pc:sldMk cId="2838539226" sldId="275"/>
            <ac:picMk id="321" creationId="{FB7F5001-FB52-4AEA-A9DF-2613B630BF8F}"/>
          </ac:picMkLst>
        </pc:picChg>
        <pc:picChg chg="add">
          <ac:chgData name="雄斗 増本" userId="c33bc751-cd93-45c0-ad15-94131cb6fb34" providerId="ADAL" clId="{EE9B2E8F-BB2E-447E-8CE5-49AD846F0CD0}" dt="2019-12-26T09:32:20.823" v="23156"/>
          <ac:picMkLst>
            <pc:docMk/>
            <pc:sldMk cId="2838539226" sldId="275"/>
            <ac:picMk id="322" creationId="{521F9FD9-0E7E-4FCC-A485-8F8FBE5CACB0}"/>
          </ac:picMkLst>
        </pc:picChg>
        <pc:picChg chg="add">
          <ac:chgData name="雄斗 増本" userId="c33bc751-cd93-45c0-ad15-94131cb6fb34" providerId="ADAL" clId="{EE9B2E8F-BB2E-447E-8CE5-49AD846F0CD0}" dt="2019-12-26T09:32:20.823" v="23156"/>
          <ac:picMkLst>
            <pc:docMk/>
            <pc:sldMk cId="2838539226" sldId="275"/>
            <ac:picMk id="323" creationId="{1C302A64-1F39-4EAB-9273-6AACB109BD50}"/>
          </ac:picMkLst>
        </pc:picChg>
        <pc:picChg chg="add">
          <ac:chgData name="雄斗 増本" userId="c33bc751-cd93-45c0-ad15-94131cb6fb34" providerId="ADAL" clId="{EE9B2E8F-BB2E-447E-8CE5-49AD846F0CD0}" dt="2019-12-26T09:32:20.823" v="23156"/>
          <ac:picMkLst>
            <pc:docMk/>
            <pc:sldMk cId="2838539226" sldId="275"/>
            <ac:picMk id="324" creationId="{A69B809E-B7A5-4344-815B-0DE066588560}"/>
          </ac:picMkLst>
        </pc:picChg>
        <pc:picChg chg="add">
          <ac:chgData name="雄斗 増本" userId="c33bc751-cd93-45c0-ad15-94131cb6fb34" providerId="ADAL" clId="{EE9B2E8F-BB2E-447E-8CE5-49AD846F0CD0}" dt="2019-12-26T09:32:20.823" v="23156"/>
          <ac:picMkLst>
            <pc:docMk/>
            <pc:sldMk cId="2838539226" sldId="275"/>
            <ac:picMk id="325" creationId="{585C795C-29EA-424E-824F-E09623D345E8}"/>
          </ac:picMkLst>
        </pc:picChg>
        <pc:picChg chg="add">
          <ac:chgData name="雄斗 増本" userId="c33bc751-cd93-45c0-ad15-94131cb6fb34" providerId="ADAL" clId="{EE9B2E8F-BB2E-447E-8CE5-49AD846F0CD0}" dt="2019-12-26T09:32:20.823" v="23156"/>
          <ac:picMkLst>
            <pc:docMk/>
            <pc:sldMk cId="2838539226" sldId="275"/>
            <ac:picMk id="326" creationId="{8B5280D2-F901-4260-AB84-6D16D01CE1B5}"/>
          </ac:picMkLst>
        </pc:picChg>
        <pc:picChg chg="add">
          <ac:chgData name="雄斗 増本" userId="c33bc751-cd93-45c0-ad15-94131cb6fb34" providerId="ADAL" clId="{EE9B2E8F-BB2E-447E-8CE5-49AD846F0CD0}" dt="2019-12-26T09:32:20.823" v="23156"/>
          <ac:picMkLst>
            <pc:docMk/>
            <pc:sldMk cId="2838539226" sldId="275"/>
            <ac:picMk id="327" creationId="{C6798954-6724-4D76-B632-2CC7F5985FF6}"/>
          </ac:picMkLst>
        </pc:picChg>
        <pc:picChg chg="add">
          <ac:chgData name="雄斗 増本" userId="c33bc751-cd93-45c0-ad15-94131cb6fb34" providerId="ADAL" clId="{EE9B2E8F-BB2E-447E-8CE5-49AD846F0CD0}" dt="2019-12-26T09:32:20.823" v="23156"/>
          <ac:picMkLst>
            <pc:docMk/>
            <pc:sldMk cId="2838539226" sldId="275"/>
            <ac:picMk id="328" creationId="{4F4BAA72-F06E-4BF8-AD90-DCD6D4CC9B17}"/>
          </ac:picMkLst>
        </pc:picChg>
        <pc:picChg chg="add">
          <ac:chgData name="雄斗 増本" userId="c33bc751-cd93-45c0-ad15-94131cb6fb34" providerId="ADAL" clId="{EE9B2E8F-BB2E-447E-8CE5-49AD846F0CD0}" dt="2019-12-26T09:32:20.823" v="23156"/>
          <ac:picMkLst>
            <pc:docMk/>
            <pc:sldMk cId="2838539226" sldId="275"/>
            <ac:picMk id="329" creationId="{74F7A532-1181-44F2-B7D9-72322F9E8075}"/>
          </ac:picMkLst>
        </pc:picChg>
        <pc:picChg chg="add">
          <ac:chgData name="雄斗 増本" userId="c33bc751-cd93-45c0-ad15-94131cb6fb34" providerId="ADAL" clId="{EE9B2E8F-BB2E-447E-8CE5-49AD846F0CD0}" dt="2019-12-26T09:32:20.823" v="23156"/>
          <ac:picMkLst>
            <pc:docMk/>
            <pc:sldMk cId="2838539226" sldId="275"/>
            <ac:picMk id="330" creationId="{59BF508A-ED93-471F-8953-052789FCF49A}"/>
          </ac:picMkLst>
        </pc:picChg>
        <pc:picChg chg="add">
          <ac:chgData name="雄斗 増本" userId="c33bc751-cd93-45c0-ad15-94131cb6fb34" providerId="ADAL" clId="{EE9B2E8F-BB2E-447E-8CE5-49AD846F0CD0}" dt="2019-12-26T09:32:20.823" v="23156"/>
          <ac:picMkLst>
            <pc:docMk/>
            <pc:sldMk cId="2838539226" sldId="275"/>
            <ac:picMk id="331" creationId="{516475F7-18DD-4BD3-AF3F-11E7AE1B1AF1}"/>
          </ac:picMkLst>
        </pc:picChg>
        <pc:picChg chg="add">
          <ac:chgData name="雄斗 増本" userId="c33bc751-cd93-45c0-ad15-94131cb6fb34" providerId="ADAL" clId="{EE9B2E8F-BB2E-447E-8CE5-49AD846F0CD0}" dt="2019-12-26T09:32:20.823" v="23156"/>
          <ac:picMkLst>
            <pc:docMk/>
            <pc:sldMk cId="2838539226" sldId="275"/>
            <ac:picMk id="332" creationId="{9D773017-2BE0-45E1-A821-619A36A513CE}"/>
          </ac:picMkLst>
        </pc:picChg>
        <pc:picChg chg="add">
          <ac:chgData name="雄斗 増本" userId="c33bc751-cd93-45c0-ad15-94131cb6fb34" providerId="ADAL" clId="{EE9B2E8F-BB2E-447E-8CE5-49AD846F0CD0}" dt="2019-12-26T09:32:20.823" v="23156"/>
          <ac:picMkLst>
            <pc:docMk/>
            <pc:sldMk cId="2838539226" sldId="275"/>
            <ac:picMk id="333" creationId="{7DD0F197-F87B-43EC-84C3-AB5608FAB287}"/>
          </ac:picMkLst>
        </pc:picChg>
      </pc:sldChg>
      <pc:sldChg chg="addSp delSp modSp add del">
        <pc:chgData name="雄斗 増本" userId="c33bc751-cd93-45c0-ad15-94131cb6fb34" providerId="ADAL" clId="{EE9B2E8F-BB2E-447E-8CE5-49AD846F0CD0}" dt="2019-12-18T06:00:22.070" v="17672" actId="2696"/>
        <pc:sldMkLst>
          <pc:docMk/>
          <pc:sldMk cId="1956840470" sldId="276"/>
        </pc:sldMkLst>
        <pc:spChg chg="add mod">
          <ac:chgData name="雄斗 増本" userId="c33bc751-cd93-45c0-ad15-94131cb6fb34" providerId="ADAL" clId="{EE9B2E8F-BB2E-447E-8CE5-49AD846F0CD0}" dt="2019-11-21T03:57:40.894" v="6316" actId="1076"/>
          <ac:spMkLst>
            <pc:docMk/>
            <pc:sldMk cId="1956840470" sldId="276"/>
            <ac:spMk id="6" creationId="{6C390C9C-F98A-4156-BEB7-B0E4C8E7BED8}"/>
          </ac:spMkLst>
        </pc:spChg>
        <pc:spChg chg="add">
          <ac:chgData name="雄斗 増本" userId="c33bc751-cd93-45c0-ad15-94131cb6fb34" providerId="ADAL" clId="{EE9B2E8F-BB2E-447E-8CE5-49AD846F0CD0}" dt="2019-11-21T09:44:12.866" v="8557"/>
          <ac:spMkLst>
            <pc:docMk/>
            <pc:sldMk cId="1956840470" sldId="276"/>
            <ac:spMk id="7" creationId="{B5B6B2FC-1CF7-4039-9E20-7D0AE3CC93E7}"/>
          </ac:spMkLst>
        </pc:spChg>
        <pc:spChg chg="add del">
          <ac:chgData name="雄斗 増本" userId="c33bc751-cd93-45c0-ad15-94131cb6fb34" providerId="ADAL" clId="{EE9B2E8F-BB2E-447E-8CE5-49AD846F0CD0}" dt="2019-12-09T07:46:47.559" v="13681"/>
          <ac:spMkLst>
            <pc:docMk/>
            <pc:sldMk cId="1956840470" sldId="276"/>
            <ac:spMk id="8" creationId="{65FC7AE6-2E59-42FF-97E9-0DD87E77A369}"/>
          </ac:spMkLst>
        </pc:spChg>
        <pc:spChg chg="add del">
          <ac:chgData name="雄斗 増本" userId="c33bc751-cd93-45c0-ad15-94131cb6fb34" providerId="ADAL" clId="{EE9B2E8F-BB2E-447E-8CE5-49AD846F0CD0}" dt="2019-12-09T07:46:47.559" v="13681"/>
          <ac:spMkLst>
            <pc:docMk/>
            <pc:sldMk cId="1956840470" sldId="276"/>
            <ac:spMk id="9" creationId="{8F9A7BF2-1C89-4D12-B443-0AD7DBA43903}"/>
          </ac:spMkLst>
        </pc:spChg>
        <pc:spChg chg="add del">
          <ac:chgData name="雄斗 増本" userId="c33bc751-cd93-45c0-ad15-94131cb6fb34" providerId="ADAL" clId="{EE9B2E8F-BB2E-447E-8CE5-49AD846F0CD0}" dt="2019-12-09T07:46:47.559" v="13681"/>
          <ac:spMkLst>
            <pc:docMk/>
            <pc:sldMk cId="1956840470" sldId="276"/>
            <ac:spMk id="10" creationId="{64A4F45A-23C8-450A-AD8D-E497468215C3}"/>
          </ac:spMkLst>
        </pc:spChg>
        <pc:spChg chg="add del">
          <ac:chgData name="雄斗 増本" userId="c33bc751-cd93-45c0-ad15-94131cb6fb34" providerId="ADAL" clId="{EE9B2E8F-BB2E-447E-8CE5-49AD846F0CD0}" dt="2019-12-09T07:46:47.559" v="13681"/>
          <ac:spMkLst>
            <pc:docMk/>
            <pc:sldMk cId="1956840470" sldId="276"/>
            <ac:spMk id="11" creationId="{F9148A6C-BEFB-438B-86F9-1952ABC4DFD0}"/>
          </ac:spMkLst>
        </pc:spChg>
        <pc:spChg chg="add del">
          <ac:chgData name="雄斗 増本" userId="c33bc751-cd93-45c0-ad15-94131cb6fb34" providerId="ADAL" clId="{EE9B2E8F-BB2E-447E-8CE5-49AD846F0CD0}" dt="2019-12-09T07:46:47.559" v="13681"/>
          <ac:spMkLst>
            <pc:docMk/>
            <pc:sldMk cId="1956840470" sldId="276"/>
            <ac:spMk id="13" creationId="{ADF8E64D-EB06-4A4D-B078-68566F5B162B}"/>
          </ac:spMkLst>
        </pc:spChg>
        <pc:spChg chg="add del">
          <ac:chgData name="雄斗 増本" userId="c33bc751-cd93-45c0-ad15-94131cb6fb34" providerId="ADAL" clId="{EE9B2E8F-BB2E-447E-8CE5-49AD846F0CD0}" dt="2019-12-09T07:46:47.559" v="13681"/>
          <ac:spMkLst>
            <pc:docMk/>
            <pc:sldMk cId="1956840470" sldId="276"/>
            <ac:spMk id="14" creationId="{9372CA75-EE20-455A-82F4-2E235B561B2A}"/>
          </ac:spMkLst>
        </pc:spChg>
        <pc:spChg chg="add del">
          <ac:chgData name="雄斗 増本" userId="c33bc751-cd93-45c0-ad15-94131cb6fb34" providerId="ADAL" clId="{EE9B2E8F-BB2E-447E-8CE5-49AD846F0CD0}" dt="2019-12-09T07:46:47.559" v="13681"/>
          <ac:spMkLst>
            <pc:docMk/>
            <pc:sldMk cId="1956840470" sldId="276"/>
            <ac:spMk id="15" creationId="{2613283A-0C24-45F9-B39A-00845BA29CC4}"/>
          </ac:spMkLst>
        </pc:spChg>
        <pc:spChg chg="add del">
          <ac:chgData name="雄斗 増本" userId="c33bc751-cd93-45c0-ad15-94131cb6fb34" providerId="ADAL" clId="{EE9B2E8F-BB2E-447E-8CE5-49AD846F0CD0}" dt="2019-12-09T07:46:47.559" v="13681"/>
          <ac:spMkLst>
            <pc:docMk/>
            <pc:sldMk cId="1956840470" sldId="276"/>
            <ac:spMk id="16" creationId="{DD7FDAF0-B49B-4ECF-A37C-3433BD319B4D}"/>
          </ac:spMkLst>
        </pc:spChg>
        <pc:spChg chg="add del">
          <ac:chgData name="雄斗 増本" userId="c33bc751-cd93-45c0-ad15-94131cb6fb34" providerId="ADAL" clId="{EE9B2E8F-BB2E-447E-8CE5-49AD846F0CD0}" dt="2019-12-09T07:46:47.559" v="13681"/>
          <ac:spMkLst>
            <pc:docMk/>
            <pc:sldMk cId="1956840470" sldId="276"/>
            <ac:spMk id="17" creationId="{CA719CBA-ED84-4256-B4A4-670B8B4F4137}"/>
          </ac:spMkLst>
        </pc:spChg>
        <pc:spChg chg="add del">
          <ac:chgData name="雄斗 増本" userId="c33bc751-cd93-45c0-ad15-94131cb6fb34" providerId="ADAL" clId="{EE9B2E8F-BB2E-447E-8CE5-49AD846F0CD0}" dt="2019-12-09T07:46:47.559" v="13681"/>
          <ac:spMkLst>
            <pc:docMk/>
            <pc:sldMk cId="1956840470" sldId="276"/>
            <ac:spMk id="18" creationId="{1230A9A7-8BF1-4256-84FC-9A18F4570CE3}"/>
          </ac:spMkLst>
        </pc:spChg>
        <pc:spChg chg="add del">
          <ac:chgData name="雄斗 増本" userId="c33bc751-cd93-45c0-ad15-94131cb6fb34" providerId="ADAL" clId="{EE9B2E8F-BB2E-447E-8CE5-49AD846F0CD0}" dt="2019-12-09T07:46:47.559" v="13681"/>
          <ac:spMkLst>
            <pc:docMk/>
            <pc:sldMk cId="1956840470" sldId="276"/>
            <ac:spMk id="19" creationId="{98D98DFB-F765-4697-9B3A-92A9D60CDF33}"/>
          </ac:spMkLst>
        </pc:spChg>
        <pc:spChg chg="add del">
          <ac:chgData name="雄斗 増本" userId="c33bc751-cd93-45c0-ad15-94131cb6fb34" providerId="ADAL" clId="{EE9B2E8F-BB2E-447E-8CE5-49AD846F0CD0}" dt="2019-12-09T07:46:47.559" v="13681"/>
          <ac:spMkLst>
            <pc:docMk/>
            <pc:sldMk cId="1956840470" sldId="276"/>
            <ac:spMk id="20" creationId="{95F1322B-E7B6-4542-86E8-DAF20143329D}"/>
          </ac:spMkLst>
        </pc:spChg>
        <pc:spChg chg="add del">
          <ac:chgData name="雄斗 増本" userId="c33bc751-cd93-45c0-ad15-94131cb6fb34" providerId="ADAL" clId="{EE9B2E8F-BB2E-447E-8CE5-49AD846F0CD0}" dt="2019-12-09T07:46:47.559" v="13681"/>
          <ac:spMkLst>
            <pc:docMk/>
            <pc:sldMk cId="1956840470" sldId="276"/>
            <ac:spMk id="21" creationId="{1141F6C9-30B2-428F-8FB4-6862FEE994A6}"/>
          </ac:spMkLst>
        </pc:spChg>
        <pc:spChg chg="add del">
          <ac:chgData name="雄斗 増本" userId="c33bc751-cd93-45c0-ad15-94131cb6fb34" providerId="ADAL" clId="{EE9B2E8F-BB2E-447E-8CE5-49AD846F0CD0}" dt="2019-12-09T07:46:47.559" v="13681"/>
          <ac:spMkLst>
            <pc:docMk/>
            <pc:sldMk cId="1956840470" sldId="276"/>
            <ac:spMk id="22" creationId="{2C086BEA-3F8A-489F-B2A1-147C0D9B59A8}"/>
          </ac:spMkLst>
        </pc:spChg>
        <pc:spChg chg="add del">
          <ac:chgData name="雄斗 増本" userId="c33bc751-cd93-45c0-ad15-94131cb6fb34" providerId="ADAL" clId="{EE9B2E8F-BB2E-447E-8CE5-49AD846F0CD0}" dt="2019-12-09T07:46:47.559" v="13681"/>
          <ac:spMkLst>
            <pc:docMk/>
            <pc:sldMk cId="1956840470" sldId="276"/>
            <ac:spMk id="23" creationId="{C222B47C-EAF1-4F3C-A9FA-8A7307C1F8D5}"/>
          </ac:spMkLst>
        </pc:spChg>
      </pc:sldChg>
      <pc:sldChg chg="addSp delSp modSp add del">
        <pc:chgData name="雄斗 増本" userId="c33bc751-cd93-45c0-ad15-94131cb6fb34" providerId="ADAL" clId="{EE9B2E8F-BB2E-447E-8CE5-49AD846F0CD0}" dt="2019-12-26T11:24:17.767" v="24786" actId="6549"/>
        <pc:sldMkLst>
          <pc:docMk/>
          <pc:sldMk cId="3607746464" sldId="277"/>
        </pc:sldMkLst>
        <pc:spChg chg="del mod">
          <ac:chgData name="雄斗 増本" userId="c33bc751-cd93-45c0-ad15-94131cb6fb34" providerId="ADAL" clId="{EE9B2E8F-BB2E-447E-8CE5-49AD846F0CD0}" dt="2019-12-26T11:24:07.493" v="24783" actId="478"/>
          <ac:spMkLst>
            <pc:docMk/>
            <pc:sldMk cId="3607746464" sldId="277"/>
            <ac:spMk id="4" creationId="{BEDCD9A0-CBEE-A445-B583-D7932538FFE0}"/>
          </ac:spMkLst>
        </pc:spChg>
        <pc:spChg chg="del mod">
          <ac:chgData name="雄斗 増本" userId="c33bc751-cd93-45c0-ad15-94131cb6fb34" providerId="ADAL" clId="{EE9B2E8F-BB2E-447E-8CE5-49AD846F0CD0}" dt="2019-12-26T11:24:07.493" v="24783" actId="478"/>
          <ac:spMkLst>
            <pc:docMk/>
            <pc:sldMk cId="3607746464" sldId="277"/>
            <ac:spMk id="5" creationId="{CACDCF04-53DC-9242-B194-7CF3935A8652}"/>
          </ac:spMkLst>
        </pc:spChg>
        <pc:spChg chg="del mod">
          <ac:chgData name="雄斗 増本" userId="c33bc751-cd93-45c0-ad15-94131cb6fb34" providerId="ADAL" clId="{EE9B2E8F-BB2E-447E-8CE5-49AD846F0CD0}" dt="2019-12-26T11:24:07.493" v="24783" actId="478"/>
          <ac:spMkLst>
            <pc:docMk/>
            <pc:sldMk cId="3607746464" sldId="277"/>
            <ac:spMk id="9" creationId="{3F9BA33A-05AB-E04C-A6D3-2BAD15E5F199}"/>
          </ac:spMkLst>
        </pc:spChg>
        <pc:spChg chg="del mod">
          <ac:chgData name="雄斗 増本" userId="c33bc751-cd93-45c0-ad15-94131cb6fb34" providerId="ADAL" clId="{EE9B2E8F-BB2E-447E-8CE5-49AD846F0CD0}" dt="2019-12-26T11:24:07.493" v="24783" actId="478"/>
          <ac:spMkLst>
            <pc:docMk/>
            <pc:sldMk cId="3607746464" sldId="277"/>
            <ac:spMk id="10" creationId="{31BBBAFB-7182-5343-9299-F6DB0D1FC49E}"/>
          </ac:spMkLst>
        </pc:spChg>
        <pc:spChg chg="del mod">
          <ac:chgData name="雄斗 増本" userId="c33bc751-cd93-45c0-ad15-94131cb6fb34" providerId="ADAL" clId="{EE9B2E8F-BB2E-447E-8CE5-49AD846F0CD0}" dt="2019-12-26T11:24:07.493" v="24783" actId="478"/>
          <ac:spMkLst>
            <pc:docMk/>
            <pc:sldMk cId="3607746464" sldId="277"/>
            <ac:spMk id="11" creationId="{70B46DC2-EA78-A94B-A02D-72236A2104A4}"/>
          </ac:spMkLst>
        </pc:spChg>
        <pc:spChg chg="mod">
          <ac:chgData name="雄斗 増本" userId="c33bc751-cd93-45c0-ad15-94131cb6fb34" providerId="ADAL" clId="{EE9B2E8F-BB2E-447E-8CE5-49AD846F0CD0}" dt="2019-12-26T11:24:17.767" v="24786" actId="6549"/>
          <ac:spMkLst>
            <pc:docMk/>
            <pc:sldMk cId="3607746464" sldId="277"/>
            <ac:spMk id="12" creationId="{DE052996-816F-4D57-BDBE-F005510F461F}"/>
          </ac:spMkLst>
        </pc:spChg>
        <pc:spChg chg="del mod">
          <ac:chgData name="雄斗 増本" userId="c33bc751-cd93-45c0-ad15-94131cb6fb34" providerId="ADAL" clId="{EE9B2E8F-BB2E-447E-8CE5-49AD846F0CD0}" dt="2019-12-26T11:24:07.493" v="24783" actId="478"/>
          <ac:spMkLst>
            <pc:docMk/>
            <pc:sldMk cId="3607746464" sldId="277"/>
            <ac:spMk id="14" creationId="{FDB529FC-A5C2-4F48-8935-D91FA6B850DF}"/>
          </ac:spMkLst>
        </pc:spChg>
        <pc:spChg chg="del mod">
          <ac:chgData name="雄斗 増本" userId="c33bc751-cd93-45c0-ad15-94131cb6fb34" providerId="ADAL" clId="{EE9B2E8F-BB2E-447E-8CE5-49AD846F0CD0}" dt="2019-12-26T11:24:07.493" v="24783" actId="478"/>
          <ac:spMkLst>
            <pc:docMk/>
            <pc:sldMk cId="3607746464" sldId="277"/>
            <ac:spMk id="15" creationId="{9AA74649-B443-9648-80B7-476D4D73FDD6}"/>
          </ac:spMkLst>
        </pc:spChg>
        <pc:spChg chg="del mod">
          <ac:chgData name="雄斗 増本" userId="c33bc751-cd93-45c0-ad15-94131cb6fb34" providerId="ADAL" clId="{EE9B2E8F-BB2E-447E-8CE5-49AD846F0CD0}" dt="2019-12-26T11:24:07.493" v="24783" actId="478"/>
          <ac:spMkLst>
            <pc:docMk/>
            <pc:sldMk cId="3607746464" sldId="277"/>
            <ac:spMk id="17" creationId="{D3F7ADA2-7809-C342-B8B6-0D8039D4FF91}"/>
          </ac:spMkLst>
        </pc:spChg>
        <pc:spChg chg="del mod">
          <ac:chgData name="雄斗 増本" userId="c33bc751-cd93-45c0-ad15-94131cb6fb34" providerId="ADAL" clId="{EE9B2E8F-BB2E-447E-8CE5-49AD846F0CD0}" dt="2019-12-26T11:24:07.493" v="24783" actId="478"/>
          <ac:spMkLst>
            <pc:docMk/>
            <pc:sldMk cId="3607746464" sldId="277"/>
            <ac:spMk id="18" creationId="{FCB4FFF5-0D93-554E-B205-1A1C5F592186}"/>
          </ac:spMkLst>
        </pc:spChg>
        <pc:spChg chg="del mod">
          <ac:chgData name="雄斗 増本" userId="c33bc751-cd93-45c0-ad15-94131cb6fb34" providerId="ADAL" clId="{EE9B2E8F-BB2E-447E-8CE5-49AD846F0CD0}" dt="2019-12-26T11:24:07.493" v="24783" actId="478"/>
          <ac:spMkLst>
            <pc:docMk/>
            <pc:sldMk cId="3607746464" sldId="277"/>
            <ac:spMk id="19" creationId="{3B75D278-DCFC-9A4C-AFE2-E98237823501}"/>
          </ac:spMkLst>
        </pc:spChg>
        <pc:spChg chg="del mod">
          <ac:chgData name="雄斗 増本" userId="c33bc751-cd93-45c0-ad15-94131cb6fb34" providerId="ADAL" clId="{EE9B2E8F-BB2E-447E-8CE5-49AD846F0CD0}" dt="2019-12-26T11:24:07.493" v="24783" actId="478"/>
          <ac:spMkLst>
            <pc:docMk/>
            <pc:sldMk cId="3607746464" sldId="277"/>
            <ac:spMk id="20" creationId="{322842D8-7DFC-EB46-B493-D51FE7109F4C}"/>
          </ac:spMkLst>
        </pc:spChg>
        <pc:spChg chg="del mod">
          <ac:chgData name="雄斗 増本" userId="c33bc751-cd93-45c0-ad15-94131cb6fb34" providerId="ADAL" clId="{EE9B2E8F-BB2E-447E-8CE5-49AD846F0CD0}" dt="2019-12-26T11:24:07.493" v="24783" actId="478"/>
          <ac:spMkLst>
            <pc:docMk/>
            <pc:sldMk cId="3607746464" sldId="277"/>
            <ac:spMk id="21" creationId="{85514AB3-8E0D-3B4E-9FF3-33C71C67C407}"/>
          </ac:spMkLst>
        </pc:spChg>
        <pc:spChg chg="del mod">
          <ac:chgData name="雄斗 増本" userId="c33bc751-cd93-45c0-ad15-94131cb6fb34" providerId="ADAL" clId="{EE9B2E8F-BB2E-447E-8CE5-49AD846F0CD0}" dt="2019-12-26T11:24:07.493" v="24783" actId="478"/>
          <ac:spMkLst>
            <pc:docMk/>
            <pc:sldMk cId="3607746464" sldId="277"/>
            <ac:spMk id="22" creationId="{722E67DF-7DA0-8149-B71D-D708919BCD7B}"/>
          </ac:spMkLst>
        </pc:spChg>
        <pc:spChg chg="mod">
          <ac:chgData name="雄斗 増本" userId="c33bc751-cd93-45c0-ad15-94131cb6fb34" providerId="ADAL" clId="{EE9B2E8F-BB2E-447E-8CE5-49AD846F0CD0}" dt="2019-11-28T12:59:43.613" v="12474" actId="1036"/>
          <ac:spMkLst>
            <pc:docMk/>
            <pc:sldMk cId="3607746464" sldId="277"/>
            <ac:spMk id="23" creationId="{3A1221CA-AC13-044D-9FE0-9E4CA4870D9F}"/>
          </ac:spMkLst>
        </pc:spChg>
        <pc:spChg chg="mod">
          <ac:chgData name="雄斗 増本" userId="c33bc751-cd93-45c0-ad15-94131cb6fb34" providerId="ADAL" clId="{EE9B2E8F-BB2E-447E-8CE5-49AD846F0CD0}" dt="2019-11-28T12:59:43.613" v="12474" actId="1036"/>
          <ac:spMkLst>
            <pc:docMk/>
            <pc:sldMk cId="3607746464" sldId="277"/>
            <ac:spMk id="24" creationId="{034A2058-EC29-D04E-9CE4-7E148C142A6D}"/>
          </ac:spMkLst>
        </pc:spChg>
        <pc:spChg chg="del mod">
          <ac:chgData name="雄斗 増本" userId="c33bc751-cd93-45c0-ad15-94131cb6fb34" providerId="ADAL" clId="{EE9B2E8F-BB2E-447E-8CE5-49AD846F0CD0}" dt="2019-12-26T11:24:07.493" v="24783" actId="478"/>
          <ac:spMkLst>
            <pc:docMk/>
            <pc:sldMk cId="3607746464" sldId="277"/>
            <ac:spMk id="25" creationId="{4C947A5A-7328-5943-8361-C185B2B0E2E5}"/>
          </ac:spMkLst>
        </pc:spChg>
        <pc:spChg chg="del">
          <ac:chgData name="雄斗 増本" userId="c33bc751-cd93-45c0-ad15-94131cb6fb34" providerId="ADAL" clId="{EE9B2E8F-BB2E-447E-8CE5-49AD846F0CD0}" dt="2019-12-26T11:22:59.207" v="24757" actId="478"/>
          <ac:spMkLst>
            <pc:docMk/>
            <pc:sldMk cId="3607746464" sldId="277"/>
            <ac:spMk id="26" creationId="{E45D4EC0-A7E6-E54B-B73B-97D3577B98C9}"/>
          </ac:spMkLst>
        </pc:spChg>
        <pc:spChg chg="del mod">
          <ac:chgData name="雄斗 増本" userId="c33bc751-cd93-45c0-ad15-94131cb6fb34" providerId="ADAL" clId="{EE9B2E8F-BB2E-447E-8CE5-49AD846F0CD0}" dt="2019-12-26T11:24:07.493" v="24783" actId="478"/>
          <ac:spMkLst>
            <pc:docMk/>
            <pc:sldMk cId="3607746464" sldId="277"/>
            <ac:spMk id="28" creationId="{599EA1FC-C4C4-FA44-8176-416137C80CA5}"/>
          </ac:spMkLst>
        </pc:spChg>
        <pc:spChg chg="del mod">
          <ac:chgData name="雄斗 増本" userId="c33bc751-cd93-45c0-ad15-94131cb6fb34" providerId="ADAL" clId="{EE9B2E8F-BB2E-447E-8CE5-49AD846F0CD0}" dt="2019-12-26T11:24:07.493" v="24783" actId="478"/>
          <ac:spMkLst>
            <pc:docMk/>
            <pc:sldMk cId="3607746464" sldId="277"/>
            <ac:spMk id="29" creationId="{1A1E7C80-A350-444D-842B-703D37CB2025}"/>
          </ac:spMkLst>
        </pc:spChg>
        <pc:spChg chg="add mod">
          <ac:chgData name="雄斗 増本" userId="c33bc751-cd93-45c0-ad15-94131cb6fb34" providerId="ADAL" clId="{EE9B2E8F-BB2E-447E-8CE5-49AD846F0CD0}" dt="2019-11-18T12:34:48.926" v="3851" actId="1076"/>
          <ac:spMkLst>
            <pc:docMk/>
            <pc:sldMk cId="3607746464" sldId="277"/>
            <ac:spMk id="51" creationId="{49F0A5DD-047E-4FB2-82E5-4880A352E8C8}"/>
          </ac:spMkLst>
        </pc:spChg>
        <pc:spChg chg="add">
          <ac:chgData name="雄斗 増本" userId="c33bc751-cd93-45c0-ad15-94131cb6fb34" providerId="ADAL" clId="{EE9B2E8F-BB2E-447E-8CE5-49AD846F0CD0}" dt="2019-11-21T09:44:14.601" v="8558"/>
          <ac:spMkLst>
            <pc:docMk/>
            <pc:sldMk cId="3607746464" sldId="277"/>
            <ac:spMk id="52" creationId="{C67CB583-1E8F-4479-941F-AF4FB12A43AB}"/>
          </ac:spMkLst>
        </pc:spChg>
        <pc:spChg chg="add">
          <ac:chgData name="雄斗 増本" userId="c33bc751-cd93-45c0-ad15-94131cb6fb34" providerId="ADAL" clId="{EE9B2E8F-BB2E-447E-8CE5-49AD846F0CD0}" dt="2019-12-26T11:22:53.422" v="24756"/>
          <ac:spMkLst>
            <pc:docMk/>
            <pc:sldMk cId="3607746464" sldId="277"/>
            <ac:spMk id="54" creationId="{1EFC105C-BE05-4AB2-A10C-848D15A70803}"/>
          </ac:spMkLst>
        </pc:spChg>
        <pc:spChg chg="add">
          <ac:chgData name="雄斗 増本" userId="c33bc751-cd93-45c0-ad15-94131cb6fb34" providerId="ADAL" clId="{EE9B2E8F-BB2E-447E-8CE5-49AD846F0CD0}" dt="2019-12-26T11:22:53.422" v="24756"/>
          <ac:spMkLst>
            <pc:docMk/>
            <pc:sldMk cId="3607746464" sldId="277"/>
            <ac:spMk id="55" creationId="{F5F4866C-88F7-413A-A5DE-CB8BAD9789E9}"/>
          </ac:spMkLst>
        </pc:spChg>
        <pc:spChg chg="add">
          <ac:chgData name="雄斗 増本" userId="c33bc751-cd93-45c0-ad15-94131cb6fb34" providerId="ADAL" clId="{EE9B2E8F-BB2E-447E-8CE5-49AD846F0CD0}" dt="2019-12-26T11:22:53.422" v="24756"/>
          <ac:spMkLst>
            <pc:docMk/>
            <pc:sldMk cId="3607746464" sldId="277"/>
            <ac:spMk id="56" creationId="{2C69CE37-0AD9-44B9-8EF8-44B8A7FE88E4}"/>
          </ac:spMkLst>
        </pc:spChg>
        <pc:spChg chg="add del">
          <ac:chgData name="雄斗 増本" userId="c33bc751-cd93-45c0-ad15-94131cb6fb34" providerId="ADAL" clId="{EE9B2E8F-BB2E-447E-8CE5-49AD846F0CD0}" dt="2019-12-26T11:23:12.007" v="24758" actId="478"/>
          <ac:spMkLst>
            <pc:docMk/>
            <pc:sldMk cId="3607746464" sldId="277"/>
            <ac:spMk id="57" creationId="{0CE36265-EF12-4B96-B1F5-80EAF3294410}"/>
          </ac:spMkLst>
        </pc:spChg>
        <pc:spChg chg="add">
          <ac:chgData name="雄斗 増本" userId="c33bc751-cd93-45c0-ad15-94131cb6fb34" providerId="ADAL" clId="{EE9B2E8F-BB2E-447E-8CE5-49AD846F0CD0}" dt="2019-12-26T11:22:53.422" v="24756"/>
          <ac:spMkLst>
            <pc:docMk/>
            <pc:sldMk cId="3607746464" sldId="277"/>
            <ac:spMk id="58" creationId="{6B23E4B0-3E19-4611-BE12-7FC7DB5486F3}"/>
          </ac:spMkLst>
        </pc:spChg>
        <pc:spChg chg="add">
          <ac:chgData name="雄斗 増本" userId="c33bc751-cd93-45c0-ad15-94131cb6fb34" providerId="ADAL" clId="{EE9B2E8F-BB2E-447E-8CE5-49AD846F0CD0}" dt="2019-12-26T11:22:53.422" v="24756"/>
          <ac:spMkLst>
            <pc:docMk/>
            <pc:sldMk cId="3607746464" sldId="277"/>
            <ac:spMk id="59" creationId="{8B042416-70B5-4C62-92B7-C4659557B2F5}"/>
          </ac:spMkLst>
        </pc:spChg>
        <pc:spChg chg="add">
          <ac:chgData name="雄斗 増本" userId="c33bc751-cd93-45c0-ad15-94131cb6fb34" providerId="ADAL" clId="{EE9B2E8F-BB2E-447E-8CE5-49AD846F0CD0}" dt="2019-12-26T11:22:53.422" v="24756"/>
          <ac:spMkLst>
            <pc:docMk/>
            <pc:sldMk cId="3607746464" sldId="277"/>
            <ac:spMk id="60" creationId="{AF70B20E-8A33-4488-8727-3CAB621BDBA8}"/>
          </ac:spMkLst>
        </pc:spChg>
        <pc:spChg chg="add">
          <ac:chgData name="雄斗 増本" userId="c33bc751-cd93-45c0-ad15-94131cb6fb34" providerId="ADAL" clId="{EE9B2E8F-BB2E-447E-8CE5-49AD846F0CD0}" dt="2019-12-26T11:22:53.422" v="24756"/>
          <ac:spMkLst>
            <pc:docMk/>
            <pc:sldMk cId="3607746464" sldId="277"/>
            <ac:spMk id="61" creationId="{82003FE5-2787-4A55-81F3-F3E138DA3518}"/>
          </ac:spMkLst>
        </pc:spChg>
        <pc:spChg chg="add">
          <ac:chgData name="雄斗 増本" userId="c33bc751-cd93-45c0-ad15-94131cb6fb34" providerId="ADAL" clId="{EE9B2E8F-BB2E-447E-8CE5-49AD846F0CD0}" dt="2019-12-26T11:22:53.422" v="24756"/>
          <ac:spMkLst>
            <pc:docMk/>
            <pc:sldMk cId="3607746464" sldId="277"/>
            <ac:spMk id="62" creationId="{0F9899C5-196C-4CA3-85C6-CBE039CB420F}"/>
          </ac:spMkLst>
        </pc:spChg>
        <pc:spChg chg="add">
          <ac:chgData name="雄斗 増本" userId="c33bc751-cd93-45c0-ad15-94131cb6fb34" providerId="ADAL" clId="{EE9B2E8F-BB2E-447E-8CE5-49AD846F0CD0}" dt="2019-12-26T11:22:53.422" v="24756"/>
          <ac:spMkLst>
            <pc:docMk/>
            <pc:sldMk cId="3607746464" sldId="277"/>
            <ac:spMk id="63" creationId="{AA7AA414-B447-4B5F-B2E6-0ECC6E76094C}"/>
          </ac:spMkLst>
        </pc:spChg>
        <pc:spChg chg="add">
          <ac:chgData name="雄斗 増本" userId="c33bc751-cd93-45c0-ad15-94131cb6fb34" providerId="ADAL" clId="{EE9B2E8F-BB2E-447E-8CE5-49AD846F0CD0}" dt="2019-12-26T11:22:53.422" v="24756"/>
          <ac:spMkLst>
            <pc:docMk/>
            <pc:sldMk cId="3607746464" sldId="277"/>
            <ac:spMk id="67" creationId="{8308D5BC-C3A5-4729-920C-9E85D04E690B}"/>
          </ac:spMkLst>
        </pc:spChg>
        <pc:spChg chg="add">
          <ac:chgData name="雄斗 増本" userId="c33bc751-cd93-45c0-ad15-94131cb6fb34" providerId="ADAL" clId="{EE9B2E8F-BB2E-447E-8CE5-49AD846F0CD0}" dt="2019-12-26T11:22:53.422" v="24756"/>
          <ac:spMkLst>
            <pc:docMk/>
            <pc:sldMk cId="3607746464" sldId="277"/>
            <ac:spMk id="68" creationId="{43F09203-5B2D-4F30-A5E4-3D78054924A5}"/>
          </ac:spMkLst>
        </pc:spChg>
        <pc:spChg chg="add">
          <ac:chgData name="雄斗 増本" userId="c33bc751-cd93-45c0-ad15-94131cb6fb34" providerId="ADAL" clId="{EE9B2E8F-BB2E-447E-8CE5-49AD846F0CD0}" dt="2019-12-26T11:22:53.422" v="24756"/>
          <ac:spMkLst>
            <pc:docMk/>
            <pc:sldMk cId="3607746464" sldId="277"/>
            <ac:spMk id="70" creationId="{7D4D26E9-B120-468A-9C73-2094741241D0}"/>
          </ac:spMkLst>
        </pc:spChg>
        <pc:spChg chg="add">
          <ac:chgData name="雄斗 増本" userId="c33bc751-cd93-45c0-ad15-94131cb6fb34" providerId="ADAL" clId="{EE9B2E8F-BB2E-447E-8CE5-49AD846F0CD0}" dt="2019-12-26T11:22:53.422" v="24756"/>
          <ac:spMkLst>
            <pc:docMk/>
            <pc:sldMk cId="3607746464" sldId="277"/>
            <ac:spMk id="71" creationId="{EECC861E-61A8-446F-A40F-E3D33EAD8E13}"/>
          </ac:spMkLst>
        </pc:spChg>
        <pc:spChg chg="add">
          <ac:chgData name="雄斗 増本" userId="c33bc751-cd93-45c0-ad15-94131cb6fb34" providerId="ADAL" clId="{EE9B2E8F-BB2E-447E-8CE5-49AD846F0CD0}" dt="2019-12-26T11:22:53.422" v="24756"/>
          <ac:spMkLst>
            <pc:docMk/>
            <pc:sldMk cId="3607746464" sldId="277"/>
            <ac:spMk id="72" creationId="{0243594B-B2E4-47C0-A836-5A1974AB5714}"/>
          </ac:spMkLst>
        </pc:spChg>
        <pc:spChg chg="add">
          <ac:chgData name="雄斗 増本" userId="c33bc751-cd93-45c0-ad15-94131cb6fb34" providerId="ADAL" clId="{EE9B2E8F-BB2E-447E-8CE5-49AD846F0CD0}" dt="2019-12-26T11:22:53.422" v="24756"/>
          <ac:spMkLst>
            <pc:docMk/>
            <pc:sldMk cId="3607746464" sldId="277"/>
            <ac:spMk id="82" creationId="{5D3B6E92-C66C-4948-9933-10D0BF1241ED}"/>
          </ac:spMkLst>
        </pc:spChg>
        <pc:spChg chg="add">
          <ac:chgData name="雄斗 増本" userId="c33bc751-cd93-45c0-ad15-94131cb6fb34" providerId="ADAL" clId="{EE9B2E8F-BB2E-447E-8CE5-49AD846F0CD0}" dt="2019-12-26T11:22:53.422" v="24756"/>
          <ac:spMkLst>
            <pc:docMk/>
            <pc:sldMk cId="3607746464" sldId="277"/>
            <ac:spMk id="83" creationId="{49901B3E-046C-4E48-A194-CADAC7CA1A59}"/>
          </ac:spMkLst>
        </pc:spChg>
        <pc:spChg chg="add">
          <ac:chgData name="雄斗 増本" userId="c33bc751-cd93-45c0-ad15-94131cb6fb34" providerId="ADAL" clId="{EE9B2E8F-BB2E-447E-8CE5-49AD846F0CD0}" dt="2019-12-26T11:22:53.422" v="24756"/>
          <ac:spMkLst>
            <pc:docMk/>
            <pc:sldMk cId="3607746464" sldId="277"/>
            <ac:spMk id="84" creationId="{3F878191-6150-41CA-B818-508F3B44902C}"/>
          </ac:spMkLst>
        </pc:spChg>
        <pc:spChg chg="add">
          <ac:chgData name="雄斗 増本" userId="c33bc751-cd93-45c0-ad15-94131cb6fb34" providerId="ADAL" clId="{EE9B2E8F-BB2E-447E-8CE5-49AD846F0CD0}" dt="2019-12-26T11:22:53.422" v="24756"/>
          <ac:spMkLst>
            <pc:docMk/>
            <pc:sldMk cId="3607746464" sldId="277"/>
            <ac:spMk id="86" creationId="{EA2A1414-FDFB-48C6-9A6A-962C5D271273}"/>
          </ac:spMkLst>
        </pc:spChg>
        <pc:spChg chg="add">
          <ac:chgData name="雄斗 増本" userId="c33bc751-cd93-45c0-ad15-94131cb6fb34" providerId="ADAL" clId="{EE9B2E8F-BB2E-447E-8CE5-49AD846F0CD0}" dt="2019-12-26T11:22:53.422" v="24756"/>
          <ac:spMkLst>
            <pc:docMk/>
            <pc:sldMk cId="3607746464" sldId="277"/>
            <ac:spMk id="87" creationId="{95DD5409-CA32-4384-9F99-556B96427419}"/>
          </ac:spMkLst>
        </pc:spChg>
        <pc:spChg chg="add">
          <ac:chgData name="雄斗 増本" userId="c33bc751-cd93-45c0-ad15-94131cb6fb34" providerId="ADAL" clId="{EE9B2E8F-BB2E-447E-8CE5-49AD846F0CD0}" dt="2019-12-26T11:22:53.422" v="24756"/>
          <ac:spMkLst>
            <pc:docMk/>
            <pc:sldMk cId="3607746464" sldId="277"/>
            <ac:spMk id="88" creationId="{A8DD9C4D-FD4A-43AB-B7A7-397A473E59B0}"/>
          </ac:spMkLst>
        </pc:spChg>
        <pc:spChg chg="add">
          <ac:chgData name="雄斗 増本" userId="c33bc751-cd93-45c0-ad15-94131cb6fb34" providerId="ADAL" clId="{EE9B2E8F-BB2E-447E-8CE5-49AD846F0CD0}" dt="2019-12-26T11:22:53.422" v="24756"/>
          <ac:spMkLst>
            <pc:docMk/>
            <pc:sldMk cId="3607746464" sldId="277"/>
            <ac:spMk id="89" creationId="{0886FEB0-BCA4-4D80-8B8E-A616437C4013}"/>
          </ac:spMkLst>
        </pc:spChg>
        <pc:spChg chg="add">
          <ac:chgData name="雄斗 増本" userId="c33bc751-cd93-45c0-ad15-94131cb6fb34" providerId="ADAL" clId="{EE9B2E8F-BB2E-447E-8CE5-49AD846F0CD0}" dt="2019-12-26T11:22:53.422" v="24756"/>
          <ac:spMkLst>
            <pc:docMk/>
            <pc:sldMk cId="3607746464" sldId="277"/>
            <ac:spMk id="90" creationId="{3D12D889-415F-464A-8588-20B164E58052}"/>
          </ac:spMkLst>
        </pc:spChg>
        <pc:spChg chg="add">
          <ac:chgData name="雄斗 増本" userId="c33bc751-cd93-45c0-ad15-94131cb6fb34" providerId="ADAL" clId="{EE9B2E8F-BB2E-447E-8CE5-49AD846F0CD0}" dt="2019-12-26T11:22:53.422" v="24756"/>
          <ac:spMkLst>
            <pc:docMk/>
            <pc:sldMk cId="3607746464" sldId="277"/>
            <ac:spMk id="91" creationId="{7134F1DE-A7BB-4E13-9440-A97367129852}"/>
          </ac:spMkLst>
        </pc:spChg>
        <pc:spChg chg="add">
          <ac:chgData name="雄斗 増本" userId="c33bc751-cd93-45c0-ad15-94131cb6fb34" providerId="ADAL" clId="{EE9B2E8F-BB2E-447E-8CE5-49AD846F0CD0}" dt="2019-12-26T11:22:53.422" v="24756"/>
          <ac:spMkLst>
            <pc:docMk/>
            <pc:sldMk cId="3607746464" sldId="277"/>
            <ac:spMk id="92" creationId="{05CF0F81-7F76-4319-B6BA-2B6FAB70E21E}"/>
          </ac:spMkLst>
        </pc:spChg>
        <pc:spChg chg="add">
          <ac:chgData name="雄斗 増本" userId="c33bc751-cd93-45c0-ad15-94131cb6fb34" providerId="ADAL" clId="{EE9B2E8F-BB2E-447E-8CE5-49AD846F0CD0}" dt="2019-12-26T11:22:53.422" v="24756"/>
          <ac:spMkLst>
            <pc:docMk/>
            <pc:sldMk cId="3607746464" sldId="277"/>
            <ac:spMk id="93" creationId="{26DF262D-589B-4A69-BC69-54CF6445918A}"/>
          </ac:spMkLst>
        </pc:spChg>
        <pc:spChg chg="add">
          <ac:chgData name="雄斗 増本" userId="c33bc751-cd93-45c0-ad15-94131cb6fb34" providerId="ADAL" clId="{EE9B2E8F-BB2E-447E-8CE5-49AD846F0CD0}" dt="2019-12-26T11:22:53.422" v="24756"/>
          <ac:spMkLst>
            <pc:docMk/>
            <pc:sldMk cId="3607746464" sldId="277"/>
            <ac:spMk id="94" creationId="{EAC7BBA0-1AB6-4962-BB1C-A0CD3B9B8420}"/>
          </ac:spMkLst>
        </pc:spChg>
        <pc:spChg chg="add">
          <ac:chgData name="雄斗 増本" userId="c33bc751-cd93-45c0-ad15-94131cb6fb34" providerId="ADAL" clId="{EE9B2E8F-BB2E-447E-8CE5-49AD846F0CD0}" dt="2019-12-26T11:22:53.422" v="24756"/>
          <ac:spMkLst>
            <pc:docMk/>
            <pc:sldMk cId="3607746464" sldId="277"/>
            <ac:spMk id="95" creationId="{B2A11260-0ACA-45E3-A31E-E2E9F13391F6}"/>
          </ac:spMkLst>
        </pc:spChg>
        <pc:spChg chg="add">
          <ac:chgData name="雄斗 増本" userId="c33bc751-cd93-45c0-ad15-94131cb6fb34" providerId="ADAL" clId="{EE9B2E8F-BB2E-447E-8CE5-49AD846F0CD0}" dt="2019-12-26T11:22:53.422" v="24756"/>
          <ac:spMkLst>
            <pc:docMk/>
            <pc:sldMk cId="3607746464" sldId="277"/>
            <ac:spMk id="96" creationId="{16E2B8C2-7AB0-44B0-8755-B3FC9FF5EB05}"/>
          </ac:spMkLst>
        </pc:spChg>
        <pc:spChg chg="add">
          <ac:chgData name="雄斗 増本" userId="c33bc751-cd93-45c0-ad15-94131cb6fb34" providerId="ADAL" clId="{EE9B2E8F-BB2E-447E-8CE5-49AD846F0CD0}" dt="2019-12-26T11:22:53.422" v="24756"/>
          <ac:spMkLst>
            <pc:docMk/>
            <pc:sldMk cId="3607746464" sldId="277"/>
            <ac:spMk id="97" creationId="{86328B16-5E58-4A60-A0ED-3526DF825AF7}"/>
          </ac:spMkLst>
        </pc:spChg>
        <pc:spChg chg="add mod">
          <ac:chgData name="雄斗 増本" userId="c33bc751-cd93-45c0-ad15-94131cb6fb34" providerId="ADAL" clId="{EE9B2E8F-BB2E-447E-8CE5-49AD846F0CD0}" dt="2019-12-26T11:23:55.490" v="24782"/>
          <ac:spMkLst>
            <pc:docMk/>
            <pc:sldMk cId="3607746464" sldId="277"/>
            <ac:spMk id="98" creationId="{9D629D7D-1792-458C-9EFB-D9CFAEBC626F}"/>
          </ac:spMkLst>
        </pc:spChg>
        <pc:spChg chg="add">
          <ac:chgData name="雄斗 増本" userId="c33bc751-cd93-45c0-ad15-94131cb6fb34" providerId="ADAL" clId="{EE9B2E8F-BB2E-447E-8CE5-49AD846F0CD0}" dt="2019-12-26T11:22:53.422" v="24756"/>
          <ac:spMkLst>
            <pc:docMk/>
            <pc:sldMk cId="3607746464" sldId="277"/>
            <ac:spMk id="99" creationId="{DFD335E6-368C-4358-8547-52AF843036E9}"/>
          </ac:spMkLst>
        </pc:spChg>
        <pc:spChg chg="add">
          <ac:chgData name="雄斗 増本" userId="c33bc751-cd93-45c0-ad15-94131cb6fb34" providerId="ADAL" clId="{EE9B2E8F-BB2E-447E-8CE5-49AD846F0CD0}" dt="2019-12-26T11:22:53.422" v="24756"/>
          <ac:spMkLst>
            <pc:docMk/>
            <pc:sldMk cId="3607746464" sldId="277"/>
            <ac:spMk id="100" creationId="{8565DB41-3FDE-4372-BEDC-5E5B578B0288}"/>
          </ac:spMkLst>
        </pc:spChg>
        <pc:spChg chg="add">
          <ac:chgData name="雄斗 増本" userId="c33bc751-cd93-45c0-ad15-94131cb6fb34" providerId="ADAL" clId="{EE9B2E8F-BB2E-447E-8CE5-49AD846F0CD0}" dt="2019-12-26T11:22:53.422" v="24756"/>
          <ac:spMkLst>
            <pc:docMk/>
            <pc:sldMk cId="3607746464" sldId="277"/>
            <ac:spMk id="101" creationId="{17014B43-BF52-4207-BAE2-DD189DC3A799}"/>
          </ac:spMkLst>
        </pc:spChg>
        <pc:spChg chg="add">
          <ac:chgData name="雄斗 増本" userId="c33bc751-cd93-45c0-ad15-94131cb6fb34" providerId="ADAL" clId="{EE9B2E8F-BB2E-447E-8CE5-49AD846F0CD0}" dt="2019-12-26T11:22:53.422" v="24756"/>
          <ac:spMkLst>
            <pc:docMk/>
            <pc:sldMk cId="3607746464" sldId="277"/>
            <ac:spMk id="102" creationId="{42A6E6B1-CE73-4496-9300-319B0FB4C196}"/>
          </ac:spMkLst>
        </pc:spChg>
        <pc:spChg chg="add">
          <ac:chgData name="雄斗 増本" userId="c33bc751-cd93-45c0-ad15-94131cb6fb34" providerId="ADAL" clId="{EE9B2E8F-BB2E-447E-8CE5-49AD846F0CD0}" dt="2019-12-26T11:22:53.422" v="24756"/>
          <ac:spMkLst>
            <pc:docMk/>
            <pc:sldMk cId="3607746464" sldId="277"/>
            <ac:spMk id="103" creationId="{135D1D7D-F672-40D7-B82D-D60430DC0812}"/>
          </ac:spMkLst>
        </pc:spChg>
        <pc:spChg chg="add">
          <ac:chgData name="雄斗 増本" userId="c33bc751-cd93-45c0-ad15-94131cb6fb34" providerId="ADAL" clId="{EE9B2E8F-BB2E-447E-8CE5-49AD846F0CD0}" dt="2019-12-26T11:22:53.422" v="24756"/>
          <ac:spMkLst>
            <pc:docMk/>
            <pc:sldMk cId="3607746464" sldId="277"/>
            <ac:spMk id="104" creationId="{65998498-8DF1-4AC5-88E2-97276ACBCF4C}"/>
          </ac:spMkLst>
        </pc:spChg>
        <pc:spChg chg="add">
          <ac:chgData name="雄斗 増本" userId="c33bc751-cd93-45c0-ad15-94131cb6fb34" providerId="ADAL" clId="{EE9B2E8F-BB2E-447E-8CE5-49AD846F0CD0}" dt="2019-12-26T11:22:53.422" v="24756"/>
          <ac:spMkLst>
            <pc:docMk/>
            <pc:sldMk cId="3607746464" sldId="277"/>
            <ac:spMk id="105" creationId="{FA896901-8B21-4DE6-80F4-7120F8821739}"/>
          </ac:spMkLst>
        </pc:spChg>
        <pc:spChg chg="add">
          <ac:chgData name="雄斗 増本" userId="c33bc751-cd93-45c0-ad15-94131cb6fb34" providerId="ADAL" clId="{EE9B2E8F-BB2E-447E-8CE5-49AD846F0CD0}" dt="2019-12-26T11:22:53.422" v="24756"/>
          <ac:spMkLst>
            <pc:docMk/>
            <pc:sldMk cId="3607746464" sldId="277"/>
            <ac:spMk id="106" creationId="{70090F89-C862-4A80-80BF-8045AE56DB1C}"/>
          </ac:spMkLst>
        </pc:spChg>
        <pc:spChg chg="add">
          <ac:chgData name="雄斗 増本" userId="c33bc751-cd93-45c0-ad15-94131cb6fb34" providerId="ADAL" clId="{EE9B2E8F-BB2E-447E-8CE5-49AD846F0CD0}" dt="2019-12-26T11:22:53.422" v="24756"/>
          <ac:spMkLst>
            <pc:docMk/>
            <pc:sldMk cId="3607746464" sldId="277"/>
            <ac:spMk id="107" creationId="{0B5B8C71-AB27-46A9-B7E1-99DE1742E218}"/>
          </ac:spMkLst>
        </pc:spChg>
        <pc:spChg chg="add">
          <ac:chgData name="雄斗 増本" userId="c33bc751-cd93-45c0-ad15-94131cb6fb34" providerId="ADAL" clId="{EE9B2E8F-BB2E-447E-8CE5-49AD846F0CD0}" dt="2019-12-26T11:22:53.422" v="24756"/>
          <ac:spMkLst>
            <pc:docMk/>
            <pc:sldMk cId="3607746464" sldId="277"/>
            <ac:spMk id="108" creationId="{52C6B39D-EFBE-4CD5-9A15-B1CF3A68C3F0}"/>
          </ac:spMkLst>
        </pc:spChg>
        <pc:spChg chg="add">
          <ac:chgData name="雄斗 増本" userId="c33bc751-cd93-45c0-ad15-94131cb6fb34" providerId="ADAL" clId="{EE9B2E8F-BB2E-447E-8CE5-49AD846F0CD0}" dt="2019-12-26T11:22:53.422" v="24756"/>
          <ac:spMkLst>
            <pc:docMk/>
            <pc:sldMk cId="3607746464" sldId="277"/>
            <ac:spMk id="109" creationId="{0C3ADAB9-C064-42FE-8D94-7CD3334184B2}"/>
          </ac:spMkLst>
        </pc:spChg>
        <pc:spChg chg="add">
          <ac:chgData name="雄斗 増本" userId="c33bc751-cd93-45c0-ad15-94131cb6fb34" providerId="ADAL" clId="{EE9B2E8F-BB2E-447E-8CE5-49AD846F0CD0}" dt="2019-12-26T11:22:53.422" v="24756"/>
          <ac:spMkLst>
            <pc:docMk/>
            <pc:sldMk cId="3607746464" sldId="277"/>
            <ac:spMk id="110" creationId="{51BA93B2-A23A-475C-92BB-46499C05B1CB}"/>
          </ac:spMkLst>
        </pc:spChg>
        <pc:spChg chg="add">
          <ac:chgData name="雄斗 増本" userId="c33bc751-cd93-45c0-ad15-94131cb6fb34" providerId="ADAL" clId="{EE9B2E8F-BB2E-447E-8CE5-49AD846F0CD0}" dt="2019-12-26T11:22:53.422" v="24756"/>
          <ac:spMkLst>
            <pc:docMk/>
            <pc:sldMk cId="3607746464" sldId="277"/>
            <ac:spMk id="111" creationId="{AB537E41-DD11-4E2E-AADB-26A8C2E6EEC5}"/>
          </ac:spMkLst>
        </pc:spChg>
        <pc:spChg chg="add">
          <ac:chgData name="雄斗 増本" userId="c33bc751-cd93-45c0-ad15-94131cb6fb34" providerId="ADAL" clId="{EE9B2E8F-BB2E-447E-8CE5-49AD846F0CD0}" dt="2019-12-26T11:22:53.422" v="24756"/>
          <ac:spMkLst>
            <pc:docMk/>
            <pc:sldMk cId="3607746464" sldId="277"/>
            <ac:spMk id="112" creationId="{F10A8BE1-451C-4FFA-8F13-46EB9CE1C3E9}"/>
          </ac:spMkLst>
        </pc:spChg>
        <pc:spChg chg="add">
          <ac:chgData name="雄斗 増本" userId="c33bc751-cd93-45c0-ad15-94131cb6fb34" providerId="ADAL" clId="{EE9B2E8F-BB2E-447E-8CE5-49AD846F0CD0}" dt="2019-12-26T11:22:53.422" v="24756"/>
          <ac:spMkLst>
            <pc:docMk/>
            <pc:sldMk cId="3607746464" sldId="277"/>
            <ac:spMk id="113" creationId="{DA8F551F-748C-420C-80A2-730A238BF187}"/>
          </ac:spMkLst>
        </pc:spChg>
        <pc:spChg chg="add">
          <ac:chgData name="雄斗 増本" userId="c33bc751-cd93-45c0-ad15-94131cb6fb34" providerId="ADAL" clId="{EE9B2E8F-BB2E-447E-8CE5-49AD846F0CD0}" dt="2019-12-26T11:22:53.422" v="24756"/>
          <ac:spMkLst>
            <pc:docMk/>
            <pc:sldMk cId="3607746464" sldId="277"/>
            <ac:spMk id="114" creationId="{EDC3C5EA-94E0-4D09-9F6D-C3FD8D1D4F48}"/>
          </ac:spMkLst>
        </pc:spChg>
        <pc:spChg chg="add">
          <ac:chgData name="雄斗 増本" userId="c33bc751-cd93-45c0-ad15-94131cb6fb34" providerId="ADAL" clId="{EE9B2E8F-BB2E-447E-8CE5-49AD846F0CD0}" dt="2019-12-26T11:22:53.422" v="24756"/>
          <ac:spMkLst>
            <pc:docMk/>
            <pc:sldMk cId="3607746464" sldId="277"/>
            <ac:spMk id="116" creationId="{AD3DA55E-BBD5-499C-B134-8A0645D21E7F}"/>
          </ac:spMkLst>
        </pc:spChg>
        <pc:spChg chg="add">
          <ac:chgData name="雄斗 増本" userId="c33bc751-cd93-45c0-ad15-94131cb6fb34" providerId="ADAL" clId="{EE9B2E8F-BB2E-447E-8CE5-49AD846F0CD0}" dt="2019-12-26T11:22:53.422" v="24756"/>
          <ac:spMkLst>
            <pc:docMk/>
            <pc:sldMk cId="3607746464" sldId="277"/>
            <ac:spMk id="117" creationId="{A48052F3-F514-4718-A371-BA2D41051636}"/>
          </ac:spMkLst>
        </pc:spChg>
        <pc:spChg chg="add">
          <ac:chgData name="雄斗 増本" userId="c33bc751-cd93-45c0-ad15-94131cb6fb34" providerId="ADAL" clId="{EE9B2E8F-BB2E-447E-8CE5-49AD846F0CD0}" dt="2019-12-26T11:22:53.422" v="24756"/>
          <ac:spMkLst>
            <pc:docMk/>
            <pc:sldMk cId="3607746464" sldId="277"/>
            <ac:spMk id="119" creationId="{38F09AA6-C09F-4BE5-9019-C5AF3FAF4A3B}"/>
          </ac:spMkLst>
        </pc:spChg>
        <pc:spChg chg="add">
          <ac:chgData name="雄斗 増本" userId="c33bc751-cd93-45c0-ad15-94131cb6fb34" providerId="ADAL" clId="{EE9B2E8F-BB2E-447E-8CE5-49AD846F0CD0}" dt="2019-12-26T11:22:53.422" v="24756"/>
          <ac:spMkLst>
            <pc:docMk/>
            <pc:sldMk cId="3607746464" sldId="277"/>
            <ac:spMk id="120" creationId="{2C00647D-B352-42A9-8CCF-4F8B61875799}"/>
          </ac:spMkLst>
        </pc:spChg>
        <pc:spChg chg="add">
          <ac:chgData name="雄斗 増本" userId="c33bc751-cd93-45c0-ad15-94131cb6fb34" providerId="ADAL" clId="{EE9B2E8F-BB2E-447E-8CE5-49AD846F0CD0}" dt="2019-12-26T11:22:53.422" v="24756"/>
          <ac:spMkLst>
            <pc:docMk/>
            <pc:sldMk cId="3607746464" sldId="277"/>
            <ac:spMk id="122" creationId="{89D1A637-DDDE-4D3D-A92B-E3337944F582}"/>
          </ac:spMkLst>
        </pc:spChg>
        <pc:spChg chg="add">
          <ac:chgData name="雄斗 増本" userId="c33bc751-cd93-45c0-ad15-94131cb6fb34" providerId="ADAL" clId="{EE9B2E8F-BB2E-447E-8CE5-49AD846F0CD0}" dt="2019-12-26T11:22:53.422" v="24756"/>
          <ac:spMkLst>
            <pc:docMk/>
            <pc:sldMk cId="3607746464" sldId="277"/>
            <ac:spMk id="123" creationId="{6F7F60EA-EBFE-4B4E-BB72-F486D380FA61}"/>
          </ac:spMkLst>
        </pc:spChg>
        <pc:spChg chg="add">
          <ac:chgData name="雄斗 増本" userId="c33bc751-cd93-45c0-ad15-94131cb6fb34" providerId="ADAL" clId="{EE9B2E8F-BB2E-447E-8CE5-49AD846F0CD0}" dt="2019-12-26T11:22:53.422" v="24756"/>
          <ac:spMkLst>
            <pc:docMk/>
            <pc:sldMk cId="3607746464" sldId="277"/>
            <ac:spMk id="124" creationId="{D0A4DA24-E4DC-4CB4-A23E-9335AC48A328}"/>
          </ac:spMkLst>
        </pc:spChg>
        <pc:spChg chg="add">
          <ac:chgData name="雄斗 増本" userId="c33bc751-cd93-45c0-ad15-94131cb6fb34" providerId="ADAL" clId="{EE9B2E8F-BB2E-447E-8CE5-49AD846F0CD0}" dt="2019-12-26T11:22:53.422" v="24756"/>
          <ac:spMkLst>
            <pc:docMk/>
            <pc:sldMk cId="3607746464" sldId="277"/>
            <ac:spMk id="126" creationId="{B7A93E43-73FE-45DE-BD15-A70BD1B2FD0A}"/>
          </ac:spMkLst>
        </pc:spChg>
        <pc:spChg chg="add">
          <ac:chgData name="雄斗 増本" userId="c33bc751-cd93-45c0-ad15-94131cb6fb34" providerId="ADAL" clId="{EE9B2E8F-BB2E-447E-8CE5-49AD846F0CD0}" dt="2019-12-26T11:22:53.422" v="24756"/>
          <ac:spMkLst>
            <pc:docMk/>
            <pc:sldMk cId="3607746464" sldId="277"/>
            <ac:spMk id="127" creationId="{0B2E4926-2568-41E6-A319-F07A4F0D4B19}"/>
          </ac:spMkLst>
        </pc:spChg>
        <pc:spChg chg="add">
          <ac:chgData name="雄斗 増本" userId="c33bc751-cd93-45c0-ad15-94131cb6fb34" providerId="ADAL" clId="{EE9B2E8F-BB2E-447E-8CE5-49AD846F0CD0}" dt="2019-12-26T11:22:53.422" v="24756"/>
          <ac:spMkLst>
            <pc:docMk/>
            <pc:sldMk cId="3607746464" sldId="277"/>
            <ac:spMk id="128" creationId="{53B5C06F-3BE7-4F57-A7CF-254E494261B4}"/>
          </ac:spMkLst>
        </pc:spChg>
        <pc:spChg chg="add">
          <ac:chgData name="雄斗 増本" userId="c33bc751-cd93-45c0-ad15-94131cb6fb34" providerId="ADAL" clId="{EE9B2E8F-BB2E-447E-8CE5-49AD846F0CD0}" dt="2019-12-26T11:22:53.422" v="24756"/>
          <ac:spMkLst>
            <pc:docMk/>
            <pc:sldMk cId="3607746464" sldId="277"/>
            <ac:spMk id="130" creationId="{3949D8EB-60B5-4314-9996-BE45F0C9E234}"/>
          </ac:spMkLst>
        </pc:spChg>
        <pc:spChg chg="add">
          <ac:chgData name="雄斗 増本" userId="c33bc751-cd93-45c0-ad15-94131cb6fb34" providerId="ADAL" clId="{EE9B2E8F-BB2E-447E-8CE5-49AD846F0CD0}" dt="2019-12-26T11:22:53.422" v="24756"/>
          <ac:spMkLst>
            <pc:docMk/>
            <pc:sldMk cId="3607746464" sldId="277"/>
            <ac:spMk id="131" creationId="{C8E9B2A9-8FE1-4DCF-B782-0A69D18899D3}"/>
          </ac:spMkLst>
        </pc:spChg>
        <pc:spChg chg="add">
          <ac:chgData name="雄斗 増本" userId="c33bc751-cd93-45c0-ad15-94131cb6fb34" providerId="ADAL" clId="{EE9B2E8F-BB2E-447E-8CE5-49AD846F0CD0}" dt="2019-12-26T11:22:53.422" v="24756"/>
          <ac:spMkLst>
            <pc:docMk/>
            <pc:sldMk cId="3607746464" sldId="277"/>
            <ac:spMk id="133" creationId="{34B3ECA3-B64A-48CB-BB0D-B9DA7D14D516}"/>
          </ac:spMkLst>
        </pc:spChg>
        <pc:spChg chg="add">
          <ac:chgData name="雄斗 増本" userId="c33bc751-cd93-45c0-ad15-94131cb6fb34" providerId="ADAL" clId="{EE9B2E8F-BB2E-447E-8CE5-49AD846F0CD0}" dt="2019-12-26T11:22:53.422" v="24756"/>
          <ac:spMkLst>
            <pc:docMk/>
            <pc:sldMk cId="3607746464" sldId="277"/>
            <ac:spMk id="134" creationId="{A59831BD-39C5-46BF-9181-32941CB1C51F}"/>
          </ac:spMkLst>
        </pc:spChg>
        <pc:spChg chg="add">
          <ac:chgData name="雄斗 増本" userId="c33bc751-cd93-45c0-ad15-94131cb6fb34" providerId="ADAL" clId="{EE9B2E8F-BB2E-447E-8CE5-49AD846F0CD0}" dt="2019-12-26T11:22:53.422" v="24756"/>
          <ac:spMkLst>
            <pc:docMk/>
            <pc:sldMk cId="3607746464" sldId="277"/>
            <ac:spMk id="139" creationId="{1E3762F1-823B-4741-AE4B-A4E063255744}"/>
          </ac:spMkLst>
        </pc:spChg>
        <pc:spChg chg="add">
          <ac:chgData name="雄斗 増本" userId="c33bc751-cd93-45c0-ad15-94131cb6fb34" providerId="ADAL" clId="{EE9B2E8F-BB2E-447E-8CE5-49AD846F0CD0}" dt="2019-12-26T11:22:53.422" v="24756"/>
          <ac:spMkLst>
            <pc:docMk/>
            <pc:sldMk cId="3607746464" sldId="277"/>
            <ac:spMk id="140" creationId="{0C5219E8-E6A9-4C6C-8E71-9AC4A9442AE2}"/>
          </ac:spMkLst>
        </pc:spChg>
        <pc:spChg chg="add">
          <ac:chgData name="雄斗 増本" userId="c33bc751-cd93-45c0-ad15-94131cb6fb34" providerId="ADAL" clId="{EE9B2E8F-BB2E-447E-8CE5-49AD846F0CD0}" dt="2019-12-26T11:22:53.422" v="24756"/>
          <ac:spMkLst>
            <pc:docMk/>
            <pc:sldMk cId="3607746464" sldId="277"/>
            <ac:spMk id="142" creationId="{D3E61CDC-A761-437B-9C67-4E38306E5BDF}"/>
          </ac:spMkLst>
        </pc:spChg>
        <pc:spChg chg="add">
          <ac:chgData name="雄斗 増本" userId="c33bc751-cd93-45c0-ad15-94131cb6fb34" providerId="ADAL" clId="{EE9B2E8F-BB2E-447E-8CE5-49AD846F0CD0}" dt="2019-12-26T11:22:53.422" v="24756"/>
          <ac:spMkLst>
            <pc:docMk/>
            <pc:sldMk cId="3607746464" sldId="277"/>
            <ac:spMk id="143" creationId="{DA9E186A-34DF-433F-B6A8-255199E9235D}"/>
          </ac:spMkLst>
        </pc:spChg>
        <pc:spChg chg="add">
          <ac:chgData name="雄斗 増本" userId="c33bc751-cd93-45c0-ad15-94131cb6fb34" providerId="ADAL" clId="{EE9B2E8F-BB2E-447E-8CE5-49AD846F0CD0}" dt="2019-12-26T11:22:53.422" v="24756"/>
          <ac:spMkLst>
            <pc:docMk/>
            <pc:sldMk cId="3607746464" sldId="277"/>
            <ac:spMk id="145" creationId="{E3BA6508-1FFE-4A1D-AD02-F1870EA225A6}"/>
          </ac:spMkLst>
        </pc:spChg>
        <pc:spChg chg="add">
          <ac:chgData name="雄斗 増本" userId="c33bc751-cd93-45c0-ad15-94131cb6fb34" providerId="ADAL" clId="{EE9B2E8F-BB2E-447E-8CE5-49AD846F0CD0}" dt="2019-12-26T11:22:53.422" v="24756"/>
          <ac:spMkLst>
            <pc:docMk/>
            <pc:sldMk cId="3607746464" sldId="277"/>
            <ac:spMk id="146" creationId="{8AA3EB1F-9326-426E-9673-0C57C38C7D22}"/>
          </ac:spMkLst>
        </pc:spChg>
        <pc:spChg chg="add">
          <ac:chgData name="雄斗 増本" userId="c33bc751-cd93-45c0-ad15-94131cb6fb34" providerId="ADAL" clId="{EE9B2E8F-BB2E-447E-8CE5-49AD846F0CD0}" dt="2019-12-26T11:22:53.422" v="24756"/>
          <ac:spMkLst>
            <pc:docMk/>
            <pc:sldMk cId="3607746464" sldId="277"/>
            <ac:spMk id="148" creationId="{B4AFEC9A-173E-4984-9933-8625DF6D020E}"/>
          </ac:spMkLst>
        </pc:spChg>
        <pc:spChg chg="add">
          <ac:chgData name="雄斗 増本" userId="c33bc751-cd93-45c0-ad15-94131cb6fb34" providerId="ADAL" clId="{EE9B2E8F-BB2E-447E-8CE5-49AD846F0CD0}" dt="2019-12-26T11:22:53.422" v="24756"/>
          <ac:spMkLst>
            <pc:docMk/>
            <pc:sldMk cId="3607746464" sldId="277"/>
            <ac:spMk id="149" creationId="{1BB9DB89-3BA3-4E75-B827-C1B99DB9E452}"/>
          </ac:spMkLst>
        </pc:spChg>
        <pc:spChg chg="add">
          <ac:chgData name="雄斗 増本" userId="c33bc751-cd93-45c0-ad15-94131cb6fb34" providerId="ADAL" clId="{EE9B2E8F-BB2E-447E-8CE5-49AD846F0CD0}" dt="2019-12-26T11:22:53.422" v="24756"/>
          <ac:spMkLst>
            <pc:docMk/>
            <pc:sldMk cId="3607746464" sldId="277"/>
            <ac:spMk id="150" creationId="{FD874DF1-CF99-4F37-8134-63C68A6BE9FA}"/>
          </ac:spMkLst>
        </pc:spChg>
        <pc:spChg chg="add">
          <ac:chgData name="雄斗 増本" userId="c33bc751-cd93-45c0-ad15-94131cb6fb34" providerId="ADAL" clId="{EE9B2E8F-BB2E-447E-8CE5-49AD846F0CD0}" dt="2019-12-26T11:22:53.422" v="24756"/>
          <ac:spMkLst>
            <pc:docMk/>
            <pc:sldMk cId="3607746464" sldId="277"/>
            <ac:spMk id="151" creationId="{D9486A42-179F-470E-8E52-ABFFDFCBE8AA}"/>
          </ac:spMkLst>
        </pc:spChg>
        <pc:spChg chg="add">
          <ac:chgData name="雄斗 増本" userId="c33bc751-cd93-45c0-ad15-94131cb6fb34" providerId="ADAL" clId="{EE9B2E8F-BB2E-447E-8CE5-49AD846F0CD0}" dt="2019-12-26T11:22:53.422" v="24756"/>
          <ac:spMkLst>
            <pc:docMk/>
            <pc:sldMk cId="3607746464" sldId="277"/>
            <ac:spMk id="152" creationId="{B29F6FA5-833C-4EB5-A798-6A74111BED37}"/>
          </ac:spMkLst>
        </pc:spChg>
        <pc:spChg chg="add">
          <ac:chgData name="雄斗 増本" userId="c33bc751-cd93-45c0-ad15-94131cb6fb34" providerId="ADAL" clId="{EE9B2E8F-BB2E-447E-8CE5-49AD846F0CD0}" dt="2019-12-26T11:22:53.422" v="24756"/>
          <ac:spMkLst>
            <pc:docMk/>
            <pc:sldMk cId="3607746464" sldId="277"/>
            <ac:spMk id="154" creationId="{162277FA-9D4A-4A94-84F6-AE06266273D7}"/>
          </ac:spMkLst>
        </pc:spChg>
        <pc:spChg chg="add">
          <ac:chgData name="雄斗 増本" userId="c33bc751-cd93-45c0-ad15-94131cb6fb34" providerId="ADAL" clId="{EE9B2E8F-BB2E-447E-8CE5-49AD846F0CD0}" dt="2019-12-26T11:22:53.422" v="24756"/>
          <ac:spMkLst>
            <pc:docMk/>
            <pc:sldMk cId="3607746464" sldId="277"/>
            <ac:spMk id="155" creationId="{A82B5468-7B78-478C-B589-881DD7A747CB}"/>
          </ac:spMkLst>
        </pc:spChg>
        <pc:spChg chg="add">
          <ac:chgData name="雄斗 増本" userId="c33bc751-cd93-45c0-ad15-94131cb6fb34" providerId="ADAL" clId="{EE9B2E8F-BB2E-447E-8CE5-49AD846F0CD0}" dt="2019-12-26T11:22:53.422" v="24756"/>
          <ac:spMkLst>
            <pc:docMk/>
            <pc:sldMk cId="3607746464" sldId="277"/>
            <ac:spMk id="156" creationId="{D7AC83B4-3297-4B52-9696-04739E1F565B}"/>
          </ac:spMkLst>
        </pc:spChg>
        <pc:spChg chg="add">
          <ac:chgData name="雄斗 増本" userId="c33bc751-cd93-45c0-ad15-94131cb6fb34" providerId="ADAL" clId="{EE9B2E8F-BB2E-447E-8CE5-49AD846F0CD0}" dt="2019-12-26T11:22:53.422" v="24756"/>
          <ac:spMkLst>
            <pc:docMk/>
            <pc:sldMk cId="3607746464" sldId="277"/>
            <ac:spMk id="157" creationId="{B6132C50-24D8-4EB1-8C7E-17F60891E54B}"/>
          </ac:spMkLst>
        </pc:spChg>
        <pc:spChg chg="add">
          <ac:chgData name="雄斗 増本" userId="c33bc751-cd93-45c0-ad15-94131cb6fb34" providerId="ADAL" clId="{EE9B2E8F-BB2E-447E-8CE5-49AD846F0CD0}" dt="2019-12-26T11:22:53.422" v="24756"/>
          <ac:spMkLst>
            <pc:docMk/>
            <pc:sldMk cId="3607746464" sldId="277"/>
            <ac:spMk id="188" creationId="{129E40FC-09AC-49D4-8743-B49A91818AE3}"/>
          </ac:spMkLst>
        </pc:spChg>
        <pc:spChg chg="add">
          <ac:chgData name="雄斗 増本" userId="c33bc751-cd93-45c0-ad15-94131cb6fb34" providerId="ADAL" clId="{EE9B2E8F-BB2E-447E-8CE5-49AD846F0CD0}" dt="2019-12-26T11:22:53.422" v="24756"/>
          <ac:spMkLst>
            <pc:docMk/>
            <pc:sldMk cId="3607746464" sldId="277"/>
            <ac:spMk id="189" creationId="{8E816DCD-CE2F-4735-A0B5-82743F3190B5}"/>
          </ac:spMkLst>
        </pc:spChg>
        <pc:spChg chg="add">
          <ac:chgData name="雄斗 増本" userId="c33bc751-cd93-45c0-ad15-94131cb6fb34" providerId="ADAL" clId="{EE9B2E8F-BB2E-447E-8CE5-49AD846F0CD0}" dt="2019-12-26T11:22:53.422" v="24756"/>
          <ac:spMkLst>
            <pc:docMk/>
            <pc:sldMk cId="3607746464" sldId="277"/>
            <ac:spMk id="190" creationId="{CC42908A-6836-4227-A7F2-EE604D2B8C96}"/>
          </ac:spMkLst>
        </pc:spChg>
        <pc:spChg chg="add">
          <ac:chgData name="雄斗 増本" userId="c33bc751-cd93-45c0-ad15-94131cb6fb34" providerId="ADAL" clId="{EE9B2E8F-BB2E-447E-8CE5-49AD846F0CD0}" dt="2019-12-26T11:22:53.422" v="24756"/>
          <ac:spMkLst>
            <pc:docMk/>
            <pc:sldMk cId="3607746464" sldId="277"/>
            <ac:spMk id="191" creationId="{085C6843-63E8-486D-B433-0FB0E710AA83}"/>
          </ac:spMkLst>
        </pc:spChg>
        <pc:spChg chg="add">
          <ac:chgData name="雄斗 増本" userId="c33bc751-cd93-45c0-ad15-94131cb6fb34" providerId="ADAL" clId="{EE9B2E8F-BB2E-447E-8CE5-49AD846F0CD0}" dt="2019-12-26T11:22:53.422" v="24756"/>
          <ac:spMkLst>
            <pc:docMk/>
            <pc:sldMk cId="3607746464" sldId="277"/>
            <ac:spMk id="192" creationId="{5CD09391-6E68-473C-A722-B8480D8A5B11}"/>
          </ac:spMkLst>
        </pc:spChg>
        <pc:spChg chg="add">
          <ac:chgData name="雄斗 増本" userId="c33bc751-cd93-45c0-ad15-94131cb6fb34" providerId="ADAL" clId="{EE9B2E8F-BB2E-447E-8CE5-49AD846F0CD0}" dt="2019-12-26T11:22:53.422" v="24756"/>
          <ac:spMkLst>
            <pc:docMk/>
            <pc:sldMk cId="3607746464" sldId="277"/>
            <ac:spMk id="193" creationId="{107F5630-2F6D-4828-9517-FBA25137D89D}"/>
          </ac:spMkLst>
        </pc:spChg>
        <pc:spChg chg="add">
          <ac:chgData name="雄斗 増本" userId="c33bc751-cd93-45c0-ad15-94131cb6fb34" providerId="ADAL" clId="{EE9B2E8F-BB2E-447E-8CE5-49AD846F0CD0}" dt="2019-12-26T11:22:53.422" v="24756"/>
          <ac:spMkLst>
            <pc:docMk/>
            <pc:sldMk cId="3607746464" sldId="277"/>
            <ac:spMk id="194" creationId="{E50CF367-6600-4338-AB11-0465F7237E59}"/>
          </ac:spMkLst>
        </pc:spChg>
        <pc:spChg chg="add">
          <ac:chgData name="雄斗 増本" userId="c33bc751-cd93-45c0-ad15-94131cb6fb34" providerId="ADAL" clId="{EE9B2E8F-BB2E-447E-8CE5-49AD846F0CD0}" dt="2019-12-26T11:22:53.422" v="24756"/>
          <ac:spMkLst>
            <pc:docMk/>
            <pc:sldMk cId="3607746464" sldId="277"/>
            <ac:spMk id="195" creationId="{AF681BAE-EB1E-4A2C-836F-D3C5C7D51ECD}"/>
          </ac:spMkLst>
        </pc:spChg>
        <pc:spChg chg="add">
          <ac:chgData name="雄斗 増本" userId="c33bc751-cd93-45c0-ad15-94131cb6fb34" providerId="ADAL" clId="{EE9B2E8F-BB2E-447E-8CE5-49AD846F0CD0}" dt="2019-12-26T11:22:53.422" v="24756"/>
          <ac:spMkLst>
            <pc:docMk/>
            <pc:sldMk cId="3607746464" sldId="277"/>
            <ac:spMk id="196" creationId="{51032E91-2177-41D7-9065-0ECFB277F161}"/>
          </ac:spMkLst>
        </pc:spChg>
        <pc:spChg chg="add">
          <ac:chgData name="雄斗 増本" userId="c33bc751-cd93-45c0-ad15-94131cb6fb34" providerId="ADAL" clId="{EE9B2E8F-BB2E-447E-8CE5-49AD846F0CD0}" dt="2019-12-26T11:22:53.422" v="24756"/>
          <ac:spMkLst>
            <pc:docMk/>
            <pc:sldMk cId="3607746464" sldId="277"/>
            <ac:spMk id="197" creationId="{1CF3D7E4-6048-4BB5-96C3-FEDC62DBD413}"/>
          </ac:spMkLst>
        </pc:spChg>
        <pc:spChg chg="add">
          <ac:chgData name="雄斗 増本" userId="c33bc751-cd93-45c0-ad15-94131cb6fb34" providerId="ADAL" clId="{EE9B2E8F-BB2E-447E-8CE5-49AD846F0CD0}" dt="2019-12-26T11:22:53.422" v="24756"/>
          <ac:spMkLst>
            <pc:docMk/>
            <pc:sldMk cId="3607746464" sldId="277"/>
            <ac:spMk id="198" creationId="{9B09F667-81AE-437A-8274-6D0646EA1DE9}"/>
          </ac:spMkLst>
        </pc:spChg>
        <pc:spChg chg="add">
          <ac:chgData name="雄斗 増本" userId="c33bc751-cd93-45c0-ad15-94131cb6fb34" providerId="ADAL" clId="{EE9B2E8F-BB2E-447E-8CE5-49AD846F0CD0}" dt="2019-12-26T11:22:53.422" v="24756"/>
          <ac:spMkLst>
            <pc:docMk/>
            <pc:sldMk cId="3607746464" sldId="277"/>
            <ac:spMk id="199" creationId="{F4926025-1972-42D4-B70A-5BF65641C56B}"/>
          </ac:spMkLst>
        </pc:spChg>
        <pc:spChg chg="add">
          <ac:chgData name="雄斗 増本" userId="c33bc751-cd93-45c0-ad15-94131cb6fb34" providerId="ADAL" clId="{EE9B2E8F-BB2E-447E-8CE5-49AD846F0CD0}" dt="2019-12-26T11:22:53.422" v="24756"/>
          <ac:spMkLst>
            <pc:docMk/>
            <pc:sldMk cId="3607746464" sldId="277"/>
            <ac:spMk id="200" creationId="{C5E249A5-9C7F-40F9-B28E-3E363D61F5E8}"/>
          </ac:spMkLst>
        </pc:spChg>
        <pc:spChg chg="add">
          <ac:chgData name="雄斗 増本" userId="c33bc751-cd93-45c0-ad15-94131cb6fb34" providerId="ADAL" clId="{EE9B2E8F-BB2E-447E-8CE5-49AD846F0CD0}" dt="2019-12-26T11:22:53.422" v="24756"/>
          <ac:spMkLst>
            <pc:docMk/>
            <pc:sldMk cId="3607746464" sldId="277"/>
            <ac:spMk id="201" creationId="{271501B8-CF37-4A96-8B26-C80C0E9955C8}"/>
          </ac:spMkLst>
        </pc:spChg>
        <pc:spChg chg="add">
          <ac:chgData name="雄斗 増本" userId="c33bc751-cd93-45c0-ad15-94131cb6fb34" providerId="ADAL" clId="{EE9B2E8F-BB2E-447E-8CE5-49AD846F0CD0}" dt="2019-12-26T11:22:53.422" v="24756"/>
          <ac:spMkLst>
            <pc:docMk/>
            <pc:sldMk cId="3607746464" sldId="277"/>
            <ac:spMk id="202" creationId="{B6D98B13-08B6-4B06-98AF-CC840487246B}"/>
          </ac:spMkLst>
        </pc:spChg>
        <pc:spChg chg="add">
          <ac:chgData name="雄斗 増本" userId="c33bc751-cd93-45c0-ad15-94131cb6fb34" providerId="ADAL" clId="{EE9B2E8F-BB2E-447E-8CE5-49AD846F0CD0}" dt="2019-12-26T11:22:53.422" v="24756"/>
          <ac:spMkLst>
            <pc:docMk/>
            <pc:sldMk cId="3607746464" sldId="277"/>
            <ac:spMk id="203" creationId="{97377820-D467-4790-BD29-0789E84B6800}"/>
          </ac:spMkLst>
        </pc:spChg>
        <pc:spChg chg="add">
          <ac:chgData name="雄斗 増本" userId="c33bc751-cd93-45c0-ad15-94131cb6fb34" providerId="ADAL" clId="{EE9B2E8F-BB2E-447E-8CE5-49AD846F0CD0}" dt="2019-12-26T11:22:53.422" v="24756"/>
          <ac:spMkLst>
            <pc:docMk/>
            <pc:sldMk cId="3607746464" sldId="277"/>
            <ac:spMk id="204" creationId="{FF28C65F-712D-455F-A337-C943027A7DBD}"/>
          </ac:spMkLst>
        </pc:spChg>
        <pc:spChg chg="add">
          <ac:chgData name="雄斗 増本" userId="c33bc751-cd93-45c0-ad15-94131cb6fb34" providerId="ADAL" clId="{EE9B2E8F-BB2E-447E-8CE5-49AD846F0CD0}" dt="2019-12-26T11:22:53.422" v="24756"/>
          <ac:spMkLst>
            <pc:docMk/>
            <pc:sldMk cId="3607746464" sldId="277"/>
            <ac:spMk id="205" creationId="{DD8B5945-E3AD-48B3-87E3-44DA032BD001}"/>
          </ac:spMkLst>
        </pc:spChg>
        <pc:spChg chg="add">
          <ac:chgData name="雄斗 増本" userId="c33bc751-cd93-45c0-ad15-94131cb6fb34" providerId="ADAL" clId="{EE9B2E8F-BB2E-447E-8CE5-49AD846F0CD0}" dt="2019-12-26T11:22:53.422" v="24756"/>
          <ac:spMkLst>
            <pc:docMk/>
            <pc:sldMk cId="3607746464" sldId="277"/>
            <ac:spMk id="206" creationId="{7B7D28E4-4B62-49F4-8B48-6F951E00842D}"/>
          </ac:spMkLst>
        </pc:spChg>
        <pc:spChg chg="add">
          <ac:chgData name="雄斗 増本" userId="c33bc751-cd93-45c0-ad15-94131cb6fb34" providerId="ADAL" clId="{EE9B2E8F-BB2E-447E-8CE5-49AD846F0CD0}" dt="2019-12-26T11:22:53.422" v="24756"/>
          <ac:spMkLst>
            <pc:docMk/>
            <pc:sldMk cId="3607746464" sldId="277"/>
            <ac:spMk id="207" creationId="{7E751FB1-0D65-41B2-849B-EAA6852C4196}"/>
          </ac:spMkLst>
        </pc:spChg>
        <pc:spChg chg="add">
          <ac:chgData name="雄斗 増本" userId="c33bc751-cd93-45c0-ad15-94131cb6fb34" providerId="ADAL" clId="{EE9B2E8F-BB2E-447E-8CE5-49AD846F0CD0}" dt="2019-12-26T11:22:53.422" v="24756"/>
          <ac:spMkLst>
            <pc:docMk/>
            <pc:sldMk cId="3607746464" sldId="277"/>
            <ac:spMk id="208" creationId="{E030E72A-09F1-49D4-8A30-1C266EFDA7BB}"/>
          </ac:spMkLst>
        </pc:spChg>
        <pc:spChg chg="add">
          <ac:chgData name="雄斗 増本" userId="c33bc751-cd93-45c0-ad15-94131cb6fb34" providerId="ADAL" clId="{EE9B2E8F-BB2E-447E-8CE5-49AD846F0CD0}" dt="2019-12-26T11:22:53.422" v="24756"/>
          <ac:spMkLst>
            <pc:docMk/>
            <pc:sldMk cId="3607746464" sldId="277"/>
            <ac:spMk id="210" creationId="{A1D39758-62FF-4121-9125-2211369FBCB9}"/>
          </ac:spMkLst>
        </pc:spChg>
        <pc:spChg chg="add">
          <ac:chgData name="雄斗 増本" userId="c33bc751-cd93-45c0-ad15-94131cb6fb34" providerId="ADAL" clId="{EE9B2E8F-BB2E-447E-8CE5-49AD846F0CD0}" dt="2019-12-26T11:22:53.422" v="24756"/>
          <ac:spMkLst>
            <pc:docMk/>
            <pc:sldMk cId="3607746464" sldId="277"/>
            <ac:spMk id="211" creationId="{378080F0-DAE6-48BD-9E8D-6373B814194E}"/>
          </ac:spMkLst>
        </pc:spChg>
        <pc:spChg chg="add">
          <ac:chgData name="雄斗 増本" userId="c33bc751-cd93-45c0-ad15-94131cb6fb34" providerId="ADAL" clId="{EE9B2E8F-BB2E-447E-8CE5-49AD846F0CD0}" dt="2019-12-26T11:22:53.422" v="24756"/>
          <ac:spMkLst>
            <pc:docMk/>
            <pc:sldMk cId="3607746464" sldId="277"/>
            <ac:spMk id="236" creationId="{79938687-B0D1-449D-A867-5CF032F095B3}"/>
          </ac:spMkLst>
        </pc:spChg>
        <pc:spChg chg="add">
          <ac:chgData name="雄斗 増本" userId="c33bc751-cd93-45c0-ad15-94131cb6fb34" providerId="ADAL" clId="{EE9B2E8F-BB2E-447E-8CE5-49AD846F0CD0}" dt="2019-12-26T11:22:53.422" v="24756"/>
          <ac:spMkLst>
            <pc:docMk/>
            <pc:sldMk cId="3607746464" sldId="277"/>
            <ac:spMk id="237" creationId="{1A34F83F-4E95-4214-B604-FEDCC13C3539}"/>
          </ac:spMkLst>
        </pc:spChg>
        <pc:spChg chg="add">
          <ac:chgData name="雄斗 増本" userId="c33bc751-cd93-45c0-ad15-94131cb6fb34" providerId="ADAL" clId="{EE9B2E8F-BB2E-447E-8CE5-49AD846F0CD0}" dt="2019-12-26T11:22:53.422" v="24756"/>
          <ac:spMkLst>
            <pc:docMk/>
            <pc:sldMk cId="3607746464" sldId="277"/>
            <ac:spMk id="238" creationId="{D90F3C60-908A-4232-A7CC-11BD708BB6D8}"/>
          </ac:spMkLst>
        </pc:spChg>
        <pc:spChg chg="add">
          <ac:chgData name="雄斗 増本" userId="c33bc751-cd93-45c0-ad15-94131cb6fb34" providerId="ADAL" clId="{EE9B2E8F-BB2E-447E-8CE5-49AD846F0CD0}" dt="2019-12-26T11:22:53.422" v="24756"/>
          <ac:spMkLst>
            <pc:docMk/>
            <pc:sldMk cId="3607746464" sldId="277"/>
            <ac:spMk id="239" creationId="{38A96E6E-F6A9-46AE-BACD-E0CD95B41DDF}"/>
          </ac:spMkLst>
        </pc:spChg>
        <pc:spChg chg="add">
          <ac:chgData name="雄斗 増本" userId="c33bc751-cd93-45c0-ad15-94131cb6fb34" providerId="ADAL" clId="{EE9B2E8F-BB2E-447E-8CE5-49AD846F0CD0}" dt="2019-12-26T11:22:53.422" v="24756"/>
          <ac:spMkLst>
            <pc:docMk/>
            <pc:sldMk cId="3607746464" sldId="277"/>
            <ac:spMk id="240" creationId="{3ABCE931-0487-4350-A99B-8F72ACC8CB67}"/>
          </ac:spMkLst>
        </pc:spChg>
        <pc:spChg chg="add">
          <ac:chgData name="雄斗 増本" userId="c33bc751-cd93-45c0-ad15-94131cb6fb34" providerId="ADAL" clId="{EE9B2E8F-BB2E-447E-8CE5-49AD846F0CD0}" dt="2019-12-26T11:22:53.422" v="24756"/>
          <ac:spMkLst>
            <pc:docMk/>
            <pc:sldMk cId="3607746464" sldId="277"/>
            <ac:spMk id="241" creationId="{A884CD5F-AFAB-4C68-A646-09E5BCC904B1}"/>
          </ac:spMkLst>
        </pc:spChg>
        <pc:spChg chg="add">
          <ac:chgData name="雄斗 増本" userId="c33bc751-cd93-45c0-ad15-94131cb6fb34" providerId="ADAL" clId="{EE9B2E8F-BB2E-447E-8CE5-49AD846F0CD0}" dt="2019-12-26T11:22:53.422" v="24756"/>
          <ac:spMkLst>
            <pc:docMk/>
            <pc:sldMk cId="3607746464" sldId="277"/>
            <ac:spMk id="242" creationId="{FBDD48F7-1381-4049-B6CD-0A6B05577C4B}"/>
          </ac:spMkLst>
        </pc:spChg>
        <pc:spChg chg="add">
          <ac:chgData name="雄斗 増本" userId="c33bc751-cd93-45c0-ad15-94131cb6fb34" providerId="ADAL" clId="{EE9B2E8F-BB2E-447E-8CE5-49AD846F0CD0}" dt="2019-12-26T11:22:53.422" v="24756"/>
          <ac:spMkLst>
            <pc:docMk/>
            <pc:sldMk cId="3607746464" sldId="277"/>
            <ac:spMk id="243" creationId="{55EB6830-84BF-4527-B920-9FDA2B50283B}"/>
          </ac:spMkLst>
        </pc:spChg>
        <pc:spChg chg="add">
          <ac:chgData name="雄斗 増本" userId="c33bc751-cd93-45c0-ad15-94131cb6fb34" providerId="ADAL" clId="{EE9B2E8F-BB2E-447E-8CE5-49AD846F0CD0}" dt="2019-12-26T11:22:53.422" v="24756"/>
          <ac:spMkLst>
            <pc:docMk/>
            <pc:sldMk cId="3607746464" sldId="277"/>
            <ac:spMk id="265" creationId="{E10110F1-6DE7-49C1-B89B-9DEF0EA5D14E}"/>
          </ac:spMkLst>
        </pc:spChg>
        <pc:spChg chg="add">
          <ac:chgData name="雄斗 増本" userId="c33bc751-cd93-45c0-ad15-94131cb6fb34" providerId="ADAL" clId="{EE9B2E8F-BB2E-447E-8CE5-49AD846F0CD0}" dt="2019-12-26T11:22:53.422" v="24756"/>
          <ac:spMkLst>
            <pc:docMk/>
            <pc:sldMk cId="3607746464" sldId="277"/>
            <ac:spMk id="266" creationId="{64EEC783-AAB5-4D8C-AF78-681C8A15F3F9}"/>
          </ac:spMkLst>
        </pc:spChg>
        <pc:spChg chg="add">
          <ac:chgData name="雄斗 増本" userId="c33bc751-cd93-45c0-ad15-94131cb6fb34" providerId="ADAL" clId="{EE9B2E8F-BB2E-447E-8CE5-49AD846F0CD0}" dt="2019-12-26T11:23:22.530" v="24759"/>
          <ac:spMkLst>
            <pc:docMk/>
            <pc:sldMk cId="3607746464" sldId="277"/>
            <ac:spMk id="267" creationId="{22AFC907-FBB2-4C2A-8A68-15602E5BC3C6}"/>
          </ac:spMkLst>
        </pc:spChg>
        <pc:grpChg chg="add">
          <ac:chgData name="雄斗 増本" userId="c33bc751-cd93-45c0-ad15-94131cb6fb34" providerId="ADAL" clId="{EE9B2E8F-BB2E-447E-8CE5-49AD846F0CD0}" dt="2019-12-26T11:22:53.422" v="24756"/>
          <ac:grpSpMkLst>
            <pc:docMk/>
            <pc:sldMk cId="3607746464" sldId="277"/>
            <ac:grpSpMk id="64" creationId="{41CEE474-1409-4BB7-8617-1222F598C862}"/>
          </ac:grpSpMkLst>
        </pc:grpChg>
        <pc:grpChg chg="add">
          <ac:chgData name="雄斗 増本" userId="c33bc751-cd93-45c0-ad15-94131cb6fb34" providerId="ADAL" clId="{EE9B2E8F-BB2E-447E-8CE5-49AD846F0CD0}" dt="2019-12-26T11:22:53.422" v="24756"/>
          <ac:grpSpMkLst>
            <pc:docMk/>
            <pc:sldMk cId="3607746464" sldId="277"/>
            <ac:grpSpMk id="73" creationId="{949573CA-68E9-4EF6-8980-189820EC50CE}"/>
          </ac:grpSpMkLst>
        </pc:grpChg>
        <pc:grpChg chg="add">
          <ac:chgData name="雄斗 増本" userId="c33bc751-cd93-45c0-ad15-94131cb6fb34" providerId="ADAL" clId="{EE9B2E8F-BB2E-447E-8CE5-49AD846F0CD0}" dt="2019-12-26T11:22:53.422" v="24756"/>
          <ac:grpSpMkLst>
            <pc:docMk/>
            <pc:sldMk cId="3607746464" sldId="277"/>
            <ac:grpSpMk id="158" creationId="{E7F882CD-237A-4FDE-9817-54DCFB1DA985}"/>
          </ac:grpSpMkLst>
        </pc:grpChg>
        <pc:grpChg chg="add">
          <ac:chgData name="雄斗 増本" userId="c33bc751-cd93-45c0-ad15-94131cb6fb34" providerId="ADAL" clId="{EE9B2E8F-BB2E-447E-8CE5-49AD846F0CD0}" dt="2019-12-26T11:22:53.422" v="24756"/>
          <ac:grpSpMkLst>
            <pc:docMk/>
            <pc:sldMk cId="3607746464" sldId="277"/>
            <ac:grpSpMk id="164" creationId="{3E439175-3AC9-40E2-927D-E325B98E282B}"/>
          </ac:grpSpMkLst>
        </pc:grpChg>
        <pc:grpChg chg="add">
          <ac:chgData name="雄斗 増本" userId="c33bc751-cd93-45c0-ad15-94131cb6fb34" providerId="ADAL" clId="{EE9B2E8F-BB2E-447E-8CE5-49AD846F0CD0}" dt="2019-12-26T11:22:53.422" v="24756"/>
          <ac:grpSpMkLst>
            <pc:docMk/>
            <pc:sldMk cId="3607746464" sldId="277"/>
            <ac:grpSpMk id="170" creationId="{470EF541-2E35-4F86-93DD-D6C5545ACBEA}"/>
          </ac:grpSpMkLst>
        </pc:grpChg>
        <pc:grpChg chg="add">
          <ac:chgData name="雄斗 増本" userId="c33bc751-cd93-45c0-ad15-94131cb6fb34" providerId="ADAL" clId="{EE9B2E8F-BB2E-447E-8CE5-49AD846F0CD0}" dt="2019-12-26T11:22:53.422" v="24756"/>
          <ac:grpSpMkLst>
            <pc:docMk/>
            <pc:sldMk cId="3607746464" sldId="277"/>
            <ac:grpSpMk id="176" creationId="{6E2B1974-B6C4-4E51-BCBA-BD41E2B9A0E3}"/>
          </ac:grpSpMkLst>
        </pc:grpChg>
        <pc:grpChg chg="add">
          <ac:chgData name="雄斗 増本" userId="c33bc751-cd93-45c0-ad15-94131cb6fb34" providerId="ADAL" clId="{EE9B2E8F-BB2E-447E-8CE5-49AD846F0CD0}" dt="2019-12-26T11:22:53.422" v="24756"/>
          <ac:grpSpMkLst>
            <pc:docMk/>
            <pc:sldMk cId="3607746464" sldId="277"/>
            <ac:grpSpMk id="182" creationId="{4C7ADAB7-1ED1-466B-B23E-BA0F0C72680A}"/>
          </ac:grpSpMkLst>
        </pc:grpChg>
        <pc:grpChg chg="add">
          <ac:chgData name="雄斗 増本" userId="c33bc751-cd93-45c0-ad15-94131cb6fb34" providerId="ADAL" clId="{EE9B2E8F-BB2E-447E-8CE5-49AD846F0CD0}" dt="2019-12-26T11:22:53.422" v="24756"/>
          <ac:grpSpMkLst>
            <pc:docMk/>
            <pc:sldMk cId="3607746464" sldId="277"/>
            <ac:grpSpMk id="212" creationId="{6451C5BC-9733-4C39-A904-95D88716BF1D}"/>
          </ac:grpSpMkLst>
        </pc:grpChg>
        <pc:grpChg chg="add">
          <ac:chgData name="雄斗 増本" userId="c33bc751-cd93-45c0-ad15-94131cb6fb34" providerId="ADAL" clId="{EE9B2E8F-BB2E-447E-8CE5-49AD846F0CD0}" dt="2019-12-26T11:22:53.422" v="24756"/>
          <ac:grpSpMkLst>
            <pc:docMk/>
            <pc:sldMk cId="3607746464" sldId="277"/>
            <ac:grpSpMk id="218" creationId="{9A39738A-9081-4AB6-95E4-0FF9BB42D70C}"/>
          </ac:grpSpMkLst>
        </pc:grpChg>
        <pc:grpChg chg="add">
          <ac:chgData name="雄斗 増本" userId="c33bc751-cd93-45c0-ad15-94131cb6fb34" providerId="ADAL" clId="{EE9B2E8F-BB2E-447E-8CE5-49AD846F0CD0}" dt="2019-12-26T11:22:53.422" v="24756"/>
          <ac:grpSpMkLst>
            <pc:docMk/>
            <pc:sldMk cId="3607746464" sldId="277"/>
            <ac:grpSpMk id="224" creationId="{F74C91DD-EBB5-4418-A0F6-91E752B49DB5}"/>
          </ac:grpSpMkLst>
        </pc:grpChg>
        <pc:grpChg chg="add">
          <ac:chgData name="雄斗 増本" userId="c33bc751-cd93-45c0-ad15-94131cb6fb34" providerId="ADAL" clId="{EE9B2E8F-BB2E-447E-8CE5-49AD846F0CD0}" dt="2019-12-26T11:22:53.422" v="24756"/>
          <ac:grpSpMkLst>
            <pc:docMk/>
            <pc:sldMk cId="3607746464" sldId="277"/>
            <ac:grpSpMk id="230" creationId="{63F46CA5-0EFB-4C71-BD30-0DC41F33F439}"/>
          </ac:grpSpMkLst>
        </pc:grpChg>
        <pc:grpChg chg="add">
          <ac:chgData name="雄斗 増本" userId="c33bc751-cd93-45c0-ad15-94131cb6fb34" providerId="ADAL" clId="{EE9B2E8F-BB2E-447E-8CE5-49AD846F0CD0}" dt="2019-12-26T11:22:53.422" v="24756"/>
          <ac:grpSpMkLst>
            <pc:docMk/>
            <pc:sldMk cId="3607746464" sldId="277"/>
            <ac:grpSpMk id="259" creationId="{ED538E2A-5E21-4AFD-B9A5-725C634EA8AC}"/>
          </ac:grpSpMkLst>
        </pc:grpChg>
        <pc:picChg chg="del mod">
          <ac:chgData name="雄斗 増本" userId="c33bc751-cd93-45c0-ad15-94131cb6fb34" providerId="ADAL" clId="{EE9B2E8F-BB2E-447E-8CE5-49AD846F0CD0}" dt="2019-12-26T11:24:07.493" v="24783" actId="478"/>
          <ac:picMkLst>
            <pc:docMk/>
            <pc:sldMk cId="3607746464" sldId="277"/>
            <ac:picMk id="2" creationId="{266C983D-7603-EE46-9BB6-60BCAFED68C7}"/>
          </ac:picMkLst>
        </pc:picChg>
        <pc:picChg chg="del mod">
          <ac:chgData name="雄斗 増本" userId="c33bc751-cd93-45c0-ad15-94131cb6fb34" providerId="ADAL" clId="{EE9B2E8F-BB2E-447E-8CE5-49AD846F0CD0}" dt="2019-12-26T11:24:07.493" v="24783" actId="478"/>
          <ac:picMkLst>
            <pc:docMk/>
            <pc:sldMk cId="3607746464" sldId="277"/>
            <ac:picMk id="27" creationId="{E150B2EA-C5E1-324A-9B9A-F114E095DD0C}"/>
          </ac:picMkLst>
        </pc:picChg>
        <pc:picChg chg="del mod">
          <ac:chgData name="雄斗 増本" userId="c33bc751-cd93-45c0-ad15-94131cb6fb34" providerId="ADAL" clId="{EE9B2E8F-BB2E-447E-8CE5-49AD846F0CD0}" dt="2019-12-26T11:24:07.493" v="24783" actId="478"/>
          <ac:picMkLst>
            <pc:docMk/>
            <pc:sldMk cId="3607746464" sldId="277"/>
            <ac:picMk id="30" creationId="{EACDAC33-67F8-F24F-9984-6F766669235D}"/>
          </ac:picMkLst>
        </pc:picChg>
        <pc:picChg chg="del">
          <ac:chgData name="雄斗 増本" userId="c33bc751-cd93-45c0-ad15-94131cb6fb34" providerId="ADAL" clId="{EE9B2E8F-BB2E-447E-8CE5-49AD846F0CD0}" dt="2019-11-28T12:59:18.348" v="12454" actId="478"/>
          <ac:picMkLst>
            <pc:docMk/>
            <pc:sldMk cId="3607746464" sldId="277"/>
            <ac:picMk id="31" creationId="{EA3FD45F-4154-FB4C-A352-A14C459F960D}"/>
          </ac:picMkLst>
        </pc:picChg>
        <pc:picChg chg="del mod">
          <ac:chgData name="雄斗 増本" userId="c33bc751-cd93-45c0-ad15-94131cb6fb34" providerId="ADAL" clId="{EE9B2E8F-BB2E-447E-8CE5-49AD846F0CD0}" dt="2019-12-26T11:24:07.493" v="24783" actId="478"/>
          <ac:picMkLst>
            <pc:docMk/>
            <pc:sldMk cId="3607746464" sldId="277"/>
            <ac:picMk id="33" creationId="{6EBCEA28-8C25-C243-9C9D-7E403BDB7C6F}"/>
          </ac:picMkLst>
        </pc:picChg>
        <pc:picChg chg="del mod">
          <ac:chgData name="雄斗 増本" userId="c33bc751-cd93-45c0-ad15-94131cb6fb34" providerId="ADAL" clId="{EE9B2E8F-BB2E-447E-8CE5-49AD846F0CD0}" dt="2019-12-26T11:24:07.493" v="24783" actId="478"/>
          <ac:picMkLst>
            <pc:docMk/>
            <pc:sldMk cId="3607746464" sldId="277"/>
            <ac:picMk id="34" creationId="{976879CA-C53A-594B-8CCD-3CDA90E46A2A}"/>
          </ac:picMkLst>
        </pc:picChg>
        <pc:picChg chg="del mod">
          <ac:chgData name="雄斗 増本" userId="c33bc751-cd93-45c0-ad15-94131cb6fb34" providerId="ADAL" clId="{EE9B2E8F-BB2E-447E-8CE5-49AD846F0CD0}" dt="2019-12-26T11:24:07.493" v="24783" actId="478"/>
          <ac:picMkLst>
            <pc:docMk/>
            <pc:sldMk cId="3607746464" sldId="277"/>
            <ac:picMk id="35" creationId="{D6801123-043A-4C48-ADDF-3A8567410792}"/>
          </ac:picMkLst>
        </pc:picChg>
        <pc:picChg chg="del mod">
          <ac:chgData name="雄斗 増本" userId="c33bc751-cd93-45c0-ad15-94131cb6fb34" providerId="ADAL" clId="{EE9B2E8F-BB2E-447E-8CE5-49AD846F0CD0}" dt="2019-12-26T11:24:07.493" v="24783" actId="478"/>
          <ac:picMkLst>
            <pc:docMk/>
            <pc:sldMk cId="3607746464" sldId="277"/>
            <ac:picMk id="36" creationId="{035FF09F-8B66-E94C-B4BD-E73FE620B6A7}"/>
          </ac:picMkLst>
        </pc:picChg>
        <pc:picChg chg="del mod">
          <ac:chgData name="雄斗 増本" userId="c33bc751-cd93-45c0-ad15-94131cb6fb34" providerId="ADAL" clId="{EE9B2E8F-BB2E-447E-8CE5-49AD846F0CD0}" dt="2019-12-26T11:24:07.493" v="24783" actId="478"/>
          <ac:picMkLst>
            <pc:docMk/>
            <pc:sldMk cId="3607746464" sldId="277"/>
            <ac:picMk id="37" creationId="{AC6BFEB9-20D1-C04C-A988-27D587CA9939}"/>
          </ac:picMkLst>
        </pc:picChg>
        <pc:picChg chg="del mod">
          <ac:chgData name="雄斗 増本" userId="c33bc751-cd93-45c0-ad15-94131cb6fb34" providerId="ADAL" clId="{EE9B2E8F-BB2E-447E-8CE5-49AD846F0CD0}" dt="2019-12-26T11:24:07.493" v="24783" actId="478"/>
          <ac:picMkLst>
            <pc:docMk/>
            <pc:sldMk cId="3607746464" sldId="277"/>
            <ac:picMk id="38" creationId="{7FFF29D2-CFA7-A54C-8F33-2BAF2778B12D}"/>
          </ac:picMkLst>
        </pc:picChg>
        <pc:picChg chg="del mod">
          <ac:chgData name="雄斗 増本" userId="c33bc751-cd93-45c0-ad15-94131cb6fb34" providerId="ADAL" clId="{EE9B2E8F-BB2E-447E-8CE5-49AD846F0CD0}" dt="2019-12-26T11:24:07.493" v="24783" actId="478"/>
          <ac:picMkLst>
            <pc:docMk/>
            <pc:sldMk cId="3607746464" sldId="277"/>
            <ac:picMk id="39" creationId="{1CEFA0E0-8C78-F647-9E96-AA5892D55DDA}"/>
          </ac:picMkLst>
        </pc:picChg>
        <pc:picChg chg="del mod">
          <ac:chgData name="雄斗 増本" userId="c33bc751-cd93-45c0-ad15-94131cb6fb34" providerId="ADAL" clId="{EE9B2E8F-BB2E-447E-8CE5-49AD846F0CD0}" dt="2019-12-26T11:24:07.493" v="24783" actId="478"/>
          <ac:picMkLst>
            <pc:docMk/>
            <pc:sldMk cId="3607746464" sldId="277"/>
            <ac:picMk id="40" creationId="{737726F9-AD6C-A947-9F0A-B76D81C61135}"/>
          </ac:picMkLst>
        </pc:picChg>
        <pc:picChg chg="del mod">
          <ac:chgData name="雄斗 増本" userId="c33bc751-cd93-45c0-ad15-94131cb6fb34" providerId="ADAL" clId="{EE9B2E8F-BB2E-447E-8CE5-49AD846F0CD0}" dt="2019-12-26T11:24:07.493" v="24783" actId="478"/>
          <ac:picMkLst>
            <pc:docMk/>
            <pc:sldMk cId="3607746464" sldId="277"/>
            <ac:picMk id="41" creationId="{37EDF9B5-BC3D-F34E-88C8-4DCB473D833F}"/>
          </ac:picMkLst>
        </pc:picChg>
        <pc:picChg chg="del mod">
          <ac:chgData name="雄斗 増本" userId="c33bc751-cd93-45c0-ad15-94131cb6fb34" providerId="ADAL" clId="{EE9B2E8F-BB2E-447E-8CE5-49AD846F0CD0}" dt="2019-12-26T11:24:07.493" v="24783" actId="478"/>
          <ac:picMkLst>
            <pc:docMk/>
            <pc:sldMk cId="3607746464" sldId="277"/>
            <ac:picMk id="43" creationId="{E2735F4F-73B7-C545-8803-9ABB5015B942}"/>
          </ac:picMkLst>
        </pc:picChg>
        <pc:picChg chg="del mod">
          <ac:chgData name="雄斗 増本" userId="c33bc751-cd93-45c0-ad15-94131cb6fb34" providerId="ADAL" clId="{EE9B2E8F-BB2E-447E-8CE5-49AD846F0CD0}" dt="2019-12-26T11:24:07.493" v="24783" actId="478"/>
          <ac:picMkLst>
            <pc:docMk/>
            <pc:sldMk cId="3607746464" sldId="277"/>
            <ac:picMk id="44" creationId="{04E6785C-BDA3-BB4B-8594-2A78FBA7680F}"/>
          </ac:picMkLst>
        </pc:picChg>
        <pc:picChg chg="del mod">
          <ac:chgData name="雄斗 増本" userId="c33bc751-cd93-45c0-ad15-94131cb6fb34" providerId="ADAL" clId="{EE9B2E8F-BB2E-447E-8CE5-49AD846F0CD0}" dt="2019-12-26T11:24:07.493" v="24783" actId="478"/>
          <ac:picMkLst>
            <pc:docMk/>
            <pc:sldMk cId="3607746464" sldId="277"/>
            <ac:picMk id="45" creationId="{F4865696-1ED5-3349-8A47-AFA1D4DE69E5}"/>
          </ac:picMkLst>
        </pc:picChg>
        <pc:picChg chg="del mod">
          <ac:chgData name="雄斗 増本" userId="c33bc751-cd93-45c0-ad15-94131cb6fb34" providerId="ADAL" clId="{EE9B2E8F-BB2E-447E-8CE5-49AD846F0CD0}" dt="2019-12-26T11:24:07.493" v="24783" actId="478"/>
          <ac:picMkLst>
            <pc:docMk/>
            <pc:sldMk cId="3607746464" sldId="277"/>
            <ac:picMk id="46" creationId="{2EC2D677-F51F-4447-A22B-33AE30BC1521}"/>
          </ac:picMkLst>
        </pc:picChg>
        <pc:picChg chg="del mod">
          <ac:chgData name="雄斗 増本" userId="c33bc751-cd93-45c0-ad15-94131cb6fb34" providerId="ADAL" clId="{EE9B2E8F-BB2E-447E-8CE5-49AD846F0CD0}" dt="2019-12-26T11:24:07.493" v="24783" actId="478"/>
          <ac:picMkLst>
            <pc:docMk/>
            <pc:sldMk cId="3607746464" sldId="277"/>
            <ac:picMk id="47" creationId="{B1DEEDDD-301E-A242-AFFE-F762954614A2}"/>
          </ac:picMkLst>
        </pc:picChg>
        <pc:picChg chg="del mod">
          <ac:chgData name="雄斗 増本" userId="c33bc751-cd93-45c0-ad15-94131cb6fb34" providerId="ADAL" clId="{EE9B2E8F-BB2E-447E-8CE5-49AD846F0CD0}" dt="2019-12-26T11:24:07.493" v="24783" actId="478"/>
          <ac:picMkLst>
            <pc:docMk/>
            <pc:sldMk cId="3607746464" sldId="277"/>
            <ac:picMk id="48" creationId="{503F90A1-0E7B-9A40-92E3-DD56CB5C6C6E}"/>
          </ac:picMkLst>
        </pc:picChg>
        <pc:picChg chg="del mod">
          <ac:chgData name="雄斗 増本" userId="c33bc751-cd93-45c0-ad15-94131cb6fb34" providerId="ADAL" clId="{EE9B2E8F-BB2E-447E-8CE5-49AD846F0CD0}" dt="2019-12-26T11:24:07.493" v="24783" actId="478"/>
          <ac:picMkLst>
            <pc:docMk/>
            <pc:sldMk cId="3607746464" sldId="277"/>
            <ac:picMk id="49" creationId="{2CCBD342-47CE-8745-94D2-0841E77177CD}"/>
          </ac:picMkLst>
        </pc:picChg>
        <pc:picChg chg="del mod">
          <ac:chgData name="雄斗 増本" userId="c33bc751-cd93-45c0-ad15-94131cb6fb34" providerId="ADAL" clId="{EE9B2E8F-BB2E-447E-8CE5-49AD846F0CD0}" dt="2019-12-26T11:24:07.493" v="24783" actId="478"/>
          <ac:picMkLst>
            <pc:docMk/>
            <pc:sldMk cId="3607746464" sldId="277"/>
            <ac:picMk id="50" creationId="{010961F8-655B-5D47-A9BC-A86973BB3ACA}"/>
          </ac:picMkLst>
        </pc:picChg>
        <pc:picChg chg="add del mod">
          <ac:chgData name="雄斗 増本" userId="c33bc751-cd93-45c0-ad15-94131cb6fb34" providerId="ADAL" clId="{EE9B2E8F-BB2E-447E-8CE5-49AD846F0CD0}" dt="2019-12-26T11:24:07.493" v="24783" actId="478"/>
          <ac:picMkLst>
            <pc:docMk/>
            <pc:sldMk cId="3607746464" sldId="277"/>
            <ac:picMk id="53" creationId="{AD08F055-EC91-4D35-942D-BDF8446868A3}"/>
          </ac:picMkLst>
        </pc:picChg>
        <pc:picChg chg="add">
          <ac:chgData name="雄斗 増本" userId="c33bc751-cd93-45c0-ad15-94131cb6fb34" providerId="ADAL" clId="{EE9B2E8F-BB2E-447E-8CE5-49AD846F0CD0}" dt="2019-12-26T11:22:53.422" v="24756"/>
          <ac:picMkLst>
            <pc:docMk/>
            <pc:sldMk cId="3607746464" sldId="277"/>
            <ac:picMk id="85" creationId="{395DCCD2-C73D-4279-9402-ACFFF9828D00}"/>
          </ac:picMkLst>
        </pc:picChg>
        <pc:picChg chg="add">
          <ac:chgData name="雄斗 増本" userId="c33bc751-cd93-45c0-ad15-94131cb6fb34" providerId="ADAL" clId="{EE9B2E8F-BB2E-447E-8CE5-49AD846F0CD0}" dt="2019-12-26T11:22:53.422" v="24756"/>
          <ac:picMkLst>
            <pc:docMk/>
            <pc:sldMk cId="3607746464" sldId="277"/>
            <ac:picMk id="115" creationId="{CD07B9B6-8871-418C-8CE6-85A49FED0B92}"/>
          </ac:picMkLst>
        </pc:picChg>
        <pc:picChg chg="add">
          <ac:chgData name="雄斗 増本" userId="c33bc751-cd93-45c0-ad15-94131cb6fb34" providerId="ADAL" clId="{EE9B2E8F-BB2E-447E-8CE5-49AD846F0CD0}" dt="2019-12-26T11:22:53.422" v="24756"/>
          <ac:picMkLst>
            <pc:docMk/>
            <pc:sldMk cId="3607746464" sldId="277"/>
            <ac:picMk id="118" creationId="{3923C2C8-474B-415E-8AC6-C592F94EA579}"/>
          </ac:picMkLst>
        </pc:picChg>
        <pc:picChg chg="add">
          <ac:chgData name="雄斗 増本" userId="c33bc751-cd93-45c0-ad15-94131cb6fb34" providerId="ADAL" clId="{EE9B2E8F-BB2E-447E-8CE5-49AD846F0CD0}" dt="2019-12-26T11:22:53.422" v="24756"/>
          <ac:picMkLst>
            <pc:docMk/>
            <pc:sldMk cId="3607746464" sldId="277"/>
            <ac:picMk id="121" creationId="{422E48A8-DD00-4691-85CD-4344EB135907}"/>
          </ac:picMkLst>
        </pc:picChg>
        <pc:picChg chg="add">
          <ac:chgData name="雄斗 増本" userId="c33bc751-cd93-45c0-ad15-94131cb6fb34" providerId="ADAL" clId="{EE9B2E8F-BB2E-447E-8CE5-49AD846F0CD0}" dt="2019-12-26T11:22:53.422" v="24756"/>
          <ac:picMkLst>
            <pc:docMk/>
            <pc:sldMk cId="3607746464" sldId="277"/>
            <ac:picMk id="125" creationId="{0D2B028A-EB39-4039-86C6-EA076A4DB571}"/>
          </ac:picMkLst>
        </pc:picChg>
        <pc:picChg chg="add">
          <ac:chgData name="雄斗 増本" userId="c33bc751-cd93-45c0-ad15-94131cb6fb34" providerId="ADAL" clId="{EE9B2E8F-BB2E-447E-8CE5-49AD846F0CD0}" dt="2019-12-26T11:22:53.422" v="24756"/>
          <ac:picMkLst>
            <pc:docMk/>
            <pc:sldMk cId="3607746464" sldId="277"/>
            <ac:picMk id="129" creationId="{180663C2-8E96-4A90-8802-9B28D2D79D01}"/>
          </ac:picMkLst>
        </pc:picChg>
        <pc:picChg chg="add">
          <ac:chgData name="雄斗 増本" userId="c33bc751-cd93-45c0-ad15-94131cb6fb34" providerId="ADAL" clId="{EE9B2E8F-BB2E-447E-8CE5-49AD846F0CD0}" dt="2019-12-26T11:22:53.422" v="24756"/>
          <ac:picMkLst>
            <pc:docMk/>
            <pc:sldMk cId="3607746464" sldId="277"/>
            <ac:picMk id="132" creationId="{1187F053-0D46-4E1B-B919-86F9EDFA5537}"/>
          </ac:picMkLst>
        </pc:picChg>
        <pc:picChg chg="add">
          <ac:chgData name="雄斗 増本" userId="c33bc751-cd93-45c0-ad15-94131cb6fb34" providerId="ADAL" clId="{EE9B2E8F-BB2E-447E-8CE5-49AD846F0CD0}" dt="2019-12-26T11:22:53.422" v="24756"/>
          <ac:picMkLst>
            <pc:docMk/>
            <pc:sldMk cId="3607746464" sldId="277"/>
            <ac:picMk id="135" creationId="{B28B6DCE-416E-4736-8E86-050139879102}"/>
          </ac:picMkLst>
        </pc:picChg>
        <pc:picChg chg="add">
          <ac:chgData name="雄斗 増本" userId="c33bc751-cd93-45c0-ad15-94131cb6fb34" providerId="ADAL" clId="{EE9B2E8F-BB2E-447E-8CE5-49AD846F0CD0}" dt="2019-12-26T11:22:53.422" v="24756"/>
          <ac:picMkLst>
            <pc:docMk/>
            <pc:sldMk cId="3607746464" sldId="277"/>
            <ac:picMk id="136" creationId="{ADCC5E38-076D-4F82-A387-BAEF0ABBF63D}"/>
          </ac:picMkLst>
        </pc:picChg>
        <pc:picChg chg="add">
          <ac:chgData name="雄斗 増本" userId="c33bc751-cd93-45c0-ad15-94131cb6fb34" providerId="ADAL" clId="{EE9B2E8F-BB2E-447E-8CE5-49AD846F0CD0}" dt="2019-12-26T11:22:53.422" v="24756"/>
          <ac:picMkLst>
            <pc:docMk/>
            <pc:sldMk cId="3607746464" sldId="277"/>
            <ac:picMk id="137" creationId="{B485DFB9-0FDB-4DEF-852C-26A9DEA3EB60}"/>
          </ac:picMkLst>
        </pc:picChg>
        <pc:picChg chg="add">
          <ac:chgData name="雄斗 増本" userId="c33bc751-cd93-45c0-ad15-94131cb6fb34" providerId="ADAL" clId="{EE9B2E8F-BB2E-447E-8CE5-49AD846F0CD0}" dt="2019-12-26T11:22:53.422" v="24756"/>
          <ac:picMkLst>
            <pc:docMk/>
            <pc:sldMk cId="3607746464" sldId="277"/>
            <ac:picMk id="138" creationId="{084C90A1-B8DC-4416-B811-CE87290939F8}"/>
          </ac:picMkLst>
        </pc:picChg>
        <pc:picChg chg="add">
          <ac:chgData name="雄斗 増本" userId="c33bc751-cd93-45c0-ad15-94131cb6fb34" providerId="ADAL" clId="{EE9B2E8F-BB2E-447E-8CE5-49AD846F0CD0}" dt="2019-12-26T11:22:53.422" v="24756"/>
          <ac:picMkLst>
            <pc:docMk/>
            <pc:sldMk cId="3607746464" sldId="277"/>
            <ac:picMk id="141" creationId="{6F18341C-19F9-4A03-8A88-183AEACC9715}"/>
          </ac:picMkLst>
        </pc:picChg>
        <pc:picChg chg="add">
          <ac:chgData name="雄斗 増本" userId="c33bc751-cd93-45c0-ad15-94131cb6fb34" providerId="ADAL" clId="{EE9B2E8F-BB2E-447E-8CE5-49AD846F0CD0}" dt="2019-12-26T11:22:53.422" v="24756"/>
          <ac:picMkLst>
            <pc:docMk/>
            <pc:sldMk cId="3607746464" sldId="277"/>
            <ac:picMk id="144" creationId="{A68121BC-A0BA-4DE9-8326-1523F4E35154}"/>
          </ac:picMkLst>
        </pc:picChg>
        <pc:picChg chg="add">
          <ac:chgData name="雄斗 増本" userId="c33bc751-cd93-45c0-ad15-94131cb6fb34" providerId="ADAL" clId="{EE9B2E8F-BB2E-447E-8CE5-49AD846F0CD0}" dt="2019-12-26T11:22:53.422" v="24756"/>
          <ac:picMkLst>
            <pc:docMk/>
            <pc:sldMk cId="3607746464" sldId="277"/>
            <ac:picMk id="147" creationId="{244471E4-B0FB-452F-8089-7F9B9CFB6A24}"/>
          </ac:picMkLst>
        </pc:picChg>
        <pc:picChg chg="add">
          <ac:chgData name="雄斗 増本" userId="c33bc751-cd93-45c0-ad15-94131cb6fb34" providerId="ADAL" clId="{EE9B2E8F-BB2E-447E-8CE5-49AD846F0CD0}" dt="2019-12-26T11:22:53.422" v="24756"/>
          <ac:picMkLst>
            <pc:docMk/>
            <pc:sldMk cId="3607746464" sldId="277"/>
            <ac:picMk id="153" creationId="{5C271CCD-F3FD-4155-88D2-D1A873E4E733}"/>
          </ac:picMkLst>
        </pc:picChg>
        <pc:picChg chg="add">
          <ac:chgData name="雄斗 増本" userId="c33bc751-cd93-45c0-ad15-94131cb6fb34" providerId="ADAL" clId="{EE9B2E8F-BB2E-447E-8CE5-49AD846F0CD0}" dt="2019-12-26T11:22:53.422" v="24756"/>
          <ac:picMkLst>
            <pc:docMk/>
            <pc:sldMk cId="3607746464" sldId="277"/>
            <ac:picMk id="209" creationId="{6D28AC5F-4B73-4034-A108-33A2E92F4BC0}"/>
          </ac:picMkLst>
        </pc:picChg>
        <pc:picChg chg="add">
          <ac:chgData name="雄斗 増本" userId="c33bc751-cd93-45c0-ad15-94131cb6fb34" providerId="ADAL" clId="{EE9B2E8F-BB2E-447E-8CE5-49AD846F0CD0}" dt="2019-12-26T11:22:53.422" v="24756"/>
          <ac:picMkLst>
            <pc:docMk/>
            <pc:sldMk cId="3607746464" sldId="277"/>
            <ac:picMk id="244" creationId="{6CFAB570-3EA6-4D13-995E-E03A8550EADE}"/>
          </ac:picMkLst>
        </pc:picChg>
        <pc:picChg chg="add">
          <ac:chgData name="雄斗 増本" userId="c33bc751-cd93-45c0-ad15-94131cb6fb34" providerId="ADAL" clId="{EE9B2E8F-BB2E-447E-8CE5-49AD846F0CD0}" dt="2019-12-26T11:22:53.422" v="24756"/>
          <ac:picMkLst>
            <pc:docMk/>
            <pc:sldMk cId="3607746464" sldId="277"/>
            <ac:picMk id="245" creationId="{2E26161B-BB63-4AB1-98DD-A0C084E95736}"/>
          </ac:picMkLst>
        </pc:picChg>
        <pc:picChg chg="add">
          <ac:chgData name="雄斗 増本" userId="c33bc751-cd93-45c0-ad15-94131cb6fb34" providerId="ADAL" clId="{EE9B2E8F-BB2E-447E-8CE5-49AD846F0CD0}" dt="2019-12-26T11:22:53.422" v="24756"/>
          <ac:picMkLst>
            <pc:docMk/>
            <pc:sldMk cId="3607746464" sldId="277"/>
            <ac:picMk id="246" creationId="{92DF2DAD-87D8-4995-9BE7-813E74EB3878}"/>
          </ac:picMkLst>
        </pc:picChg>
        <pc:picChg chg="add">
          <ac:chgData name="雄斗 増本" userId="c33bc751-cd93-45c0-ad15-94131cb6fb34" providerId="ADAL" clId="{EE9B2E8F-BB2E-447E-8CE5-49AD846F0CD0}" dt="2019-12-26T11:22:53.422" v="24756"/>
          <ac:picMkLst>
            <pc:docMk/>
            <pc:sldMk cId="3607746464" sldId="277"/>
            <ac:picMk id="247" creationId="{1E633EAD-87A6-4AF5-AA95-D6BEEA5910F8}"/>
          </ac:picMkLst>
        </pc:picChg>
        <pc:picChg chg="add">
          <ac:chgData name="雄斗 増本" userId="c33bc751-cd93-45c0-ad15-94131cb6fb34" providerId="ADAL" clId="{EE9B2E8F-BB2E-447E-8CE5-49AD846F0CD0}" dt="2019-12-26T11:22:53.422" v="24756"/>
          <ac:picMkLst>
            <pc:docMk/>
            <pc:sldMk cId="3607746464" sldId="277"/>
            <ac:picMk id="248" creationId="{30E06DFC-47CE-4E00-A6A2-5C171503506D}"/>
          </ac:picMkLst>
        </pc:picChg>
        <pc:picChg chg="add">
          <ac:chgData name="雄斗 増本" userId="c33bc751-cd93-45c0-ad15-94131cb6fb34" providerId="ADAL" clId="{EE9B2E8F-BB2E-447E-8CE5-49AD846F0CD0}" dt="2019-12-26T11:22:53.422" v="24756"/>
          <ac:picMkLst>
            <pc:docMk/>
            <pc:sldMk cId="3607746464" sldId="277"/>
            <ac:picMk id="249" creationId="{C9696F36-34B4-4789-A8C3-F907052EAA5F}"/>
          </ac:picMkLst>
        </pc:picChg>
        <pc:picChg chg="add">
          <ac:chgData name="雄斗 増本" userId="c33bc751-cd93-45c0-ad15-94131cb6fb34" providerId="ADAL" clId="{EE9B2E8F-BB2E-447E-8CE5-49AD846F0CD0}" dt="2019-12-26T11:22:53.422" v="24756"/>
          <ac:picMkLst>
            <pc:docMk/>
            <pc:sldMk cId="3607746464" sldId="277"/>
            <ac:picMk id="250" creationId="{72B98018-E338-4B07-95FD-44FF1F646C74}"/>
          </ac:picMkLst>
        </pc:picChg>
        <pc:picChg chg="add">
          <ac:chgData name="雄斗 増本" userId="c33bc751-cd93-45c0-ad15-94131cb6fb34" providerId="ADAL" clId="{EE9B2E8F-BB2E-447E-8CE5-49AD846F0CD0}" dt="2019-12-26T11:22:53.422" v="24756"/>
          <ac:picMkLst>
            <pc:docMk/>
            <pc:sldMk cId="3607746464" sldId="277"/>
            <ac:picMk id="251" creationId="{4C740514-44BB-4F96-809C-E64B9669B1CE}"/>
          </ac:picMkLst>
        </pc:picChg>
        <pc:picChg chg="add">
          <ac:chgData name="雄斗 増本" userId="c33bc751-cd93-45c0-ad15-94131cb6fb34" providerId="ADAL" clId="{EE9B2E8F-BB2E-447E-8CE5-49AD846F0CD0}" dt="2019-12-26T11:22:53.422" v="24756"/>
          <ac:picMkLst>
            <pc:docMk/>
            <pc:sldMk cId="3607746464" sldId="277"/>
            <ac:picMk id="252" creationId="{7203E5DF-3720-48ED-AAAA-70B6AE5F6BA2}"/>
          </ac:picMkLst>
        </pc:picChg>
        <pc:picChg chg="add">
          <ac:chgData name="雄斗 増本" userId="c33bc751-cd93-45c0-ad15-94131cb6fb34" providerId="ADAL" clId="{EE9B2E8F-BB2E-447E-8CE5-49AD846F0CD0}" dt="2019-12-26T11:22:53.422" v="24756"/>
          <ac:picMkLst>
            <pc:docMk/>
            <pc:sldMk cId="3607746464" sldId="277"/>
            <ac:picMk id="253" creationId="{9CBF2766-41D6-4F9D-A54C-16831323A7B5}"/>
          </ac:picMkLst>
        </pc:picChg>
        <pc:picChg chg="add">
          <ac:chgData name="雄斗 増本" userId="c33bc751-cd93-45c0-ad15-94131cb6fb34" providerId="ADAL" clId="{EE9B2E8F-BB2E-447E-8CE5-49AD846F0CD0}" dt="2019-12-26T11:22:53.422" v="24756"/>
          <ac:picMkLst>
            <pc:docMk/>
            <pc:sldMk cId="3607746464" sldId="277"/>
            <ac:picMk id="254" creationId="{D10BA9AC-C232-4F1C-907B-6E5CD18C1F98}"/>
          </ac:picMkLst>
        </pc:picChg>
        <pc:picChg chg="add">
          <ac:chgData name="雄斗 増本" userId="c33bc751-cd93-45c0-ad15-94131cb6fb34" providerId="ADAL" clId="{EE9B2E8F-BB2E-447E-8CE5-49AD846F0CD0}" dt="2019-12-26T11:22:53.422" v="24756"/>
          <ac:picMkLst>
            <pc:docMk/>
            <pc:sldMk cId="3607746464" sldId="277"/>
            <ac:picMk id="255" creationId="{3F2099F2-A212-4AE9-99C1-C57C9185A32B}"/>
          </ac:picMkLst>
        </pc:picChg>
        <pc:picChg chg="add">
          <ac:chgData name="雄斗 増本" userId="c33bc751-cd93-45c0-ad15-94131cb6fb34" providerId="ADAL" clId="{EE9B2E8F-BB2E-447E-8CE5-49AD846F0CD0}" dt="2019-12-26T11:22:53.422" v="24756"/>
          <ac:picMkLst>
            <pc:docMk/>
            <pc:sldMk cId="3607746464" sldId="277"/>
            <ac:picMk id="256" creationId="{83F88B13-1087-42D4-A6B3-3A3393AA3BC8}"/>
          </ac:picMkLst>
        </pc:picChg>
        <pc:picChg chg="add">
          <ac:chgData name="雄斗 増本" userId="c33bc751-cd93-45c0-ad15-94131cb6fb34" providerId="ADAL" clId="{EE9B2E8F-BB2E-447E-8CE5-49AD846F0CD0}" dt="2019-12-26T11:22:53.422" v="24756"/>
          <ac:picMkLst>
            <pc:docMk/>
            <pc:sldMk cId="3607746464" sldId="277"/>
            <ac:picMk id="257" creationId="{D6F817C4-CCF4-4AC7-9DEA-29F76160D132}"/>
          </ac:picMkLst>
        </pc:picChg>
        <pc:picChg chg="add">
          <ac:chgData name="雄斗 増本" userId="c33bc751-cd93-45c0-ad15-94131cb6fb34" providerId="ADAL" clId="{EE9B2E8F-BB2E-447E-8CE5-49AD846F0CD0}" dt="2019-12-26T11:22:53.422" v="24756"/>
          <ac:picMkLst>
            <pc:docMk/>
            <pc:sldMk cId="3607746464" sldId="277"/>
            <ac:picMk id="258" creationId="{8B1109C7-2408-4FB1-9CDC-E8AD7CA6A1A8}"/>
          </ac:picMkLst>
        </pc:picChg>
      </pc:sldChg>
      <pc:sldChg chg="addSp modSp add del">
        <pc:chgData name="雄斗 増本" userId="c33bc751-cd93-45c0-ad15-94131cb6fb34" providerId="ADAL" clId="{EE9B2E8F-BB2E-447E-8CE5-49AD846F0CD0}" dt="2019-12-09T05:12:42.454" v="13120"/>
        <pc:sldMkLst>
          <pc:docMk/>
          <pc:sldMk cId="1741409731" sldId="278"/>
        </pc:sldMkLst>
        <pc:spChg chg="add mod">
          <ac:chgData name="雄斗 増本" userId="c33bc751-cd93-45c0-ad15-94131cb6fb34" providerId="ADAL" clId="{EE9B2E8F-BB2E-447E-8CE5-49AD846F0CD0}" dt="2019-11-18T12:34:42.285" v="3849" actId="1076"/>
          <ac:spMkLst>
            <pc:docMk/>
            <pc:sldMk cId="1741409731" sldId="278"/>
            <ac:spMk id="43" creationId="{48BAAA7B-55B1-4827-B565-ECF4D9F591E0}"/>
          </ac:spMkLst>
        </pc:spChg>
        <pc:spChg chg="add">
          <ac:chgData name="雄斗 増本" userId="c33bc751-cd93-45c0-ad15-94131cb6fb34" providerId="ADAL" clId="{EE9B2E8F-BB2E-447E-8CE5-49AD846F0CD0}" dt="2019-11-21T09:44:15.041" v="8559"/>
          <ac:spMkLst>
            <pc:docMk/>
            <pc:sldMk cId="1741409731" sldId="278"/>
            <ac:spMk id="44" creationId="{F7996C1C-E9BB-4881-AF72-4994DDD726B8}"/>
          </ac:spMkLst>
        </pc:spChg>
      </pc:sldChg>
      <pc:sldChg chg="addSp delSp modSp add del">
        <pc:chgData name="雄斗 増本" userId="c33bc751-cd93-45c0-ad15-94131cb6fb34" providerId="ADAL" clId="{EE9B2E8F-BB2E-447E-8CE5-49AD846F0CD0}" dt="2019-12-09T05:12:42.454" v="13120"/>
        <pc:sldMkLst>
          <pc:docMk/>
          <pc:sldMk cId="2647577086" sldId="279"/>
        </pc:sldMkLst>
        <pc:spChg chg="mod">
          <ac:chgData name="雄斗 増本" userId="c33bc751-cd93-45c0-ad15-94131cb6fb34" providerId="ADAL" clId="{EE9B2E8F-BB2E-447E-8CE5-49AD846F0CD0}" dt="2019-11-21T03:29:40.684" v="5965" actId="6549"/>
          <ac:spMkLst>
            <pc:docMk/>
            <pc:sldMk cId="2647577086" sldId="279"/>
            <ac:spMk id="12" creationId="{DE052996-816F-4D57-BDBE-F005510F461F}"/>
          </ac:spMkLst>
        </pc:spChg>
        <pc:spChg chg="del">
          <ac:chgData name="雄斗 増本" userId="c33bc751-cd93-45c0-ad15-94131cb6fb34" providerId="ADAL" clId="{EE9B2E8F-BB2E-447E-8CE5-49AD846F0CD0}" dt="2019-11-21T03:29:13.169" v="5963" actId="478"/>
          <ac:spMkLst>
            <pc:docMk/>
            <pc:sldMk cId="2647577086" sldId="279"/>
            <ac:spMk id="63" creationId="{E00EF370-AA37-F742-82C2-03E87FA96C45}"/>
          </ac:spMkLst>
        </pc:spChg>
        <pc:spChg chg="del">
          <ac:chgData name="雄斗 増本" userId="c33bc751-cd93-45c0-ad15-94131cb6fb34" providerId="ADAL" clId="{EE9B2E8F-BB2E-447E-8CE5-49AD846F0CD0}" dt="2019-11-21T03:29:16" v="5964" actId="478"/>
          <ac:spMkLst>
            <pc:docMk/>
            <pc:sldMk cId="2647577086" sldId="279"/>
            <ac:spMk id="64" creationId="{9929A05E-15D6-4741-965A-602B85D4926D}"/>
          </ac:spMkLst>
        </pc:spChg>
        <pc:spChg chg="del">
          <ac:chgData name="雄斗 増本" userId="c33bc751-cd93-45c0-ad15-94131cb6fb34" providerId="ADAL" clId="{EE9B2E8F-BB2E-447E-8CE5-49AD846F0CD0}" dt="2019-11-21T03:29:16" v="5964" actId="478"/>
          <ac:spMkLst>
            <pc:docMk/>
            <pc:sldMk cId="2647577086" sldId="279"/>
            <ac:spMk id="65" creationId="{882C11F4-ACA5-4A43-9ED4-C14A9418CBB5}"/>
          </ac:spMkLst>
        </pc:spChg>
        <pc:spChg chg="add mod">
          <ac:chgData name="雄斗 増本" userId="c33bc751-cd93-45c0-ad15-94131cb6fb34" providerId="ADAL" clId="{EE9B2E8F-BB2E-447E-8CE5-49AD846F0CD0}" dt="2019-11-18T12:35:01.088" v="3867" actId="1076"/>
          <ac:spMkLst>
            <pc:docMk/>
            <pc:sldMk cId="2647577086" sldId="279"/>
            <ac:spMk id="84" creationId="{5C2A3821-AE68-4DB8-A47E-32ECB9F10A8D}"/>
          </ac:spMkLst>
        </pc:spChg>
        <pc:spChg chg="add">
          <ac:chgData name="雄斗 増本" userId="c33bc751-cd93-45c0-ad15-94131cb6fb34" providerId="ADAL" clId="{EE9B2E8F-BB2E-447E-8CE5-49AD846F0CD0}" dt="2019-11-21T09:44:16.379" v="8560"/>
          <ac:spMkLst>
            <pc:docMk/>
            <pc:sldMk cId="2647577086" sldId="279"/>
            <ac:spMk id="85" creationId="{F712412B-F2B2-42AE-9A6A-5305619807E9}"/>
          </ac:spMkLst>
        </pc:spChg>
      </pc:sldChg>
      <pc:sldChg chg="addSp delSp modSp add del">
        <pc:chgData name="雄斗 増本" userId="c33bc751-cd93-45c0-ad15-94131cb6fb34" providerId="ADAL" clId="{EE9B2E8F-BB2E-447E-8CE5-49AD846F0CD0}" dt="2019-12-09T07:46:43.358" v="13679"/>
        <pc:sldMkLst>
          <pc:docMk/>
          <pc:sldMk cId="2499001377" sldId="280"/>
        </pc:sldMkLst>
        <pc:spChg chg="mod">
          <ac:chgData name="雄斗 増本" userId="c33bc751-cd93-45c0-ad15-94131cb6fb34" providerId="ADAL" clId="{EE9B2E8F-BB2E-447E-8CE5-49AD846F0CD0}" dt="2019-12-09T07:46:40.192" v="13677" actId="1076"/>
          <ac:spMkLst>
            <pc:docMk/>
            <pc:sldMk cId="2499001377" sldId="280"/>
            <ac:spMk id="2" creationId="{D0C01BB2-1239-5B46-9374-2675E3CF24E4}"/>
          </ac:spMkLst>
        </pc:spChg>
        <pc:spChg chg="add del">
          <ac:chgData name="雄斗 増本" userId="c33bc751-cd93-45c0-ad15-94131cb6fb34" providerId="ADAL" clId="{EE9B2E8F-BB2E-447E-8CE5-49AD846F0CD0}" dt="2019-12-09T07:46:20.907" v="13671"/>
          <ac:spMkLst>
            <pc:docMk/>
            <pc:sldMk cId="2499001377" sldId="280"/>
            <ac:spMk id="110" creationId="{13469A2D-E99B-40BB-B0C2-792EA06F798F}"/>
          </ac:spMkLst>
        </pc:spChg>
        <pc:spChg chg="del">
          <ac:chgData name="雄斗 増本" userId="c33bc751-cd93-45c0-ad15-94131cb6fb34" providerId="ADAL" clId="{EE9B2E8F-BB2E-447E-8CE5-49AD846F0CD0}" dt="2019-11-21T03:58:26.891" v="6347" actId="478"/>
          <ac:spMkLst>
            <pc:docMk/>
            <pc:sldMk cId="2499001377" sldId="280"/>
            <ac:spMk id="110" creationId="{94DDA369-DE38-6346-8040-FF58E45C9E35}"/>
          </ac:spMkLst>
        </pc:spChg>
        <pc:spChg chg="add">
          <ac:chgData name="雄斗 増本" userId="c33bc751-cd93-45c0-ad15-94131cb6fb34" providerId="ADAL" clId="{EE9B2E8F-BB2E-447E-8CE5-49AD846F0CD0}" dt="2019-11-21T03:58:27.218" v="6348"/>
          <ac:spMkLst>
            <pc:docMk/>
            <pc:sldMk cId="2499001377" sldId="280"/>
            <ac:spMk id="111" creationId="{BD429CF6-6D42-4691-B11D-475D41F37A18}"/>
          </ac:spMkLst>
        </pc:spChg>
        <pc:spChg chg="add">
          <ac:chgData name="雄斗 増本" userId="c33bc751-cd93-45c0-ad15-94131cb6fb34" providerId="ADAL" clId="{EE9B2E8F-BB2E-447E-8CE5-49AD846F0CD0}" dt="2019-11-21T09:44:05.857" v="8551"/>
          <ac:spMkLst>
            <pc:docMk/>
            <pc:sldMk cId="2499001377" sldId="280"/>
            <ac:spMk id="112" creationId="{FCBEDFB5-3EE3-478B-AC2E-172BBC7C2930}"/>
          </ac:spMkLst>
        </pc:spChg>
        <pc:spChg chg="add del">
          <ac:chgData name="雄斗 増本" userId="c33bc751-cd93-45c0-ad15-94131cb6fb34" providerId="ADAL" clId="{EE9B2E8F-BB2E-447E-8CE5-49AD846F0CD0}" dt="2019-12-09T07:46:23.259" v="13673"/>
          <ac:spMkLst>
            <pc:docMk/>
            <pc:sldMk cId="2499001377" sldId="280"/>
            <ac:spMk id="113" creationId="{9FEEF41C-808B-433F-8F3F-89E52057AC34}"/>
          </ac:spMkLst>
        </pc:spChg>
        <pc:spChg chg="add del">
          <ac:chgData name="雄斗 増本" userId="c33bc751-cd93-45c0-ad15-94131cb6fb34" providerId="ADAL" clId="{EE9B2E8F-BB2E-447E-8CE5-49AD846F0CD0}" dt="2019-12-09T07:46:30.903" v="13675"/>
          <ac:spMkLst>
            <pc:docMk/>
            <pc:sldMk cId="2499001377" sldId="280"/>
            <ac:spMk id="114" creationId="{7EE664A8-FA1A-49CB-BD3F-4D2FCC05A989}"/>
          </ac:spMkLst>
        </pc:spChg>
        <pc:spChg chg="add del">
          <ac:chgData name="雄斗 増本" userId="c33bc751-cd93-45c0-ad15-94131cb6fb34" providerId="ADAL" clId="{EE9B2E8F-BB2E-447E-8CE5-49AD846F0CD0}" dt="2019-12-09T07:46:30.903" v="13675"/>
          <ac:spMkLst>
            <pc:docMk/>
            <pc:sldMk cId="2499001377" sldId="280"/>
            <ac:spMk id="115" creationId="{EA2A1AF4-4193-41C2-9175-645F3CC2DBF6}"/>
          </ac:spMkLst>
        </pc:spChg>
        <pc:spChg chg="add del">
          <ac:chgData name="雄斗 増本" userId="c33bc751-cd93-45c0-ad15-94131cb6fb34" providerId="ADAL" clId="{EE9B2E8F-BB2E-447E-8CE5-49AD846F0CD0}" dt="2019-12-09T07:46:30.903" v="13675"/>
          <ac:spMkLst>
            <pc:docMk/>
            <pc:sldMk cId="2499001377" sldId="280"/>
            <ac:spMk id="116" creationId="{5EF45734-BD53-43E0-83FE-1115E713165D}"/>
          </ac:spMkLst>
        </pc:spChg>
        <pc:spChg chg="add del">
          <ac:chgData name="雄斗 増本" userId="c33bc751-cd93-45c0-ad15-94131cb6fb34" providerId="ADAL" clId="{EE9B2E8F-BB2E-447E-8CE5-49AD846F0CD0}" dt="2019-12-09T07:46:30.903" v="13675"/>
          <ac:spMkLst>
            <pc:docMk/>
            <pc:sldMk cId="2499001377" sldId="280"/>
            <ac:spMk id="117" creationId="{CF37B589-D2CD-4189-8753-B1A7661B47C5}"/>
          </ac:spMkLst>
        </pc:spChg>
        <pc:spChg chg="add del">
          <ac:chgData name="雄斗 増本" userId="c33bc751-cd93-45c0-ad15-94131cb6fb34" providerId="ADAL" clId="{EE9B2E8F-BB2E-447E-8CE5-49AD846F0CD0}" dt="2019-12-09T07:46:30.903" v="13675"/>
          <ac:spMkLst>
            <pc:docMk/>
            <pc:sldMk cId="2499001377" sldId="280"/>
            <ac:spMk id="118" creationId="{E22EECC8-FC84-4114-8786-58921A08D5F5}"/>
          </ac:spMkLst>
        </pc:spChg>
        <pc:spChg chg="add del">
          <ac:chgData name="雄斗 増本" userId="c33bc751-cd93-45c0-ad15-94131cb6fb34" providerId="ADAL" clId="{EE9B2E8F-BB2E-447E-8CE5-49AD846F0CD0}" dt="2019-12-09T07:46:30.903" v="13675"/>
          <ac:spMkLst>
            <pc:docMk/>
            <pc:sldMk cId="2499001377" sldId="280"/>
            <ac:spMk id="120" creationId="{0A481411-1E17-442B-B459-1B49F4A36A61}"/>
          </ac:spMkLst>
        </pc:spChg>
        <pc:spChg chg="add del">
          <ac:chgData name="雄斗 増本" userId="c33bc751-cd93-45c0-ad15-94131cb6fb34" providerId="ADAL" clId="{EE9B2E8F-BB2E-447E-8CE5-49AD846F0CD0}" dt="2019-12-09T07:46:30.903" v="13675"/>
          <ac:spMkLst>
            <pc:docMk/>
            <pc:sldMk cId="2499001377" sldId="280"/>
            <ac:spMk id="121" creationId="{44F4402A-B199-4B3B-A325-22605650C3B9}"/>
          </ac:spMkLst>
        </pc:spChg>
        <pc:spChg chg="add del">
          <ac:chgData name="雄斗 増本" userId="c33bc751-cd93-45c0-ad15-94131cb6fb34" providerId="ADAL" clId="{EE9B2E8F-BB2E-447E-8CE5-49AD846F0CD0}" dt="2019-12-09T07:46:30.903" v="13675"/>
          <ac:spMkLst>
            <pc:docMk/>
            <pc:sldMk cId="2499001377" sldId="280"/>
            <ac:spMk id="122" creationId="{E209D5C1-898B-4225-998F-160333EE2A1C}"/>
          </ac:spMkLst>
        </pc:spChg>
        <pc:spChg chg="add del">
          <ac:chgData name="雄斗 増本" userId="c33bc751-cd93-45c0-ad15-94131cb6fb34" providerId="ADAL" clId="{EE9B2E8F-BB2E-447E-8CE5-49AD846F0CD0}" dt="2019-12-09T07:46:30.903" v="13675"/>
          <ac:spMkLst>
            <pc:docMk/>
            <pc:sldMk cId="2499001377" sldId="280"/>
            <ac:spMk id="124" creationId="{70ABCFEF-F6D8-451E-B0F7-66FB772A5689}"/>
          </ac:spMkLst>
        </pc:spChg>
        <pc:spChg chg="add del">
          <ac:chgData name="雄斗 増本" userId="c33bc751-cd93-45c0-ad15-94131cb6fb34" providerId="ADAL" clId="{EE9B2E8F-BB2E-447E-8CE5-49AD846F0CD0}" dt="2019-12-09T07:46:30.903" v="13675"/>
          <ac:spMkLst>
            <pc:docMk/>
            <pc:sldMk cId="2499001377" sldId="280"/>
            <ac:spMk id="127" creationId="{5E6DC508-E48F-41F8-93A5-C0A0B4A92E6C}"/>
          </ac:spMkLst>
        </pc:spChg>
        <pc:spChg chg="add del">
          <ac:chgData name="雄斗 増本" userId="c33bc751-cd93-45c0-ad15-94131cb6fb34" providerId="ADAL" clId="{EE9B2E8F-BB2E-447E-8CE5-49AD846F0CD0}" dt="2019-12-09T07:46:30.903" v="13675"/>
          <ac:spMkLst>
            <pc:docMk/>
            <pc:sldMk cId="2499001377" sldId="280"/>
            <ac:spMk id="128" creationId="{C7DE0FD5-28DB-4CC1-9CAB-BF5B8D204399}"/>
          </ac:spMkLst>
        </pc:spChg>
        <pc:spChg chg="add del">
          <ac:chgData name="雄斗 増本" userId="c33bc751-cd93-45c0-ad15-94131cb6fb34" providerId="ADAL" clId="{EE9B2E8F-BB2E-447E-8CE5-49AD846F0CD0}" dt="2019-12-09T07:46:30.903" v="13675"/>
          <ac:spMkLst>
            <pc:docMk/>
            <pc:sldMk cId="2499001377" sldId="280"/>
            <ac:spMk id="129" creationId="{B6E39ACE-5B07-46D9-B9D5-F9AC932B7C21}"/>
          </ac:spMkLst>
        </pc:spChg>
        <pc:spChg chg="add del">
          <ac:chgData name="雄斗 増本" userId="c33bc751-cd93-45c0-ad15-94131cb6fb34" providerId="ADAL" clId="{EE9B2E8F-BB2E-447E-8CE5-49AD846F0CD0}" dt="2019-12-09T07:46:30.903" v="13675"/>
          <ac:spMkLst>
            <pc:docMk/>
            <pc:sldMk cId="2499001377" sldId="280"/>
            <ac:spMk id="130" creationId="{0B8C5026-3B63-47EA-B966-92EBF8071F94}"/>
          </ac:spMkLst>
        </pc:spChg>
        <pc:spChg chg="add del">
          <ac:chgData name="雄斗 増本" userId="c33bc751-cd93-45c0-ad15-94131cb6fb34" providerId="ADAL" clId="{EE9B2E8F-BB2E-447E-8CE5-49AD846F0CD0}" dt="2019-12-09T07:46:30.903" v="13675"/>
          <ac:spMkLst>
            <pc:docMk/>
            <pc:sldMk cId="2499001377" sldId="280"/>
            <ac:spMk id="131" creationId="{1679010B-1DEC-4E95-8442-AC3351C1308A}"/>
          </ac:spMkLst>
        </pc:spChg>
        <pc:spChg chg="add del">
          <ac:chgData name="雄斗 増本" userId="c33bc751-cd93-45c0-ad15-94131cb6fb34" providerId="ADAL" clId="{EE9B2E8F-BB2E-447E-8CE5-49AD846F0CD0}" dt="2019-12-09T07:46:30.903" v="13675"/>
          <ac:spMkLst>
            <pc:docMk/>
            <pc:sldMk cId="2499001377" sldId="280"/>
            <ac:spMk id="133" creationId="{D2F88675-D269-448D-8540-A4896B66460F}"/>
          </ac:spMkLst>
        </pc:spChg>
        <pc:spChg chg="add del">
          <ac:chgData name="雄斗 増本" userId="c33bc751-cd93-45c0-ad15-94131cb6fb34" providerId="ADAL" clId="{EE9B2E8F-BB2E-447E-8CE5-49AD846F0CD0}" dt="2019-12-09T07:46:30.903" v="13675"/>
          <ac:spMkLst>
            <pc:docMk/>
            <pc:sldMk cId="2499001377" sldId="280"/>
            <ac:spMk id="134" creationId="{A4A2E275-B664-4DAA-889A-01F271C4C6A3}"/>
          </ac:spMkLst>
        </pc:spChg>
        <pc:spChg chg="add del">
          <ac:chgData name="雄斗 増本" userId="c33bc751-cd93-45c0-ad15-94131cb6fb34" providerId="ADAL" clId="{EE9B2E8F-BB2E-447E-8CE5-49AD846F0CD0}" dt="2019-12-09T07:46:30.903" v="13675"/>
          <ac:spMkLst>
            <pc:docMk/>
            <pc:sldMk cId="2499001377" sldId="280"/>
            <ac:spMk id="135" creationId="{93639E43-0C16-4BA3-8B61-89B08979B52D}"/>
          </ac:spMkLst>
        </pc:spChg>
        <pc:spChg chg="add del">
          <ac:chgData name="雄斗 増本" userId="c33bc751-cd93-45c0-ad15-94131cb6fb34" providerId="ADAL" clId="{EE9B2E8F-BB2E-447E-8CE5-49AD846F0CD0}" dt="2019-12-09T07:46:30.903" v="13675"/>
          <ac:spMkLst>
            <pc:docMk/>
            <pc:sldMk cId="2499001377" sldId="280"/>
            <ac:spMk id="136" creationId="{4D5056CF-FE79-4BF7-858D-A3FD8A189F37}"/>
          </ac:spMkLst>
        </pc:spChg>
        <pc:spChg chg="add del">
          <ac:chgData name="雄斗 増本" userId="c33bc751-cd93-45c0-ad15-94131cb6fb34" providerId="ADAL" clId="{EE9B2E8F-BB2E-447E-8CE5-49AD846F0CD0}" dt="2019-12-09T07:46:30.903" v="13675"/>
          <ac:spMkLst>
            <pc:docMk/>
            <pc:sldMk cId="2499001377" sldId="280"/>
            <ac:spMk id="137" creationId="{E2691F79-415E-4771-A4AE-A698B36EBB07}"/>
          </ac:spMkLst>
        </pc:spChg>
        <pc:spChg chg="add del">
          <ac:chgData name="雄斗 増本" userId="c33bc751-cd93-45c0-ad15-94131cb6fb34" providerId="ADAL" clId="{EE9B2E8F-BB2E-447E-8CE5-49AD846F0CD0}" dt="2019-12-09T07:46:30.903" v="13675"/>
          <ac:spMkLst>
            <pc:docMk/>
            <pc:sldMk cId="2499001377" sldId="280"/>
            <ac:spMk id="138" creationId="{E592DCC1-A713-4AF7-BD23-A37EF04738BB}"/>
          </ac:spMkLst>
        </pc:spChg>
        <pc:spChg chg="add del">
          <ac:chgData name="雄斗 増本" userId="c33bc751-cd93-45c0-ad15-94131cb6fb34" providerId="ADAL" clId="{EE9B2E8F-BB2E-447E-8CE5-49AD846F0CD0}" dt="2019-12-09T07:46:30.903" v="13675"/>
          <ac:spMkLst>
            <pc:docMk/>
            <pc:sldMk cId="2499001377" sldId="280"/>
            <ac:spMk id="139" creationId="{133F37F6-7628-4955-9F25-78B5A2133DBB}"/>
          </ac:spMkLst>
        </pc:spChg>
        <pc:spChg chg="add del">
          <ac:chgData name="雄斗 増本" userId="c33bc751-cd93-45c0-ad15-94131cb6fb34" providerId="ADAL" clId="{EE9B2E8F-BB2E-447E-8CE5-49AD846F0CD0}" dt="2019-12-09T07:46:30.903" v="13675"/>
          <ac:spMkLst>
            <pc:docMk/>
            <pc:sldMk cId="2499001377" sldId="280"/>
            <ac:spMk id="140" creationId="{BAFCF2D1-1FA5-4D0A-AB22-F67AA70BC70B}"/>
          </ac:spMkLst>
        </pc:spChg>
        <pc:spChg chg="add del">
          <ac:chgData name="雄斗 増本" userId="c33bc751-cd93-45c0-ad15-94131cb6fb34" providerId="ADAL" clId="{EE9B2E8F-BB2E-447E-8CE5-49AD846F0CD0}" dt="2019-12-09T07:46:30.903" v="13675"/>
          <ac:spMkLst>
            <pc:docMk/>
            <pc:sldMk cId="2499001377" sldId="280"/>
            <ac:spMk id="141" creationId="{C144E5DD-2D54-47DE-95BF-862575C4828D}"/>
          </ac:spMkLst>
        </pc:spChg>
        <pc:spChg chg="add del">
          <ac:chgData name="雄斗 増本" userId="c33bc751-cd93-45c0-ad15-94131cb6fb34" providerId="ADAL" clId="{EE9B2E8F-BB2E-447E-8CE5-49AD846F0CD0}" dt="2019-12-09T07:46:30.903" v="13675"/>
          <ac:spMkLst>
            <pc:docMk/>
            <pc:sldMk cId="2499001377" sldId="280"/>
            <ac:spMk id="142" creationId="{35B7D25F-33CD-434B-A351-0E1494E92E65}"/>
          </ac:spMkLst>
        </pc:spChg>
        <pc:spChg chg="add del">
          <ac:chgData name="雄斗 増本" userId="c33bc751-cd93-45c0-ad15-94131cb6fb34" providerId="ADAL" clId="{EE9B2E8F-BB2E-447E-8CE5-49AD846F0CD0}" dt="2019-12-09T07:46:30.903" v="13675"/>
          <ac:spMkLst>
            <pc:docMk/>
            <pc:sldMk cId="2499001377" sldId="280"/>
            <ac:spMk id="143" creationId="{8908AA3D-3406-4F62-A8E2-A844AB437A3A}"/>
          </ac:spMkLst>
        </pc:spChg>
        <pc:spChg chg="add del">
          <ac:chgData name="雄斗 増本" userId="c33bc751-cd93-45c0-ad15-94131cb6fb34" providerId="ADAL" clId="{EE9B2E8F-BB2E-447E-8CE5-49AD846F0CD0}" dt="2019-12-09T07:46:30.903" v="13675"/>
          <ac:spMkLst>
            <pc:docMk/>
            <pc:sldMk cId="2499001377" sldId="280"/>
            <ac:spMk id="144" creationId="{5648F544-BE40-4497-86AB-F45B8403F80A}"/>
          </ac:spMkLst>
        </pc:spChg>
        <pc:spChg chg="add del">
          <ac:chgData name="雄斗 増本" userId="c33bc751-cd93-45c0-ad15-94131cb6fb34" providerId="ADAL" clId="{EE9B2E8F-BB2E-447E-8CE5-49AD846F0CD0}" dt="2019-12-09T07:46:30.903" v="13675"/>
          <ac:spMkLst>
            <pc:docMk/>
            <pc:sldMk cId="2499001377" sldId="280"/>
            <ac:spMk id="145" creationId="{E403ACB7-C879-4E52-8719-FE56431C8CAB}"/>
          </ac:spMkLst>
        </pc:spChg>
        <pc:spChg chg="add del">
          <ac:chgData name="雄斗 増本" userId="c33bc751-cd93-45c0-ad15-94131cb6fb34" providerId="ADAL" clId="{EE9B2E8F-BB2E-447E-8CE5-49AD846F0CD0}" dt="2019-12-09T07:46:30.903" v="13675"/>
          <ac:spMkLst>
            <pc:docMk/>
            <pc:sldMk cId="2499001377" sldId="280"/>
            <ac:spMk id="146" creationId="{AEEA4DAB-4B33-41C5-9DEC-1BC5FE4C1DC4}"/>
          </ac:spMkLst>
        </pc:spChg>
        <pc:spChg chg="add del">
          <ac:chgData name="雄斗 増本" userId="c33bc751-cd93-45c0-ad15-94131cb6fb34" providerId="ADAL" clId="{EE9B2E8F-BB2E-447E-8CE5-49AD846F0CD0}" dt="2019-12-09T07:46:30.903" v="13675"/>
          <ac:spMkLst>
            <pc:docMk/>
            <pc:sldMk cId="2499001377" sldId="280"/>
            <ac:spMk id="147" creationId="{F734CA95-BDFC-4A07-BAD8-6E548624A156}"/>
          </ac:spMkLst>
        </pc:spChg>
        <pc:spChg chg="add del">
          <ac:chgData name="雄斗 増本" userId="c33bc751-cd93-45c0-ad15-94131cb6fb34" providerId="ADAL" clId="{EE9B2E8F-BB2E-447E-8CE5-49AD846F0CD0}" dt="2019-12-09T07:46:30.903" v="13675"/>
          <ac:spMkLst>
            <pc:docMk/>
            <pc:sldMk cId="2499001377" sldId="280"/>
            <ac:spMk id="148" creationId="{E0FCAFA4-EBC4-4672-8925-5FF9D48B0707}"/>
          </ac:spMkLst>
        </pc:spChg>
        <pc:spChg chg="add del">
          <ac:chgData name="雄斗 増本" userId="c33bc751-cd93-45c0-ad15-94131cb6fb34" providerId="ADAL" clId="{EE9B2E8F-BB2E-447E-8CE5-49AD846F0CD0}" dt="2019-12-09T07:46:30.903" v="13675"/>
          <ac:spMkLst>
            <pc:docMk/>
            <pc:sldMk cId="2499001377" sldId="280"/>
            <ac:spMk id="149" creationId="{0D84D603-6458-4B1E-AEDF-033AD7B06390}"/>
          </ac:spMkLst>
        </pc:spChg>
        <pc:spChg chg="add del">
          <ac:chgData name="雄斗 増本" userId="c33bc751-cd93-45c0-ad15-94131cb6fb34" providerId="ADAL" clId="{EE9B2E8F-BB2E-447E-8CE5-49AD846F0CD0}" dt="2019-12-09T07:46:30.903" v="13675"/>
          <ac:spMkLst>
            <pc:docMk/>
            <pc:sldMk cId="2499001377" sldId="280"/>
            <ac:spMk id="150" creationId="{EC6C2614-74C7-412A-BFED-847FF6E6A3FB}"/>
          </ac:spMkLst>
        </pc:spChg>
        <pc:spChg chg="add del">
          <ac:chgData name="雄斗 増本" userId="c33bc751-cd93-45c0-ad15-94131cb6fb34" providerId="ADAL" clId="{EE9B2E8F-BB2E-447E-8CE5-49AD846F0CD0}" dt="2019-12-09T07:46:30.903" v="13675"/>
          <ac:spMkLst>
            <pc:docMk/>
            <pc:sldMk cId="2499001377" sldId="280"/>
            <ac:spMk id="151" creationId="{55761921-BBC0-473A-943A-21C7A459E391}"/>
          </ac:spMkLst>
        </pc:spChg>
        <pc:spChg chg="add del">
          <ac:chgData name="雄斗 増本" userId="c33bc751-cd93-45c0-ad15-94131cb6fb34" providerId="ADAL" clId="{EE9B2E8F-BB2E-447E-8CE5-49AD846F0CD0}" dt="2019-12-09T07:46:30.903" v="13675"/>
          <ac:spMkLst>
            <pc:docMk/>
            <pc:sldMk cId="2499001377" sldId="280"/>
            <ac:spMk id="152" creationId="{5D3BC927-E4A9-4846-8C87-08B4773E1608}"/>
          </ac:spMkLst>
        </pc:spChg>
        <pc:spChg chg="add del">
          <ac:chgData name="雄斗 増本" userId="c33bc751-cd93-45c0-ad15-94131cb6fb34" providerId="ADAL" clId="{EE9B2E8F-BB2E-447E-8CE5-49AD846F0CD0}" dt="2019-12-09T07:46:43.358" v="13679"/>
          <ac:spMkLst>
            <pc:docMk/>
            <pc:sldMk cId="2499001377" sldId="280"/>
            <ac:spMk id="153" creationId="{45967B43-084F-43DF-9C3F-D1405349664F}"/>
          </ac:spMkLst>
        </pc:spChg>
        <pc:spChg chg="add del">
          <ac:chgData name="雄斗 増本" userId="c33bc751-cd93-45c0-ad15-94131cb6fb34" providerId="ADAL" clId="{EE9B2E8F-BB2E-447E-8CE5-49AD846F0CD0}" dt="2019-12-09T07:46:43.358" v="13679"/>
          <ac:spMkLst>
            <pc:docMk/>
            <pc:sldMk cId="2499001377" sldId="280"/>
            <ac:spMk id="154" creationId="{8C85E4B4-2B57-4E9B-B4B0-A38219C24F10}"/>
          </ac:spMkLst>
        </pc:spChg>
        <pc:spChg chg="add del">
          <ac:chgData name="雄斗 増本" userId="c33bc751-cd93-45c0-ad15-94131cb6fb34" providerId="ADAL" clId="{EE9B2E8F-BB2E-447E-8CE5-49AD846F0CD0}" dt="2019-12-09T07:46:43.358" v="13679"/>
          <ac:spMkLst>
            <pc:docMk/>
            <pc:sldMk cId="2499001377" sldId="280"/>
            <ac:spMk id="155" creationId="{0BA0133C-DF12-47A1-AF9B-9680F5FABE8A}"/>
          </ac:spMkLst>
        </pc:spChg>
        <pc:spChg chg="add del">
          <ac:chgData name="雄斗 増本" userId="c33bc751-cd93-45c0-ad15-94131cb6fb34" providerId="ADAL" clId="{EE9B2E8F-BB2E-447E-8CE5-49AD846F0CD0}" dt="2019-12-09T07:46:43.358" v="13679"/>
          <ac:spMkLst>
            <pc:docMk/>
            <pc:sldMk cId="2499001377" sldId="280"/>
            <ac:spMk id="156" creationId="{DAB792DF-FB40-4736-93C7-036B626D27CB}"/>
          </ac:spMkLst>
        </pc:spChg>
        <pc:spChg chg="add del">
          <ac:chgData name="雄斗 増本" userId="c33bc751-cd93-45c0-ad15-94131cb6fb34" providerId="ADAL" clId="{EE9B2E8F-BB2E-447E-8CE5-49AD846F0CD0}" dt="2019-12-09T07:46:43.358" v="13679"/>
          <ac:spMkLst>
            <pc:docMk/>
            <pc:sldMk cId="2499001377" sldId="280"/>
            <ac:spMk id="157" creationId="{5B38D783-4917-4AF3-98A9-3BF2138BDF19}"/>
          </ac:spMkLst>
        </pc:spChg>
        <pc:spChg chg="add del">
          <ac:chgData name="雄斗 増本" userId="c33bc751-cd93-45c0-ad15-94131cb6fb34" providerId="ADAL" clId="{EE9B2E8F-BB2E-447E-8CE5-49AD846F0CD0}" dt="2019-12-09T07:46:43.358" v="13679"/>
          <ac:spMkLst>
            <pc:docMk/>
            <pc:sldMk cId="2499001377" sldId="280"/>
            <ac:spMk id="158" creationId="{9AB70BDC-E5C1-4B8C-AD18-FB9A7FF5A675}"/>
          </ac:spMkLst>
        </pc:spChg>
        <pc:spChg chg="add del">
          <ac:chgData name="雄斗 増本" userId="c33bc751-cd93-45c0-ad15-94131cb6fb34" providerId="ADAL" clId="{EE9B2E8F-BB2E-447E-8CE5-49AD846F0CD0}" dt="2019-12-09T07:46:43.358" v="13679"/>
          <ac:spMkLst>
            <pc:docMk/>
            <pc:sldMk cId="2499001377" sldId="280"/>
            <ac:spMk id="159" creationId="{8C2E0616-8D3D-465F-8034-F595D973F5BA}"/>
          </ac:spMkLst>
        </pc:spChg>
        <pc:spChg chg="add del">
          <ac:chgData name="雄斗 増本" userId="c33bc751-cd93-45c0-ad15-94131cb6fb34" providerId="ADAL" clId="{EE9B2E8F-BB2E-447E-8CE5-49AD846F0CD0}" dt="2019-12-09T07:46:43.358" v="13679"/>
          <ac:spMkLst>
            <pc:docMk/>
            <pc:sldMk cId="2499001377" sldId="280"/>
            <ac:spMk id="160" creationId="{8CBBC580-F24D-4AE6-8E2D-EBD07BE53833}"/>
          </ac:spMkLst>
        </pc:spChg>
        <pc:spChg chg="add del">
          <ac:chgData name="雄斗 増本" userId="c33bc751-cd93-45c0-ad15-94131cb6fb34" providerId="ADAL" clId="{EE9B2E8F-BB2E-447E-8CE5-49AD846F0CD0}" dt="2019-12-09T07:46:43.358" v="13679"/>
          <ac:spMkLst>
            <pc:docMk/>
            <pc:sldMk cId="2499001377" sldId="280"/>
            <ac:spMk id="161" creationId="{E6F0A9E9-9E8F-4B37-BE0E-F55FA182BB29}"/>
          </ac:spMkLst>
        </pc:spChg>
        <pc:spChg chg="add del">
          <ac:chgData name="雄斗 増本" userId="c33bc751-cd93-45c0-ad15-94131cb6fb34" providerId="ADAL" clId="{EE9B2E8F-BB2E-447E-8CE5-49AD846F0CD0}" dt="2019-12-09T07:46:43.358" v="13679"/>
          <ac:spMkLst>
            <pc:docMk/>
            <pc:sldMk cId="2499001377" sldId="280"/>
            <ac:spMk id="162" creationId="{3E77669B-92D3-4133-BE80-8D7DC11A60E4}"/>
          </ac:spMkLst>
        </pc:spChg>
        <pc:spChg chg="add del">
          <ac:chgData name="雄斗 増本" userId="c33bc751-cd93-45c0-ad15-94131cb6fb34" providerId="ADAL" clId="{EE9B2E8F-BB2E-447E-8CE5-49AD846F0CD0}" dt="2019-12-09T07:46:43.358" v="13679"/>
          <ac:spMkLst>
            <pc:docMk/>
            <pc:sldMk cId="2499001377" sldId="280"/>
            <ac:spMk id="163" creationId="{B3AA1E0C-F294-4ACF-BCF1-AE5C34C55BE1}"/>
          </ac:spMkLst>
        </pc:spChg>
        <pc:spChg chg="add del">
          <ac:chgData name="雄斗 増本" userId="c33bc751-cd93-45c0-ad15-94131cb6fb34" providerId="ADAL" clId="{EE9B2E8F-BB2E-447E-8CE5-49AD846F0CD0}" dt="2019-12-09T07:46:43.358" v="13679"/>
          <ac:spMkLst>
            <pc:docMk/>
            <pc:sldMk cId="2499001377" sldId="280"/>
            <ac:spMk id="164" creationId="{E025B5D9-BFD6-467F-8174-5BA177B75EF9}"/>
          </ac:spMkLst>
        </pc:spChg>
        <pc:spChg chg="add del">
          <ac:chgData name="雄斗 増本" userId="c33bc751-cd93-45c0-ad15-94131cb6fb34" providerId="ADAL" clId="{EE9B2E8F-BB2E-447E-8CE5-49AD846F0CD0}" dt="2019-12-09T07:46:43.358" v="13679"/>
          <ac:spMkLst>
            <pc:docMk/>
            <pc:sldMk cId="2499001377" sldId="280"/>
            <ac:spMk id="165" creationId="{32E1A827-57DF-46E6-AAFF-BC3E220DF13D}"/>
          </ac:spMkLst>
        </pc:spChg>
        <pc:spChg chg="add del">
          <ac:chgData name="雄斗 増本" userId="c33bc751-cd93-45c0-ad15-94131cb6fb34" providerId="ADAL" clId="{EE9B2E8F-BB2E-447E-8CE5-49AD846F0CD0}" dt="2019-12-09T07:46:43.358" v="13679"/>
          <ac:spMkLst>
            <pc:docMk/>
            <pc:sldMk cId="2499001377" sldId="280"/>
            <ac:spMk id="166" creationId="{180041EF-4A9F-419C-8D47-80E5D7A4E6FC}"/>
          </ac:spMkLst>
        </pc:spChg>
        <pc:spChg chg="add del">
          <ac:chgData name="雄斗 増本" userId="c33bc751-cd93-45c0-ad15-94131cb6fb34" providerId="ADAL" clId="{EE9B2E8F-BB2E-447E-8CE5-49AD846F0CD0}" dt="2019-12-09T07:46:43.358" v="13679"/>
          <ac:spMkLst>
            <pc:docMk/>
            <pc:sldMk cId="2499001377" sldId="280"/>
            <ac:spMk id="167" creationId="{BD486B68-8D60-4D38-B962-62FBAE2C339D}"/>
          </ac:spMkLst>
        </pc:spChg>
        <pc:spChg chg="mod">
          <ac:chgData name="雄斗 増本" userId="c33bc751-cd93-45c0-ad15-94131cb6fb34" providerId="ADAL" clId="{EE9B2E8F-BB2E-447E-8CE5-49AD846F0CD0}" dt="2019-12-09T07:46:40.192" v="13677" actId="1076"/>
          <ac:spMkLst>
            <pc:docMk/>
            <pc:sldMk cId="2499001377" sldId="280"/>
            <ac:spMk id="250" creationId="{84AADE6F-6BD1-8347-8C71-D7F31CF2BDBB}"/>
          </ac:spMkLst>
        </pc:spChg>
        <pc:spChg chg="mod">
          <ac:chgData name="雄斗 増本" userId="c33bc751-cd93-45c0-ad15-94131cb6fb34" providerId="ADAL" clId="{EE9B2E8F-BB2E-447E-8CE5-49AD846F0CD0}" dt="2019-12-09T07:46:40.192" v="13677" actId="1076"/>
          <ac:spMkLst>
            <pc:docMk/>
            <pc:sldMk cId="2499001377" sldId="280"/>
            <ac:spMk id="251" creationId="{A2A03819-9010-864E-A841-CADB4C1A6DB4}"/>
          </ac:spMkLst>
        </pc:spChg>
        <pc:spChg chg="mod">
          <ac:chgData name="雄斗 増本" userId="c33bc751-cd93-45c0-ad15-94131cb6fb34" providerId="ADAL" clId="{EE9B2E8F-BB2E-447E-8CE5-49AD846F0CD0}" dt="2019-12-09T07:46:40.192" v="13677" actId="1076"/>
          <ac:spMkLst>
            <pc:docMk/>
            <pc:sldMk cId="2499001377" sldId="280"/>
            <ac:spMk id="252" creationId="{F22EB7E4-D2CB-4849-8C6C-4E6D2AFC7154}"/>
          </ac:spMkLst>
        </pc:spChg>
        <pc:spChg chg="mod">
          <ac:chgData name="雄斗 増本" userId="c33bc751-cd93-45c0-ad15-94131cb6fb34" providerId="ADAL" clId="{EE9B2E8F-BB2E-447E-8CE5-49AD846F0CD0}" dt="2019-12-09T07:46:40.192" v="13677" actId="1076"/>
          <ac:spMkLst>
            <pc:docMk/>
            <pc:sldMk cId="2499001377" sldId="280"/>
            <ac:spMk id="253" creationId="{D8B19FCB-52CD-BF41-9BFA-D4555A5467BC}"/>
          </ac:spMkLst>
        </pc:spChg>
        <pc:spChg chg="mod">
          <ac:chgData name="雄斗 増本" userId="c33bc751-cd93-45c0-ad15-94131cb6fb34" providerId="ADAL" clId="{EE9B2E8F-BB2E-447E-8CE5-49AD846F0CD0}" dt="2019-12-09T07:46:40.192" v="13677" actId="1076"/>
          <ac:spMkLst>
            <pc:docMk/>
            <pc:sldMk cId="2499001377" sldId="280"/>
            <ac:spMk id="254" creationId="{71B2983B-38D1-484C-8BB2-2CFD48EBC659}"/>
          </ac:spMkLst>
        </pc:spChg>
        <pc:spChg chg="mod">
          <ac:chgData name="雄斗 増本" userId="c33bc751-cd93-45c0-ad15-94131cb6fb34" providerId="ADAL" clId="{EE9B2E8F-BB2E-447E-8CE5-49AD846F0CD0}" dt="2019-12-09T07:46:40.192" v="13677" actId="1076"/>
          <ac:spMkLst>
            <pc:docMk/>
            <pc:sldMk cId="2499001377" sldId="280"/>
            <ac:spMk id="255" creationId="{F6A91C39-0351-284D-9E7D-B9C4812D996C}"/>
          </ac:spMkLst>
        </pc:spChg>
        <pc:spChg chg="mod">
          <ac:chgData name="雄斗 増本" userId="c33bc751-cd93-45c0-ad15-94131cb6fb34" providerId="ADAL" clId="{EE9B2E8F-BB2E-447E-8CE5-49AD846F0CD0}" dt="2019-12-09T07:46:40.192" v="13677" actId="1076"/>
          <ac:spMkLst>
            <pc:docMk/>
            <pc:sldMk cId="2499001377" sldId="280"/>
            <ac:spMk id="256" creationId="{84FC576E-D663-3C43-A045-1D5BD800390C}"/>
          </ac:spMkLst>
        </pc:spChg>
        <pc:spChg chg="mod">
          <ac:chgData name="雄斗 増本" userId="c33bc751-cd93-45c0-ad15-94131cb6fb34" providerId="ADAL" clId="{EE9B2E8F-BB2E-447E-8CE5-49AD846F0CD0}" dt="2019-12-09T07:46:40.192" v="13677" actId="1076"/>
          <ac:spMkLst>
            <pc:docMk/>
            <pc:sldMk cId="2499001377" sldId="280"/>
            <ac:spMk id="257" creationId="{84AB46AC-36D9-8D46-95EB-9DC4D7B7374A}"/>
          </ac:spMkLst>
        </pc:spChg>
        <pc:spChg chg="mod">
          <ac:chgData name="雄斗 増本" userId="c33bc751-cd93-45c0-ad15-94131cb6fb34" providerId="ADAL" clId="{EE9B2E8F-BB2E-447E-8CE5-49AD846F0CD0}" dt="2019-12-09T07:46:40.192" v="13677" actId="1076"/>
          <ac:spMkLst>
            <pc:docMk/>
            <pc:sldMk cId="2499001377" sldId="280"/>
            <ac:spMk id="258" creationId="{5F0A3982-838B-384C-A4DA-7935906DF12D}"/>
          </ac:spMkLst>
        </pc:spChg>
        <pc:spChg chg="mod">
          <ac:chgData name="雄斗 増本" userId="c33bc751-cd93-45c0-ad15-94131cb6fb34" providerId="ADAL" clId="{EE9B2E8F-BB2E-447E-8CE5-49AD846F0CD0}" dt="2019-12-09T07:46:40.192" v="13677" actId="1076"/>
          <ac:spMkLst>
            <pc:docMk/>
            <pc:sldMk cId="2499001377" sldId="280"/>
            <ac:spMk id="260" creationId="{1931CE5C-5069-BE46-9D86-2430C66F6D78}"/>
          </ac:spMkLst>
        </pc:spChg>
        <pc:spChg chg="mod">
          <ac:chgData name="雄斗 増本" userId="c33bc751-cd93-45c0-ad15-94131cb6fb34" providerId="ADAL" clId="{EE9B2E8F-BB2E-447E-8CE5-49AD846F0CD0}" dt="2019-12-09T07:46:40.192" v="13677" actId="1076"/>
          <ac:spMkLst>
            <pc:docMk/>
            <pc:sldMk cId="2499001377" sldId="280"/>
            <ac:spMk id="261" creationId="{AC89A247-B390-D543-93A5-F0702A8640EB}"/>
          </ac:spMkLst>
        </pc:spChg>
        <pc:picChg chg="add del">
          <ac:chgData name="雄斗 増本" userId="c33bc751-cd93-45c0-ad15-94131cb6fb34" providerId="ADAL" clId="{EE9B2E8F-BB2E-447E-8CE5-49AD846F0CD0}" dt="2019-12-09T07:46:30.903" v="13675"/>
          <ac:picMkLst>
            <pc:docMk/>
            <pc:sldMk cId="2499001377" sldId="280"/>
            <ac:picMk id="119" creationId="{A16D13FE-9506-49A0-B418-A2221197705F}"/>
          </ac:picMkLst>
        </pc:picChg>
      </pc:sldChg>
      <pc:sldChg chg="addSp delSp modSp add del">
        <pc:chgData name="雄斗 増本" userId="c33bc751-cd93-45c0-ad15-94131cb6fb34" providerId="ADAL" clId="{EE9B2E8F-BB2E-447E-8CE5-49AD846F0CD0}" dt="2019-12-26T11:35:13.815" v="24961" actId="207"/>
        <pc:sldMkLst>
          <pc:docMk/>
          <pc:sldMk cId="2332096830" sldId="281"/>
        </pc:sldMkLst>
        <pc:spChg chg="del">
          <ac:chgData name="雄斗 増本" userId="c33bc751-cd93-45c0-ad15-94131cb6fb34" providerId="ADAL" clId="{EE9B2E8F-BB2E-447E-8CE5-49AD846F0CD0}" dt="2019-12-26T10:04:46.652" v="23319" actId="478"/>
          <ac:spMkLst>
            <pc:docMk/>
            <pc:sldMk cId="2332096830" sldId="281"/>
            <ac:spMk id="2" creationId="{9C5C087C-96D5-4923-B45D-932B25B1C52E}"/>
          </ac:spMkLst>
        </pc:spChg>
        <pc:spChg chg="del">
          <ac:chgData name="雄斗 増本" userId="c33bc751-cd93-45c0-ad15-94131cb6fb34" providerId="ADAL" clId="{EE9B2E8F-BB2E-447E-8CE5-49AD846F0CD0}" dt="2019-12-26T10:04:46.652" v="23319" actId="478"/>
          <ac:spMkLst>
            <pc:docMk/>
            <pc:sldMk cId="2332096830" sldId="281"/>
            <ac:spMk id="6" creationId="{A5CCE7A1-FDEA-6B45-A4ED-69843586AAB8}"/>
          </ac:spMkLst>
        </pc:spChg>
        <pc:spChg chg="del">
          <ac:chgData name="雄斗 増本" userId="c33bc751-cd93-45c0-ad15-94131cb6fb34" providerId="ADAL" clId="{EE9B2E8F-BB2E-447E-8CE5-49AD846F0CD0}" dt="2019-12-26T10:04:46.652" v="23319" actId="478"/>
          <ac:spMkLst>
            <pc:docMk/>
            <pc:sldMk cId="2332096830" sldId="281"/>
            <ac:spMk id="7" creationId="{AA15A33D-6A06-FC48-B509-3CEA918B564E}"/>
          </ac:spMkLst>
        </pc:spChg>
        <pc:spChg chg="add del">
          <ac:chgData name="雄斗 増本" userId="c33bc751-cd93-45c0-ad15-94131cb6fb34" providerId="ADAL" clId="{EE9B2E8F-BB2E-447E-8CE5-49AD846F0CD0}" dt="2019-12-26T10:04:46.652" v="23319" actId="478"/>
          <ac:spMkLst>
            <pc:docMk/>
            <pc:sldMk cId="2332096830" sldId="281"/>
            <ac:spMk id="8" creationId="{0660FE8F-1964-324F-84A9-D7BFD6C4FC4D}"/>
          </ac:spMkLst>
        </pc:spChg>
        <pc:spChg chg="mod">
          <ac:chgData name="雄斗 増本" userId="c33bc751-cd93-45c0-ad15-94131cb6fb34" providerId="ADAL" clId="{EE9B2E8F-BB2E-447E-8CE5-49AD846F0CD0}" dt="2019-12-26T10:51:29.318" v="24242" actId="20577"/>
          <ac:spMkLst>
            <pc:docMk/>
            <pc:sldMk cId="2332096830" sldId="281"/>
            <ac:spMk id="12" creationId="{DE052996-816F-4D57-BDBE-F005510F461F}"/>
          </ac:spMkLst>
        </pc:spChg>
        <pc:spChg chg="add">
          <ac:chgData name="雄斗 増本" userId="c33bc751-cd93-45c0-ad15-94131cb6fb34" providerId="ADAL" clId="{EE9B2E8F-BB2E-447E-8CE5-49AD846F0CD0}" dt="2019-12-26T10:04:55.669" v="23320"/>
          <ac:spMkLst>
            <pc:docMk/>
            <pc:sldMk cId="2332096830" sldId="281"/>
            <ac:spMk id="82" creationId="{8FE5893A-A276-4B3F-828E-A399D141CC5C}"/>
          </ac:spMkLst>
        </pc:spChg>
        <pc:spChg chg="add">
          <ac:chgData name="雄斗 増本" userId="c33bc751-cd93-45c0-ad15-94131cb6fb34" providerId="ADAL" clId="{EE9B2E8F-BB2E-447E-8CE5-49AD846F0CD0}" dt="2019-12-26T10:04:55.669" v="23320"/>
          <ac:spMkLst>
            <pc:docMk/>
            <pc:sldMk cId="2332096830" sldId="281"/>
            <ac:spMk id="83" creationId="{F2D96BFA-A62A-443A-B328-C4ABF238939E}"/>
          </ac:spMkLst>
        </pc:spChg>
        <pc:spChg chg="add mod">
          <ac:chgData name="雄斗 増本" userId="c33bc751-cd93-45c0-ad15-94131cb6fb34" providerId="ADAL" clId="{EE9B2E8F-BB2E-447E-8CE5-49AD846F0CD0}" dt="2019-12-26T10:04:42.074" v="23318" actId="1076"/>
          <ac:spMkLst>
            <pc:docMk/>
            <pc:sldMk cId="2332096830" sldId="281"/>
            <ac:spMk id="84" creationId="{CEA96CFB-54AC-4E5C-9B66-2EF8E7C67822}"/>
          </ac:spMkLst>
        </pc:spChg>
        <pc:spChg chg="add">
          <ac:chgData name="雄斗 増本" userId="c33bc751-cd93-45c0-ad15-94131cb6fb34" providerId="ADAL" clId="{EE9B2E8F-BB2E-447E-8CE5-49AD846F0CD0}" dt="2019-11-21T09:44:07.768" v="8552"/>
          <ac:spMkLst>
            <pc:docMk/>
            <pc:sldMk cId="2332096830" sldId="281"/>
            <ac:spMk id="85" creationId="{82384C6E-D860-4B8A-8595-2E2D2FA8FE51}"/>
          </ac:spMkLst>
        </pc:spChg>
        <pc:spChg chg="add">
          <ac:chgData name="雄斗 増本" userId="c33bc751-cd93-45c0-ad15-94131cb6fb34" providerId="ADAL" clId="{EE9B2E8F-BB2E-447E-8CE5-49AD846F0CD0}" dt="2019-12-26T10:04:55.669" v="23320"/>
          <ac:spMkLst>
            <pc:docMk/>
            <pc:sldMk cId="2332096830" sldId="281"/>
            <ac:spMk id="86" creationId="{96B3439D-C2B1-490A-9B18-A44F2AAFFA91}"/>
          </ac:spMkLst>
        </pc:spChg>
        <pc:spChg chg="add">
          <ac:chgData name="雄斗 増本" userId="c33bc751-cd93-45c0-ad15-94131cb6fb34" providerId="ADAL" clId="{EE9B2E8F-BB2E-447E-8CE5-49AD846F0CD0}" dt="2019-12-26T10:04:55.669" v="23320"/>
          <ac:spMkLst>
            <pc:docMk/>
            <pc:sldMk cId="2332096830" sldId="281"/>
            <ac:spMk id="87" creationId="{C01021A9-1E6D-4071-B7E7-8E5FF5A2C975}"/>
          </ac:spMkLst>
        </pc:spChg>
        <pc:spChg chg="del">
          <ac:chgData name="雄斗 増本" userId="c33bc751-cd93-45c0-ad15-94131cb6fb34" providerId="ADAL" clId="{EE9B2E8F-BB2E-447E-8CE5-49AD846F0CD0}" dt="2019-12-26T10:04:46.652" v="23319" actId="478"/>
          <ac:spMkLst>
            <pc:docMk/>
            <pc:sldMk cId="2332096830" sldId="281"/>
            <ac:spMk id="88" creationId="{B672D2ED-872B-764D-994B-214032530E77}"/>
          </ac:spMkLst>
        </pc:spChg>
        <pc:spChg chg="del">
          <ac:chgData name="雄斗 増本" userId="c33bc751-cd93-45c0-ad15-94131cb6fb34" providerId="ADAL" clId="{EE9B2E8F-BB2E-447E-8CE5-49AD846F0CD0}" dt="2019-12-26T10:04:46.652" v="23319" actId="478"/>
          <ac:spMkLst>
            <pc:docMk/>
            <pc:sldMk cId="2332096830" sldId="281"/>
            <ac:spMk id="89" creationId="{BF26595E-A698-C94A-B057-54B0A504E336}"/>
          </ac:spMkLst>
        </pc:spChg>
        <pc:spChg chg="del">
          <ac:chgData name="雄斗 増本" userId="c33bc751-cd93-45c0-ad15-94131cb6fb34" providerId="ADAL" clId="{EE9B2E8F-BB2E-447E-8CE5-49AD846F0CD0}" dt="2019-12-26T10:04:46.652" v="23319" actId="478"/>
          <ac:spMkLst>
            <pc:docMk/>
            <pc:sldMk cId="2332096830" sldId="281"/>
            <ac:spMk id="90" creationId="{5E82B84F-67ED-F841-80C7-0D776E0EDF05}"/>
          </ac:spMkLst>
        </pc:spChg>
        <pc:spChg chg="add">
          <ac:chgData name="雄斗 増本" userId="c33bc751-cd93-45c0-ad15-94131cb6fb34" providerId="ADAL" clId="{EE9B2E8F-BB2E-447E-8CE5-49AD846F0CD0}" dt="2019-12-26T10:04:55.669" v="23320"/>
          <ac:spMkLst>
            <pc:docMk/>
            <pc:sldMk cId="2332096830" sldId="281"/>
            <ac:spMk id="91" creationId="{F8FAC731-2FF9-4445-B05C-7F3CAA3AD858}"/>
          </ac:spMkLst>
        </pc:spChg>
        <pc:spChg chg="add">
          <ac:chgData name="雄斗 増本" userId="c33bc751-cd93-45c0-ad15-94131cb6fb34" providerId="ADAL" clId="{EE9B2E8F-BB2E-447E-8CE5-49AD846F0CD0}" dt="2019-12-26T10:04:55.669" v="23320"/>
          <ac:spMkLst>
            <pc:docMk/>
            <pc:sldMk cId="2332096830" sldId="281"/>
            <ac:spMk id="92" creationId="{8B57DDB1-012E-486C-9C63-749544F09E88}"/>
          </ac:spMkLst>
        </pc:spChg>
        <pc:spChg chg="add">
          <ac:chgData name="雄斗 増本" userId="c33bc751-cd93-45c0-ad15-94131cb6fb34" providerId="ADAL" clId="{EE9B2E8F-BB2E-447E-8CE5-49AD846F0CD0}" dt="2019-12-26T10:04:55.669" v="23320"/>
          <ac:spMkLst>
            <pc:docMk/>
            <pc:sldMk cId="2332096830" sldId="281"/>
            <ac:spMk id="96" creationId="{241510B7-1863-4520-9B7B-704FED25104E}"/>
          </ac:spMkLst>
        </pc:spChg>
        <pc:spChg chg="add">
          <ac:chgData name="雄斗 増本" userId="c33bc751-cd93-45c0-ad15-94131cb6fb34" providerId="ADAL" clId="{EE9B2E8F-BB2E-447E-8CE5-49AD846F0CD0}" dt="2019-12-26T10:04:55.669" v="23320"/>
          <ac:spMkLst>
            <pc:docMk/>
            <pc:sldMk cId="2332096830" sldId="281"/>
            <ac:spMk id="97" creationId="{BCF04FF3-A472-49C8-8162-9D753CAA250C}"/>
          </ac:spMkLst>
        </pc:spChg>
        <pc:spChg chg="add">
          <ac:chgData name="雄斗 増本" userId="c33bc751-cd93-45c0-ad15-94131cb6fb34" providerId="ADAL" clId="{EE9B2E8F-BB2E-447E-8CE5-49AD846F0CD0}" dt="2019-12-26T10:04:55.669" v="23320"/>
          <ac:spMkLst>
            <pc:docMk/>
            <pc:sldMk cId="2332096830" sldId="281"/>
            <ac:spMk id="98" creationId="{6839E3F1-86C3-4254-93B1-B8BF9E63CC13}"/>
          </ac:spMkLst>
        </pc:spChg>
        <pc:spChg chg="add">
          <ac:chgData name="雄斗 増本" userId="c33bc751-cd93-45c0-ad15-94131cb6fb34" providerId="ADAL" clId="{EE9B2E8F-BB2E-447E-8CE5-49AD846F0CD0}" dt="2019-12-26T10:04:55.669" v="23320"/>
          <ac:spMkLst>
            <pc:docMk/>
            <pc:sldMk cId="2332096830" sldId="281"/>
            <ac:spMk id="99" creationId="{0FE13364-C95B-48E7-971C-FEA4B072D42D}"/>
          </ac:spMkLst>
        </pc:spChg>
        <pc:spChg chg="add">
          <ac:chgData name="雄斗 増本" userId="c33bc751-cd93-45c0-ad15-94131cb6fb34" providerId="ADAL" clId="{EE9B2E8F-BB2E-447E-8CE5-49AD846F0CD0}" dt="2019-12-26T10:04:55.669" v="23320"/>
          <ac:spMkLst>
            <pc:docMk/>
            <pc:sldMk cId="2332096830" sldId="281"/>
            <ac:spMk id="100" creationId="{5764417D-B20B-4D19-B217-9681B1065626}"/>
          </ac:spMkLst>
        </pc:spChg>
        <pc:spChg chg="del">
          <ac:chgData name="雄斗 増本" userId="c33bc751-cd93-45c0-ad15-94131cb6fb34" providerId="ADAL" clId="{EE9B2E8F-BB2E-447E-8CE5-49AD846F0CD0}" dt="2019-11-21T03:58:13.597" v="6336" actId="478"/>
          <ac:spMkLst>
            <pc:docMk/>
            <pc:sldMk cId="2332096830" sldId="281"/>
            <ac:spMk id="106" creationId="{5223D6BA-3120-004B-A33C-928FC06FD0CC}"/>
          </ac:spMkLst>
        </pc:spChg>
        <pc:spChg chg="del">
          <ac:chgData name="雄斗 増本" userId="c33bc751-cd93-45c0-ad15-94131cb6fb34" providerId="ADAL" clId="{EE9B2E8F-BB2E-447E-8CE5-49AD846F0CD0}" dt="2019-12-26T10:04:46.652" v="23319" actId="478"/>
          <ac:spMkLst>
            <pc:docMk/>
            <pc:sldMk cId="2332096830" sldId="281"/>
            <ac:spMk id="107" creationId="{82C88FD5-7F39-1844-AE61-471533C14666}"/>
          </ac:spMkLst>
        </pc:spChg>
        <pc:spChg chg="del">
          <ac:chgData name="雄斗 増本" userId="c33bc751-cd93-45c0-ad15-94131cb6fb34" providerId="ADAL" clId="{EE9B2E8F-BB2E-447E-8CE5-49AD846F0CD0}" dt="2019-12-26T10:04:46.652" v="23319" actId="478"/>
          <ac:spMkLst>
            <pc:docMk/>
            <pc:sldMk cId="2332096830" sldId="281"/>
            <ac:spMk id="108" creationId="{EA918BD0-09ED-414C-AA68-68FF247F5D4B}"/>
          </ac:spMkLst>
        </pc:spChg>
        <pc:spChg chg="del">
          <ac:chgData name="雄斗 増本" userId="c33bc751-cd93-45c0-ad15-94131cb6fb34" providerId="ADAL" clId="{EE9B2E8F-BB2E-447E-8CE5-49AD846F0CD0}" dt="2019-12-26T10:04:46.652" v="23319" actId="478"/>
          <ac:spMkLst>
            <pc:docMk/>
            <pc:sldMk cId="2332096830" sldId="281"/>
            <ac:spMk id="111" creationId="{FEF6D278-ADCF-B44D-8843-F4D56CD23F5D}"/>
          </ac:spMkLst>
        </pc:spChg>
        <pc:spChg chg="add">
          <ac:chgData name="雄斗 増本" userId="c33bc751-cd93-45c0-ad15-94131cb6fb34" providerId="ADAL" clId="{EE9B2E8F-BB2E-447E-8CE5-49AD846F0CD0}" dt="2019-12-26T10:04:55.669" v="23320"/>
          <ac:spMkLst>
            <pc:docMk/>
            <pc:sldMk cId="2332096830" sldId="281"/>
            <ac:spMk id="114" creationId="{8761FFBB-E3A7-460B-A734-941AD897E97D}"/>
          </ac:spMkLst>
        </pc:spChg>
        <pc:spChg chg="add">
          <ac:chgData name="雄斗 増本" userId="c33bc751-cd93-45c0-ad15-94131cb6fb34" providerId="ADAL" clId="{EE9B2E8F-BB2E-447E-8CE5-49AD846F0CD0}" dt="2019-12-26T10:04:55.669" v="23320"/>
          <ac:spMkLst>
            <pc:docMk/>
            <pc:sldMk cId="2332096830" sldId="281"/>
            <ac:spMk id="115" creationId="{4BF4973B-6FAE-4CB2-90AD-CA8C2FE9FE1D}"/>
          </ac:spMkLst>
        </pc:spChg>
        <pc:spChg chg="del">
          <ac:chgData name="雄斗 増本" userId="c33bc751-cd93-45c0-ad15-94131cb6fb34" providerId="ADAL" clId="{EE9B2E8F-BB2E-447E-8CE5-49AD846F0CD0}" dt="2019-12-26T10:04:46.652" v="23319" actId="478"/>
          <ac:spMkLst>
            <pc:docMk/>
            <pc:sldMk cId="2332096830" sldId="281"/>
            <ac:spMk id="116" creationId="{80E43313-C87C-1E4E-92D0-88292EFBD15E}"/>
          </ac:spMkLst>
        </pc:spChg>
        <pc:spChg chg="del">
          <ac:chgData name="雄斗 増本" userId="c33bc751-cd93-45c0-ad15-94131cb6fb34" providerId="ADAL" clId="{EE9B2E8F-BB2E-447E-8CE5-49AD846F0CD0}" dt="2019-12-26T10:04:46.652" v="23319" actId="478"/>
          <ac:spMkLst>
            <pc:docMk/>
            <pc:sldMk cId="2332096830" sldId="281"/>
            <ac:spMk id="117" creationId="{EFF9A028-98F7-D542-AE89-A583CB9B3E58}"/>
          </ac:spMkLst>
        </pc:spChg>
        <pc:spChg chg="del">
          <ac:chgData name="雄斗 増本" userId="c33bc751-cd93-45c0-ad15-94131cb6fb34" providerId="ADAL" clId="{EE9B2E8F-BB2E-447E-8CE5-49AD846F0CD0}" dt="2019-12-26T10:04:46.652" v="23319" actId="478"/>
          <ac:spMkLst>
            <pc:docMk/>
            <pc:sldMk cId="2332096830" sldId="281"/>
            <ac:spMk id="118" creationId="{052A7BF5-E015-094E-92B0-A40262D96762}"/>
          </ac:spMkLst>
        </pc:spChg>
        <pc:spChg chg="add">
          <ac:chgData name="雄斗 増本" userId="c33bc751-cd93-45c0-ad15-94131cb6fb34" providerId="ADAL" clId="{EE9B2E8F-BB2E-447E-8CE5-49AD846F0CD0}" dt="2019-12-26T10:04:55.669" v="23320"/>
          <ac:spMkLst>
            <pc:docMk/>
            <pc:sldMk cId="2332096830" sldId="281"/>
            <ac:spMk id="119" creationId="{D8883738-922C-482D-A0FE-813D3271AC94}"/>
          </ac:spMkLst>
        </pc:spChg>
        <pc:spChg chg="del">
          <ac:chgData name="雄斗 増本" userId="c33bc751-cd93-45c0-ad15-94131cb6fb34" providerId="ADAL" clId="{EE9B2E8F-BB2E-447E-8CE5-49AD846F0CD0}" dt="2019-12-26T10:04:46.652" v="23319" actId="478"/>
          <ac:spMkLst>
            <pc:docMk/>
            <pc:sldMk cId="2332096830" sldId="281"/>
            <ac:spMk id="120" creationId="{BDB0F4C7-70ED-664F-B0F8-D230E3789B09}"/>
          </ac:spMkLst>
        </pc:spChg>
        <pc:spChg chg="del">
          <ac:chgData name="雄斗 増本" userId="c33bc751-cd93-45c0-ad15-94131cb6fb34" providerId="ADAL" clId="{EE9B2E8F-BB2E-447E-8CE5-49AD846F0CD0}" dt="2019-12-26T10:04:46.652" v="23319" actId="478"/>
          <ac:spMkLst>
            <pc:docMk/>
            <pc:sldMk cId="2332096830" sldId="281"/>
            <ac:spMk id="121" creationId="{2D6D1CD3-19FF-164C-B5CD-04D41D10FED8}"/>
          </ac:spMkLst>
        </pc:spChg>
        <pc:spChg chg="add">
          <ac:chgData name="雄斗 増本" userId="c33bc751-cd93-45c0-ad15-94131cb6fb34" providerId="ADAL" clId="{EE9B2E8F-BB2E-447E-8CE5-49AD846F0CD0}" dt="2019-12-26T10:04:55.669" v="23320"/>
          <ac:spMkLst>
            <pc:docMk/>
            <pc:sldMk cId="2332096830" sldId="281"/>
            <ac:spMk id="122" creationId="{4113CE48-33DD-4356-A3F8-48CE5BDF1156}"/>
          </ac:spMkLst>
        </pc:spChg>
        <pc:spChg chg="add">
          <ac:chgData name="雄斗 増本" userId="c33bc751-cd93-45c0-ad15-94131cb6fb34" providerId="ADAL" clId="{EE9B2E8F-BB2E-447E-8CE5-49AD846F0CD0}" dt="2019-12-26T10:04:55.669" v="23320"/>
          <ac:spMkLst>
            <pc:docMk/>
            <pc:sldMk cId="2332096830" sldId="281"/>
            <ac:spMk id="123" creationId="{6C356E3F-3C73-4899-BAE5-BF5D4118F398}"/>
          </ac:spMkLst>
        </pc:spChg>
        <pc:spChg chg="del">
          <ac:chgData name="雄斗 増本" userId="c33bc751-cd93-45c0-ad15-94131cb6fb34" providerId="ADAL" clId="{EE9B2E8F-BB2E-447E-8CE5-49AD846F0CD0}" dt="2019-12-26T10:04:46.652" v="23319" actId="478"/>
          <ac:spMkLst>
            <pc:docMk/>
            <pc:sldMk cId="2332096830" sldId="281"/>
            <ac:spMk id="124" creationId="{27FC0C70-2B6C-EC47-B6B6-932E23FCBAD0}"/>
          </ac:spMkLst>
        </pc:spChg>
        <pc:spChg chg="add">
          <ac:chgData name="雄斗 増本" userId="c33bc751-cd93-45c0-ad15-94131cb6fb34" providerId="ADAL" clId="{EE9B2E8F-BB2E-447E-8CE5-49AD846F0CD0}" dt="2019-12-26T10:04:55.669" v="23320"/>
          <ac:spMkLst>
            <pc:docMk/>
            <pc:sldMk cId="2332096830" sldId="281"/>
            <ac:spMk id="125" creationId="{3B15A38B-0532-4688-9182-DB6DD5DF97D1}"/>
          </ac:spMkLst>
        </pc:spChg>
        <pc:spChg chg="add">
          <ac:chgData name="雄斗 増本" userId="c33bc751-cd93-45c0-ad15-94131cb6fb34" providerId="ADAL" clId="{EE9B2E8F-BB2E-447E-8CE5-49AD846F0CD0}" dt="2019-12-26T10:04:55.669" v="23320"/>
          <ac:spMkLst>
            <pc:docMk/>
            <pc:sldMk cId="2332096830" sldId="281"/>
            <ac:spMk id="126" creationId="{3456D7BE-4553-4CF5-9048-4892CD43D358}"/>
          </ac:spMkLst>
        </pc:spChg>
        <pc:spChg chg="add">
          <ac:chgData name="雄斗 増本" userId="c33bc751-cd93-45c0-ad15-94131cb6fb34" providerId="ADAL" clId="{EE9B2E8F-BB2E-447E-8CE5-49AD846F0CD0}" dt="2019-12-26T10:04:55.669" v="23320"/>
          <ac:spMkLst>
            <pc:docMk/>
            <pc:sldMk cId="2332096830" sldId="281"/>
            <ac:spMk id="127" creationId="{75C15DD9-8E2E-428F-8C44-2168C8ED517A}"/>
          </ac:spMkLst>
        </pc:spChg>
        <pc:spChg chg="add">
          <ac:chgData name="雄斗 増本" userId="c33bc751-cd93-45c0-ad15-94131cb6fb34" providerId="ADAL" clId="{EE9B2E8F-BB2E-447E-8CE5-49AD846F0CD0}" dt="2019-12-26T10:04:55.669" v="23320"/>
          <ac:spMkLst>
            <pc:docMk/>
            <pc:sldMk cId="2332096830" sldId="281"/>
            <ac:spMk id="128" creationId="{DAD24589-9433-4D5C-8A38-33A6EE06321F}"/>
          </ac:spMkLst>
        </pc:spChg>
        <pc:spChg chg="del">
          <ac:chgData name="雄斗 増本" userId="c33bc751-cd93-45c0-ad15-94131cb6fb34" providerId="ADAL" clId="{EE9B2E8F-BB2E-447E-8CE5-49AD846F0CD0}" dt="2019-12-26T10:04:46.652" v="23319" actId="478"/>
          <ac:spMkLst>
            <pc:docMk/>
            <pc:sldMk cId="2332096830" sldId="281"/>
            <ac:spMk id="129" creationId="{23FD1C1B-BD12-484B-B9A8-9CB88F4338B4}"/>
          </ac:spMkLst>
        </pc:spChg>
        <pc:spChg chg="del">
          <ac:chgData name="雄斗 増本" userId="c33bc751-cd93-45c0-ad15-94131cb6fb34" providerId="ADAL" clId="{EE9B2E8F-BB2E-447E-8CE5-49AD846F0CD0}" dt="2019-12-26T10:04:46.652" v="23319" actId="478"/>
          <ac:spMkLst>
            <pc:docMk/>
            <pc:sldMk cId="2332096830" sldId="281"/>
            <ac:spMk id="130" creationId="{105F0A21-0BF6-E940-8D57-EE7CF7238622}"/>
          </ac:spMkLst>
        </pc:spChg>
        <pc:spChg chg="add">
          <ac:chgData name="雄斗 増本" userId="c33bc751-cd93-45c0-ad15-94131cb6fb34" providerId="ADAL" clId="{EE9B2E8F-BB2E-447E-8CE5-49AD846F0CD0}" dt="2019-12-26T10:04:55.669" v="23320"/>
          <ac:spMkLst>
            <pc:docMk/>
            <pc:sldMk cId="2332096830" sldId="281"/>
            <ac:spMk id="131" creationId="{D1FB72EA-E42F-4C2A-911E-581525E5E51D}"/>
          </ac:spMkLst>
        </pc:spChg>
        <pc:spChg chg="add">
          <ac:chgData name="雄斗 増本" userId="c33bc751-cd93-45c0-ad15-94131cb6fb34" providerId="ADAL" clId="{EE9B2E8F-BB2E-447E-8CE5-49AD846F0CD0}" dt="2019-12-26T10:04:55.669" v="23320"/>
          <ac:spMkLst>
            <pc:docMk/>
            <pc:sldMk cId="2332096830" sldId="281"/>
            <ac:spMk id="132" creationId="{FA1A5F1A-D243-4620-9525-C6BF013EBD9D}"/>
          </ac:spMkLst>
        </pc:spChg>
        <pc:spChg chg="del">
          <ac:chgData name="雄斗 増本" userId="c33bc751-cd93-45c0-ad15-94131cb6fb34" providerId="ADAL" clId="{EE9B2E8F-BB2E-447E-8CE5-49AD846F0CD0}" dt="2019-12-26T10:04:46.652" v="23319" actId="478"/>
          <ac:spMkLst>
            <pc:docMk/>
            <pc:sldMk cId="2332096830" sldId="281"/>
            <ac:spMk id="133" creationId="{08594028-B99F-2A4A-A5D7-233C8C983117}"/>
          </ac:spMkLst>
        </pc:spChg>
        <pc:spChg chg="del">
          <ac:chgData name="雄斗 増本" userId="c33bc751-cd93-45c0-ad15-94131cb6fb34" providerId="ADAL" clId="{EE9B2E8F-BB2E-447E-8CE5-49AD846F0CD0}" dt="2019-12-26T10:04:46.652" v="23319" actId="478"/>
          <ac:spMkLst>
            <pc:docMk/>
            <pc:sldMk cId="2332096830" sldId="281"/>
            <ac:spMk id="134" creationId="{BAD4469C-7EB5-DD4D-A17E-E1CC108A9F7A}"/>
          </ac:spMkLst>
        </pc:spChg>
        <pc:spChg chg="del">
          <ac:chgData name="雄斗 増本" userId="c33bc751-cd93-45c0-ad15-94131cb6fb34" providerId="ADAL" clId="{EE9B2E8F-BB2E-447E-8CE5-49AD846F0CD0}" dt="2019-12-26T10:04:46.652" v="23319" actId="478"/>
          <ac:spMkLst>
            <pc:docMk/>
            <pc:sldMk cId="2332096830" sldId="281"/>
            <ac:spMk id="135" creationId="{8975701E-4AD7-1546-BF1C-B8223DD8BAD3}"/>
          </ac:spMkLst>
        </pc:spChg>
        <pc:spChg chg="del">
          <ac:chgData name="雄斗 増本" userId="c33bc751-cd93-45c0-ad15-94131cb6fb34" providerId="ADAL" clId="{EE9B2E8F-BB2E-447E-8CE5-49AD846F0CD0}" dt="2019-12-26T10:04:46.652" v="23319" actId="478"/>
          <ac:spMkLst>
            <pc:docMk/>
            <pc:sldMk cId="2332096830" sldId="281"/>
            <ac:spMk id="139" creationId="{4CCBED09-8EC0-1240-84E3-CD2BDD1AA4D7}"/>
          </ac:spMkLst>
        </pc:spChg>
        <pc:spChg chg="del">
          <ac:chgData name="雄斗 増本" userId="c33bc751-cd93-45c0-ad15-94131cb6fb34" providerId="ADAL" clId="{EE9B2E8F-BB2E-447E-8CE5-49AD846F0CD0}" dt="2019-12-26T10:04:46.652" v="23319" actId="478"/>
          <ac:spMkLst>
            <pc:docMk/>
            <pc:sldMk cId="2332096830" sldId="281"/>
            <ac:spMk id="141" creationId="{EB2A1597-E43C-7D41-8755-022A09879749}"/>
          </ac:spMkLst>
        </pc:spChg>
        <pc:spChg chg="del">
          <ac:chgData name="雄斗 増本" userId="c33bc751-cd93-45c0-ad15-94131cb6fb34" providerId="ADAL" clId="{EE9B2E8F-BB2E-447E-8CE5-49AD846F0CD0}" dt="2019-12-26T10:04:46.652" v="23319" actId="478"/>
          <ac:spMkLst>
            <pc:docMk/>
            <pc:sldMk cId="2332096830" sldId="281"/>
            <ac:spMk id="142" creationId="{B0A67430-C829-324E-A5DC-D39F008FFDE8}"/>
          </ac:spMkLst>
        </pc:spChg>
        <pc:spChg chg="del">
          <ac:chgData name="雄斗 増本" userId="c33bc751-cd93-45c0-ad15-94131cb6fb34" providerId="ADAL" clId="{EE9B2E8F-BB2E-447E-8CE5-49AD846F0CD0}" dt="2019-12-26T10:04:46.652" v="23319" actId="478"/>
          <ac:spMkLst>
            <pc:docMk/>
            <pc:sldMk cId="2332096830" sldId="281"/>
            <ac:spMk id="143" creationId="{0C2E4E5C-E4D6-6A43-AD20-10947FDBF559}"/>
          </ac:spMkLst>
        </pc:spChg>
        <pc:spChg chg="del">
          <ac:chgData name="雄斗 増本" userId="c33bc751-cd93-45c0-ad15-94131cb6fb34" providerId="ADAL" clId="{EE9B2E8F-BB2E-447E-8CE5-49AD846F0CD0}" dt="2019-12-26T10:04:46.652" v="23319" actId="478"/>
          <ac:spMkLst>
            <pc:docMk/>
            <pc:sldMk cId="2332096830" sldId="281"/>
            <ac:spMk id="144" creationId="{17D842C4-8840-B245-80D5-04620A3BC0F1}"/>
          </ac:spMkLst>
        </pc:spChg>
        <pc:spChg chg="del">
          <ac:chgData name="雄斗 増本" userId="c33bc751-cd93-45c0-ad15-94131cb6fb34" providerId="ADAL" clId="{EE9B2E8F-BB2E-447E-8CE5-49AD846F0CD0}" dt="2019-12-26T10:04:46.652" v="23319" actId="478"/>
          <ac:spMkLst>
            <pc:docMk/>
            <pc:sldMk cId="2332096830" sldId="281"/>
            <ac:spMk id="145" creationId="{0A61AFBE-802E-D943-8B63-BD3D6A5E7D44}"/>
          </ac:spMkLst>
        </pc:spChg>
        <pc:spChg chg="del">
          <ac:chgData name="雄斗 増本" userId="c33bc751-cd93-45c0-ad15-94131cb6fb34" providerId="ADAL" clId="{EE9B2E8F-BB2E-447E-8CE5-49AD846F0CD0}" dt="2019-12-26T10:04:46.652" v="23319" actId="478"/>
          <ac:spMkLst>
            <pc:docMk/>
            <pc:sldMk cId="2332096830" sldId="281"/>
            <ac:spMk id="147" creationId="{C0D9E5CF-FF9D-3849-9014-D95A97A7DBB4}"/>
          </ac:spMkLst>
        </pc:spChg>
        <pc:spChg chg="del">
          <ac:chgData name="雄斗 増本" userId="c33bc751-cd93-45c0-ad15-94131cb6fb34" providerId="ADAL" clId="{EE9B2E8F-BB2E-447E-8CE5-49AD846F0CD0}" dt="2019-12-26T10:04:46.652" v="23319" actId="478"/>
          <ac:spMkLst>
            <pc:docMk/>
            <pc:sldMk cId="2332096830" sldId="281"/>
            <ac:spMk id="148" creationId="{FF48CD99-6A81-704F-98CA-20E1F038A0DA}"/>
          </ac:spMkLst>
        </pc:spChg>
        <pc:spChg chg="del">
          <ac:chgData name="雄斗 増本" userId="c33bc751-cd93-45c0-ad15-94131cb6fb34" providerId="ADAL" clId="{EE9B2E8F-BB2E-447E-8CE5-49AD846F0CD0}" dt="2019-12-26T10:04:46.652" v="23319" actId="478"/>
          <ac:spMkLst>
            <pc:docMk/>
            <pc:sldMk cId="2332096830" sldId="281"/>
            <ac:spMk id="151" creationId="{D929D108-4EBD-2D4F-8A8B-379B347E4333}"/>
          </ac:spMkLst>
        </pc:spChg>
        <pc:spChg chg="del">
          <ac:chgData name="雄斗 増本" userId="c33bc751-cd93-45c0-ad15-94131cb6fb34" providerId="ADAL" clId="{EE9B2E8F-BB2E-447E-8CE5-49AD846F0CD0}" dt="2019-12-26T10:04:46.652" v="23319" actId="478"/>
          <ac:spMkLst>
            <pc:docMk/>
            <pc:sldMk cId="2332096830" sldId="281"/>
            <ac:spMk id="152" creationId="{CB3208A5-2D65-194B-8CA8-C03AA4E6CDAC}"/>
          </ac:spMkLst>
        </pc:spChg>
        <pc:spChg chg="del">
          <ac:chgData name="雄斗 増本" userId="c33bc751-cd93-45c0-ad15-94131cb6fb34" providerId="ADAL" clId="{EE9B2E8F-BB2E-447E-8CE5-49AD846F0CD0}" dt="2019-12-26T10:04:46.652" v="23319" actId="478"/>
          <ac:spMkLst>
            <pc:docMk/>
            <pc:sldMk cId="2332096830" sldId="281"/>
            <ac:spMk id="153" creationId="{ED556B0B-F3A1-8443-89CE-55C8C671529D}"/>
          </ac:spMkLst>
        </pc:spChg>
        <pc:spChg chg="del">
          <ac:chgData name="雄斗 増本" userId="c33bc751-cd93-45c0-ad15-94131cb6fb34" providerId="ADAL" clId="{EE9B2E8F-BB2E-447E-8CE5-49AD846F0CD0}" dt="2019-12-26T10:04:46.652" v="23319" actId="478"/>
          <ac:spMkLst>
            <pc:docMk/>
            <pc:sldMk cId="2332096830" sldId="281"/>
            <ac:spMk id="154" creationId="{DDF67468-56DE-3045-8EEA-707AB291DD42}"/>
          </ac:spMkLst>
        </pc:spChg>
        <pc:spChg chg="del">
          <ac:chgData name="雄斗 増本" userId="c33bc751-cd93-45c0-ad15-94131cb6fb34" providerId="ADAL" clId="{EE9B2E8F-BB2E-447E-8CE5-49AD846F0CD0}" dt="2019-12-26T10:04:46.652" v="23319" actId="478"/>
          <ac:spMkLst>
            <pc:docMk/>
            <pc:sldMk cId="2332096830" sldId="281"/>
            <ac:spMk id="155" creationId="{ECDBF15E-3338-1042-A359-EB9D0807F7B9}"/>
          </ac:spMkLst>
        </pc:spChg>
        <pc:spChg chg="del">
          <ac:chgData name="雄斗 増本" userId="c33bc751-cd93-45c0-ad15-94131cb6fb34" providerId="ADAL" clId="{EE9B2E8F-BB2E-447E-8CE5-49AD846F0CD0}" dt="2019-12-26T10:04:46.652" v="23319" actId="478"/>
          <ac:spMkLst>
            <pc:docMk/>
            <pc:sldMk cId="2332096830" sldId="281"/>
            <ac:spMk id="156" creationId="{0B80263C-2078-5C47-8891-37E36B6893AD}"/>
          </ac:spMkLst>
        </pc:spChg>
        <pc:spChg chg="del">
          <ac:chgData name="雄斗 増本" userId="c33bc751-cd93-45c0-ad15-94131cb6fb34" providerId="ADAL" clId="{EE9B2E8F-BB2E-447E-8CE5-49AD846F0CD0}" dt="2019-12-26T10:04:46.652" v="23319" actId="478"/>
          <ac:spMkLst>
            <pc:docMk/>
            <pc:sldMk cId="2332096830" sldId="281"/>
            <ac:spMk id="157" creationId="{E00747F5-692A-BC41-BF3B-45BEAC96C044}"/>
          </ac:spMkLst>
        </pc:spChg>
        <pc:spChg chg="del">
          <ac:chgData name="雄斗 増本" userId="c33bc751-cd93-45c0-ad15-94131cb6fb34" providerId="ADAL" clId="{EE9B2E8F-BB2E-447E-8CE5-49AD846F0CD0}" dt="2019-12-26T10:04:46.652" v="23319" actId="478"/>
          <ac:spMkLst>
            <pc:docMk/>
            <pc:sldMk cId="2332096830" sldId="281"/>
            <ac:spMk id="158" creationId="{FBF37ABB-879D-B340-9E18-1CEBC932CCB5}"/>
          </ac:spMkLst>
        </pc:spChg>
        <pc:spChg chg="del">
          <ac:chgData name="雄斗 増本" userId="c33bc751-cd93-45c0-ad15-94131cb6fb34" providerId="ADAL" clId="{EE9B2E8F-BB2E-447E-8CE5-49AD846F0CD0}" dt="2019-12-26T10:04:46.652" v="23319" actId="478"/>
          <ac:spMkLst>
            <pc:docMk/>
            <pc:sldMk cId="2332096830" sldId="281"/>
            <ac:spMk id="159" creationId="{1B16CED1-8B49-7C43-A530-0D3EB44FDCF7}"/>
          </ac:spMkLst>
        </pc:spChg>
        <pc:spChg chg="del">
          <ac:chgData name="雄斗 増本" userId="c33bc751-cd93-45c0-ad15-94131cb6fb34" providerId="ADAL" clId="{EE9B2E8F-BB2E-447E-8CE5-49AD846F0CD0}" dt="2019-12-26T10:04:46.652" v="23319" actId="478"/>
          <ac:spMkLst>
            <pc:docMk/>
            <pc:sldMk cId="2332096830" sldId="281"/>
            <ac:spMk id="160" creationId="{8AEC5743-D5F8-0244-849E-9BF98C16C967}"/>
          </ac:spMkLst>
        </pc:spChg>
        <pc:spChg chg="del">
          <ac:chgData name="雄斗 増本" userId="c33bc751-cd93-45c0-ad15-94131cb6fb34" providerId="ADAL" clId="{EE9B2E8F-BB2E-447E-8CE5-49AD846F0CD0}" dt="2019-12-26T10:04:46.652" v="23319" actId="478"/>
          <ac:spMkLst>
            <pc:docMk/>
            <pc:sldMk cId="2332096830" sldId="281"/>
            <ac:spMk id="161" creationId="{AF2550B8-7D6B-124C-B3FF-990FA500E397}"/>
          </ac:spMkLst>
        </pc:spChg>
        <pc:spChg chg="del">
          <ac:chgData name="雄斗 増本" userId="c33bc751-cd93-45c0-ad15-94131cb6fb34" providerId="ADAL" clId="{EE9B2E8F-BB2E-447E-8CE5-49AD846F0CD0}" dt="2019-12-26T10:04:46.652" v="23319" actId="478"/>
          <ac:spMkLst>
            <pc:docMk/>
            <pc:sldMk cId="2332096830" sldId="281"/>
            <ac:spMk id="162" creationId="{804557B3-5481-2F4D-BB8C-A718AC56B9A3}"/>
          </ac:spMkLst>
        </pc:spChg>
        <pc:spChg chg="del">
          <ac:chgData name="雄斗 増本" userId="c33bc751-cd93-45c0-ad15-94131cb6fb34" providerId="ADAL" clId="{EE9B2E8F-BB2E-447E-8CE5-49AD846F0CD0}" dt="2019-12-26T10:04:46.652" v="23319" actId="478"/>
          <ac:spMkLst>
            <pc:docMk/>
            <pc:sldMk cId="2332096830" sldId="281"/>
            <ac:spMk id="163" creationId="{CF613B53-005B-C844-AECF-CA916793B59B}"/>
          </ac:spMkLst>
        </pc:spChg>
        <pc:spChg chg="del">
          <ac:chgData name="雄斗 増本" userId="c33bc751-cd93-45c0-ad15-94131cb6fb34" providerId="ADAL" clId="{EE9B2E8F-BB2E-447E-8CE5-49AD846F0CD0}" dt="2019-12-26T10:04:46.652" v="23319" actId="478"/>
          <ac:spMkLst>
            <pc:docMk/>
            <pc:sldMk cId="2332096830" sldId="281"/>
            <ac:spMk id="164" creationId="{F1252EAB-B1C9-7F40-9715-901983917555}"/>
          </ac:spMkLst>
        </pc:spChg>
        <pc:spChg chg="del">
          <ac:chgData name="雄斗 増本" userId="c33bc751-cd93-45c0-ad15-94131cb6fb34" providerId="ADAL" clId="{EE9B2E8F-BB2E-447E-8CE5-49AD846F0CD0}" dt="2019-12-26T10:04:46.652" v="23319" actId="478"/>
          <ac:spMkLst>
            <pc:docMk/>
            <pc:sldMk cId="2332096830" sldId="281"/>
            <ac:spMk id="165" creationId="{5B214FD4-8984-294D-AE92-140F964BE5F5}"/>
          </ac:spMkLst>
        </pc:spChg>
        <pc:spChg chg="del">
          <ac:chgData name="雄斗 増本" userId="c33bc751-cd93-45c0-ad15-94131cb6fb34" providerId="ADAL" clId="{EE9B2E8F-BB2E-447E-8CE5-49AD846F0CD0}" dt="2019-12-26T10:04:46.652" v="23319" actId="478"/>
          <ac:spMkLst>
            <pc:docMk/>
            <pc:sldMk cId="2332096830" sldId="281"/>
            <ac:spMk id="166" creationId="{07F87D0B-AC84-9B47-B2DC-A294D0EC9E7C}"/>
          </ac:spMkLst>
        </pc:spChg>
        <pc:spChg chg="del">
          <ac:chgData name="雄斗 増本" userId="c33bc751-cd93-45c0-ad15-94131cb6fb34" providerId="ADAL" clId="{EE9B2E8F-BB2E-447E-8CE5-49AD846F0CD0}" dt="2019-12-26T10:04:46.652" v="23319" actId="478"/>
          <ac:spMkLst>
            <pc:docMk/>
            <pc:sldMk cId="2332096830" sldId="281"/>
            <ac:spMk id="167" creationId="{5DB9C574-10A8-4249-A21A-E1A3BF92BCDA}"/>
          </ac:spMkLst>
        </pc:spChg>
        <pc:spChg chg="add">
          <ac:chgData name="雄斗 増本" userId="c33bc751-cd93-45c0-ad15-94131cb6fb34" providerId="ADAL" clId="{EE9B2E8F-BB2E-447E-8CE5-49AD846F0CD0}" dt="2019-12-26T10:04:55.669" v="23320"/>
          <ac:spMkLst>
            <pc:docMk/>
            <pc:sldMk cId="2332096830" sldId="281"/>
            <ac:spMk id="168" creationId="{766D5B7E-7B1E-4FC1-AEC7-A8C8C6F9C2C8}"/>
          </ac:spMkLst>
        </pc:spChg>
        <pc:spChg chg="add">
          <ac:chgData name="雄斗 増本" userId="c33bc751-cd93-45c0-ad15-94131cb6fb34" providerId="ADAL" clId="{EE9B2E8F-BB2E-447E-8CE5-49AD846F0CD0}" dt="2019-12-26T10:04:55.669" v="23320"/>
          <ac:spMkLst>
            <pc:docMk/>
            <pc:sldMk cId="2332096830" sldId="281"/>
            <ac:spMk id="169" creationId="{8A94C0F1-0C86-4FF3-AF94-DEDC82EBB3C3}"/>
          </ac:spMkLst>
        </pc:spChg>
        <pc:spChg chg="del">
          <ac:chgData name="雄斗 増本" userId="c33bc751-cd93-45c0-ad15-94131cb6fb34" providerId="ADAL" clId="{EE9B2E8F-BB2E-447E-8CE5-49AD846F0CD0}" dt="2019-12-26T10:04:46.652" v="23319" actId="478"/>
          <ac:spMkLst>
            <pc:docMk/>
            <pc:sldMk cId="2332096830" sldId="281"/>
            <ac:spMk id="170" creationId="{02219827-1FF8-3449-A830-0E575BF285DC}"/>
          </ac:spMkLst>
        </pc:spChg>
        <pc:spChg chg="del">
          <ac:chgData name="雄斗 増本" userId="c33bc751-cd93-45c0-ad15-94131cb6fb34" providerId="ADAL" clId="{EE9B2E8F-BB2E-447E-8CE5-49AD846F0CD0}" dt="2019-12-26T10:04:46.652" v="23319" actId="478"/>
          <ac:spMkLst>
            <pc:docMk/>
            <pc:sldMk cId="2332096830" sldId="281"/>
            <ac:spMk id="171" creationId="{25D864CB-6A44-E146-ACA2-C27EF5F7E1BB}"/>
          </ac:spMkLst>
        </pc:spChg>
        <pc:spChg chg="add del">
          <ac:chgData name="雄斗 増本" userId="c33bc751-cd93-45c0-ad15-94131cb6fb34" providerId="ADAL" clId="{EE9B2E8F-BB2E-447E-8CE5-49AD846F0CD0}" dt="2019-12-26T10:04:46.652" v="23319" actId="478"/>
          <ac:spMkLst>
            <pc:docMk/>
            <pc:sldMk cId="2332096830" sldId="281"/>
            <ac:spMk id="172" creationId="{155F68C6-31CB-ED45-9B7D-8C3AAD94F941}"/>
          </ac:spMkLst>
        </pc:spChg>
        <pc:spChg chg="add del">
          <ac:chgData name="雄斗 増本" userId="c33bc751-cd93-45c0-ad15-94131cb6fb34" providerId="ADAL" clId="{EE9B2E8F-BB2E-447E-8CE5-49AD846F0CD0}" dt="2019-12-26T10:04:46.652" v="23319" actId="478"/>
          <ac:spMkLst>
            <pc:docMk/>
            <pc:sldMk cId="2332096830" sldId="281"/>
            <ac:spMk id="173" creationId="{9CE7A15E-01C6-B141-AE30-1588042398CF}"/>
          </ac:spMkLst>
        </pc:spChg>
        <pc:spChg chg="add">
          <ac:chgData name="雄斗 増本" userId="c33bc751-cd93-45c0-ad15-94131cb6fb34" providerId="ADAL" clId="{EE9B2E8F-BB2E-447E-8CE5-49AD846F0CD0}" dt="2019-12-26T10:04:55.669" v="23320"/>
          <ac:spMkLst>
            <pc:docMk/>
            <pc:sldMk cId="2332096830" sldId="281"/>
            <ac:spMk id="174" creationId="{4DD3B1F6-1166-4B25-8847-6719C3B160AB}"/>
          </ac:spMkLst>
        </pc:spChg>
        <pc:spChg chg="del">
          <ac:chgData name="雄斗 増本" userId="c33bc751-cd93-45c0-ad15-94131cb6fb34" providerId="ADAL" clId="{EE9B2E8F-BB2E-447E-8CE5-49AD846F0CD0}" dt="2019-12-26T10:04:46.652" v="23319" actId="478"/>
          <ac:spMkLst>
            <pc:docMk/>
            <pc:sldMk cId="2332096830" sldId="281"/>
            <ac:spMk id="176" creationId="{E2B73564-CE56-CC4F-8EC6-DC910F744DA5}"/>
          </ac:spMkLst>
        </pc:spChg>
        <pc:spChg chg="del">
          <ac:chgData name="雄斗 増本" userId="c33bc751-cd93-45c0-ad15-94131cb6fb34" providerId="ADAL" clId="{EE9B2E8F-BB2E-447E-8CE5-49AD846F0CD0}" dt="2019-12-26T10:04:46.652" v="23319" actId="478"/>
          <ac:spMkLst>
            <pc:docMk/>
            <pc:sldMk cId="2332096830" sldId="281"/>
            <ac:spMk id="177" creationId="{1D75207A-014C-8042-9421-9ACBADE68618}"/>
          </ac:spMkLst>
        </pc:spChg>
        <pc:spChg chg="add">
          <ac:chgData name="雄斗 増本" userId="c33bc751-cd93-45c0-ad15-94131cb6fb34" providerId="ADAL" clId="{EE9B2E8F-BB2E-447E-8CE5-49AD846F0CD0}" dt="2019-12-26T10:04:55.669" v="23320"/>
          <ac:spMkLst>
            <pc:docMk/>
            <pc:sldMk cId="2332096830" sldId="281"/>
            <ac:spMk id="178" creationId="{240129E7-C2F7-4D10-A41F-956F3D1DFEFC}"/>
          </ac:spMkLst>
        </pc:spChg>
        <pc:spChg chg="add">
          <ac:chgData name="雄斗 増本" userId="c33bc751-cd93-45c0-ad15-94131cb6fb34" providerId="ADAL" clId="{EE9B2E8F-BB2E-447E-8CE5-49AD846F0CD0}" dt="2019-12-26T10:04:55.669" v="23320"/>
          <ac:spMkLst>
            <pc:docMk/>
            <pc:sldMk cId="2332096830" sldId="281"/>
            <ac:spMk id="179" creationId="{F9196F87-B751-417F-AEAC-370B284B1032}"/>
          </ac:spMkLst>
        </pc:spChg>
        <pc:spChg chg="add mod">
          <ac:chgData name="雄斗 増本" userId="c33bc751-cd93-45c0-ad15-94131cb6fb34" providerId="ADAL" clId="{EE9B2E8F-BB2E-447E-8CE5-49AD846F0CD0}" dt="2019-12-26T11:35:13.815" v="24961" actId="207"/>
          <ac:spMkLst>
            <pc:docMk/>
            <pc:sldMk cId="2332096830" sldId="281"/>
            <ac:spMk id="180" creationId="{EFC88A04-A443-42DA-82A0-146011F199BE}"/>
          </ac:spMkLst>
        </pc:spChg>
        <pc:spChg chg="add mod">
          <ac:chgData name="雄斗 増本" userId="c33bc751-cd93-45c0-ad15-94131cb6fb34" providerId="ADAL" clId="{EE9B2E8F-BB2E-447E-8CE5-49AD846F0CD0}" dt="2019-12-26T11:35:10.594" v="24960" actId="207"/>
          <ac:spMkLst>
            <pc:docMk/>
            <pc:sldMk cId="2332096830" sldId="281"/>
            <ac:spMk id="181" creationId="{F269D79A-3930-4BDC-B836-FD7A3A2010E3}"/>
          </ac:spMkLst>
        </pc:spChg>
        <pc:spChg chg="del">
          <ac:chgData name="雄斗 増本" userId="c33bc751-cd93-45c0-ad15-94131cb6fb34" providerId="ADAL" clId="{EE9B2E8F-BB2E-447E-8CE5-49AD846F0CD0}" dt="2019-12-26T10:04:46.652" v="23319" actId="478"/>
          <ac:spMkLst>
            <pc:docMk/>
            <pc:sldMk cId="2332096830" sldId="281"/>
            <ac:spMk id="182" creationId="{C617D740-B8CB-074E-A498-82A025B73D16}"/>
          </ac:spMkLst>
        </pc:spChg>
        <pc:spChg chg="add">
          <ac:chgData name="雄斗 増本" userId="c33bc751-cd93-45c0-ad15-94131cb6fb34" providerId="ADAL" clId="{EE9B2E8F-BB2E-447E-8CE5-49AD846F0CD0}" dt="2019-12-26T10:04:55.669" v="23320"/>
          <ac:spMkLst>
            <pc:docMk/>
            <pc:sldMk cId="2332096830" sldId="281"/>
            <ac:spMk id="183" creationId="{6587D9CC-B044-4C24-92C5-B03A4B5DEB5D}"/>
          </ac:spMkLst>
        </pc:spChg>
        <pc:spChg chg="del">
          <ac:chgData name="雄斗 増本" userId="c33bc751-cd93-45c0-ad15-94131cb6fb34" providerId="ADAL" clId="{EE9B2E8F-BB2E-447E-8CE5-49AD846F0CD0}" dt="2019-12-26T10:04:46.652" v="23319" actId="478"/>
          <ac:spMkLst>
            <pc:docMk/>
            <pc:sldMk cId="2332096830" sldId="281"/>
            <ac:spMk id="184" creationId="{74E620F5-F713-C047-9515-10E318D4B276}"/>
          </ac:spMkLst>
        </pc:spChg>
        <pc:spChg chg="del">
          <ac:chgData name="雄斗 増本" userId="c33bc751-cd93-45c0-ad15-94131cb6fb34" providerId="ADAL" clId="{EE9B2E8F-BB2E-447E-8CE5-49AD846F0CD0}" dt="2019-12-26T10:04:46.652" v="23319" actId="478"/>
          <ac:spMkLst>
            <pc:docMk/>
            <pc:sldMk cId="2332096830" sldId="281"/>
            <ac:spMk id="185" creationId="{A20BCE8A-CA3F-E14D-93B4-0A331DAFDF63}"/>
          </ac:spMkLst>
        </pc:spChg>
        <pc:spChg chg="del">
          <ac:chgData name="雄斗 増本" userId="c33bc751-cd93-45c0-ad15-94131cb6fb34" providerId="ADAL" clId="{EE9B2E8F-BB2E-447E-8CE5-49AD846F0CD0}" dt="2019-12-26T10:04:46.652" v="23319" actId="478"/>
          <ac:spMkLst>
            <pc:docMk/>
            <pc:sldMk cId="2332096830" sldId="281"/>
            <ac:spMk id="186" creationId="{C67571A5-AEC9-CB4D-9502-A80A35A64C1E}"/>
          </ac:spMkLst>
        </pc:spChg>
        <pc:spChg chg="del">
          <ac:chgData name="雄斗 増本" userId="c33bc751-cd93-45c0-ad15-94131cb6fb34" providerId="ADAL" clId="{EE9B2E8F-BB2E-447E-8CE5-49AD846F0CD0}" dt="2019-12-26T10:04:46.652" v="23319" actId="478"/>
          <ac:spMkLst>
            <pc:docMk/>
            <pc:sldMk cId="2332096830" sldId="281"/>
            <ac:spMk id="187" creationId="{F9855AB6-17D1-0645-8C6E-A63D718EE6BC}"/>
          </ac:spMkLst>
        </pc:spChg>
        <pc:spChg chg="del">
          <ac:chgData name="雄斗 増本" userId="c33bc751-cd93-45c0-ad15-94131cb6fb34" providerId="ADAL" clId="{EE9B2E8F-BB2E-447E-8CE5-49AD846F0CD0}" dt="2019-12-26T10:04:46.652" v="23319" actId="478"/>
          <ac:spMkLst>
            <pc:docMk/>
            <pc:sldMk cId="2332096830" sldId="281"/>
            <ac:spMk id="188" creationId="{233BCE07-6152-7D4C-A73E-DF9D9C174730}"/>
          </ac:spMkLst>
        </pc:spChg>
        <pc:spChg chg="del">
          <ac:chgData name="雄斗 増本" userId="c33bc751-cd93-45c0-ad15-94131cb6fb34" providerId="ADAL" clId="{EE9B2E8F-BB2E-447E-8CE5-49AD846F0CD0}" dt="2019-12-26T10:04:46.652" v="23319" actId="478"/>
          <ac:spMkLst>
            <pc:docMk/>
            <pc:sldMk cId="2332096830" sldId="281"/>
            <ac:spMk id="189" creationId="{C253264E-1B81-FF44-9825-1ACFB99CB924}"/>
          </ac:spMkLst>
        </pc:spChg>
        <pc:spChg chg="del">
          <ac:chgData name="雄斗 増本" userId="c33bc751-cd93-45c0-ad15-94131cb6fb34" providerId="ADAL" clId="{EE9B2E8F-BB2E-447E-8CE5-49AD846F0CD0}" dt="2019-12-26T10:04:46.652" v="23319" actId="478"/>
          <ac:spMkLst>
            <pc:docMk/>
            <pc:sldMk cId="2332096830" sldId="281"/>
            <ac:spMk id="190" creationId="{BCA036DF-C419-E84B-A573-28FBC551BA3E}"/>
          </ac:spMkLst>
        </pc:spChg>
        <pc:spChg chg="del">
          <ac:chgData name="雄斗 増本" userId="c33bc751-cd93-45c0-ad15-94131cb6fb34" providerId="ADAL" clId="{EE9B2E8F-BB2E-447E-8CE5-49AD846F0CD0}" dt="2019-12-26T10:04:46.652" v="23319" actId="478"/>
          <ac:spMkLst>
            <pc:docMk/>
            <pc:sldMk cId="2332096830" sldId="281"/>
            <ac:spMk id="191" creationId="{32452922-F5C8-004C-BBBC-66C126D88786}"/>
          </ac:spMkLst>
        </pc:spChg>
        <pc:spChg chg="del">
          <ac:chgData name="雄斗 増本" userId="c33bc751-cd93-45c0-ad15-94131cb6fb34" providerId="ADAL" clId="{EE9B2E8F-BB2E-447E-8CE5-49AD846F0CD0}" dt="2019-12-26T10:04:46.652" v="23319" actId="478"/>
          <ac:spMkLst>
            <pc:docMk/>
            <pc:sldMk cId="2332096830" sldId="281"/>
            <ac:spMk id="192" creationId="{8A028720-56D9-C64C-800E-A4FE82DAEAAD}"/>
          </ac:spMkLst>
        </pc:spChg>
        <pc:spChg chg="del">
          <ac:chgData name="雄斗 増本" userId="c33bc751-cd93-45c0-ad15-94131cb6fb34" providerId="ADAL" clId="{EE9B2E8F-BB2E-447E-8CE5-49AD846F0CD0}" dt="2019-12-26T10:04:46.652" v="23319" actId="478"/>
          <ac:spMkLst>
            <pc:docMk/>
            <pc:sldMk cId="2332096830" sldId="281"/>
            <ac:spMk id="193" creationId="{6B3F16AF-FE95-2746-BC04-826052308E6F}"/>
          </ac:spMkLst>
        </pc:spChg>
        <pc:spChg chg="del">
          <ac:chgData name="雄斗 増本" userId="c33bc751-cd93-45c0-ad15-94131cb6fb34" providerId="ADAL" clId="{EE9B2E8F-BB2E-447E-8CE5-49AD846F0CD0}" dt="2019-12-26T10:04:46.652" v="23319" actId="478"/>
          <ac:spMkLst>
            <pc:docMk/>
            <pc:sldMk cId="2332096830" sldId="281"/>
            <ac:spMk id="194" creationId="{67A4DF0D-62AF-C24D-BE5A-1B94ED543033}"/>
          </ac:spMkLst>
        </pc:spChg>
        <pc:spChg chg="del">
          <ac:chgData name="雄斗 増本" userId="c33bc751-cd93-45c0-ad15-94131cb6fb34" providerId="ADAL" clId="{EE9B2E8F-BB2E-447E-8CE5-49AD846F0CD0}" dt="2019-12-26T10:04:46.652" v="23319" actId="478"/>
          <ac:spMkLst>
            <pc:docMk/>
            <pc:sldMk cId="2332096830" sldId="281"/>
            <ac:spMk id="195" creationId="{9CCE10C8-2EC5-2E49-86A2-26804BF9167D}"/>
          </ac:spMkLst>
        </pc:spChg>
        <pc:spChg chg="del">
          <ac:chgData name="雄斗 増本" userId="c33bc751-cd93-45c0-ad15-94131cb6fb34" providerId="ADAL" clId="{EE9B2E8F-BB2E-447E-8CE5-49AD846F0CD0}" dt="2019-12-26T10:04:46.652" v="23319" actId="478"/>
          <ac:spMkLst>
            <pc:docMk/>
            <pc:sldMk cId="2332096830" sldId="281"/>
            <ac:spMk id="196" creationId="{B8E7A562-5596-E641-AC24-5841BBD6FF21}"/>
          </ac:spMkLst>
        </pc:spChg>
        <pc:spChg chg="add">
          <ac:chgData name="雄斗 増本" userId="c33bc751-cd93-45c0-ad15-94131cb6fb34" providerId="ADAL" clId="{EE9B2E8F-BB2E-447E-8CE5-49AD846F0CD0}" dt="2019-12-26T10:04:55.669" v="23320"/>
          <ac:spMkLst>
            <pc:docMk/>
            <pc:sldMk cId="2332096830" sldId="281"/>
            <ac:spMk id="197" creationId="{1EAB4FD5-FB6E-415B-AFEB-1225E5D236A4}"/>
          </ac:spMkLst>
        </pc:spChg>
        <pc:spChg chg="add">
          <ac:chgData name="雄斗 増本" userId="c33bc751-cd93-45c0-ad15-94131cb6fb34" providerId="ADAL" clId="{EE9B2E8F-BB2E-447E-8CE5-49AD846F0CD0}" dt="2019-12-26T10:04:55.669" v="23320"/>
          <ac:spMkLst>
            <pc:docMk/>
            <pc:sldMk cId="2332096830" sldId="281"/>
            <ac:spMk id="198" creationId="{0849557C-A0B5-43A4-BD3C-031DBBFF4903}"/>
          </ac:spMkLst>
        </pc:spChg>
        <pc:spChg chg="add del">
          <ac:chgData name="雄斗 増本" userId="c33bc751-cd93-45c0-ad15-94131cb6fb34" providerId="ADAL" clId="{EE9B2E8F-BB2E-447E-8CE5-49AD846F0CD0}" dt="2019-12-18T03:45:39.015" v="17258" actId="478"/>
          <ac:spMkLst>
            <pc:docMk/>
            <pc:sldMk cId="2332096830" sldId="281"/>
            <ac:spMk id="198" creationId="{59C52B86-27C3-624C-9BA4-A691BE1C63C5}"/>
          </ac:spMkLst>
        </pc:spChg>
        <pc:spChg chg="add">
          <ac:chgData name="雄斗 増本" userId="c33bc751-cd93-45c0-ad15-94131cb6fb34" providerId="ADAL" clId="{EE9B2E8F-BB2E-447E-8CE5-49AD846F0CD0}" dt="2019-12-26T10:04:55.669" v="23320"/>
          <ac:spMkLst>
            <pc:docMk/>
            <pc:sldMk cId="2332096830" sldId="281"/>
            <ac:spMk id="199" creationId="{0429894C-75FB-4ADA-94B6-83F2D068BC40}"/>
          </ac:spMkLst>
        </pc:spChg>
        <pc:spChg chg="add del">
          <ac:chgData name="雄斗 増本" userId="c33bc751-cd93-45c0-ad15-94131cb6fb34" providerId="ADAL" clId="{EE9B2E8F-BB2E-447E-8CE5-49AD846F0CD0}" dt="2019-12-18T03:45:33.231" v="17255" actId="478"/>
          <ac:spMkLst>
            <pc:docMk/>
            <pc:sldMk cId="2332096830" sldId="281"/>
            <ac:spMk id="199" creationId="{A6FA502E-D94C-5F4D-BA4A-E1A4FEED55F6}"/>
          </ac:spMkLst>
        </pc:spChg>
        <pc:spChg chg="add">
          <ac:chgData name="雄斗 増本" userId="c33bc751-cd93-45c0-ad15-94131cb6fb34" providerId="ADAL" clId="{EE9B2E8F-BB2E-447E-8CE5-49AD846F0CD0}" dt="2019-12-26T10:04:55.669" v="23320"/>
          <ac:spMkLst>
            <pc:docMk/>
            <pc:sldMk cId="2332096830" sldId="281"/>
            <ac:spMk id="200" creationId="{C74B7C45-8830-442F-8A72-22D8AD80A05E}"/>
          </ac:spMkLst>
        </pc:spChg>
        <pc:spChg chg="add del">
          <ac:chgData name="雄斗 増本" userId="c33bc751-cd93-45c0-ad15-94131cb6fb34" providerId="ADAL" clId="{EE9B2E8F-BB2E-447E-8CE5-49AD846F0CD0}" dt="2019-12-18T03:45:37.351" v="17257" actId="478"/>
          <ac:spMkLst>
            <pc:docMk/>
            <pc:sldMk cId="2332096830" sldId="281"/>
            <ac:spMk id="200" creationId="{E1A4A962-ADE8-E048-A8E9-2F55A62FC633}"/>
          </ac:spMkLst>
        </pc:spChg>
        <pc:spChg chg="add del">
          <ac:chgData name="雄斗 増本" userId="c33bc751-cd93-45c0-ad15-94131cb6fb34" providerId="ADAL" clId="{EE9B2E8F-BB2E-447E-8CE5-49AD846F0CD0}" dt="2019-12-18T03:45:35.511" v="17256" actId="478"/>
          <ac:spMkLst>
            <pc:docMk/>
            <pc:sldMk cId="2332096830" sldId="281"/>
            <ac:spMk id="201" creationId="{8441598D-3672-BF4B-89A7-D30BB809A52A}"/>
          </ac:spMkLst>
        </pc:spChg>
        <pc:spChg chg="add">
          <ac:chgData name="雄斗 増本" userId="c33bc751-cd93-45c0-ad15-94131cb6fb34" providerId="ADAL" clId="{EE9B2E8F-BB2E-447E-8CE5-49AD846F0CD0}" dt="2019-12-26T10:04:55.669" v="23320"/>
          <ac:spMkLst>
            <pc:docMk/>
            <pc:sldMk cId="2332096830" sldId="281"/>
            <ac:spMk id="201" creationId="{8B9FF548-232E-4D89-B72C-603BF1E473D6}"/>
          </ac:spMkLst>
        </pc:spChg>
        <pc:spChg chg="add">
          <ac:chgData name="雄斗 増本" userId="c33bc751-cd93-45c0-ad15-94131cb6fb34" providerId="ADAL" clId="{EE9B2E8F-BB2E-447E-8CE5-49AD846F0CD0}" dt="2019-12-26T10:04:55.669" v="23320"/>
          <ac:spMkLst>
            <pc:docMk/>
            <pc:sldMk cId="2332096830" sldId="281"/>
            <ac:spMk id="202" creationId="{A5D914F4-B626-4FF4-910D-2ED90FCB7067}"/>
          </ac:spMkLst>
        </pc:spChg>
        <pc:spChg chg="add">
          <ac:chgData name="雄斗 増本" userId="c33bc751-cd93-45c0-ad15-94131cb6fb34" providerId="ADAL" clId="{EE9B2E8F-BB2E-447E-8CE5-49AD846F0CD0}" dt="2019-12-26T10:04:55.669" v="23320"/>
          <ac:spMkLst>
            <pc:docMk/>
            <pc:sldMk cId="2332096830" sldId="281"/>
            <ac:spMk id="203" creationId="{279E48D3-7C21-45C2-ACE3-6052BCCAC811}"/>
          </ac:spMkLst>
        </pc:spChg>
        <pc:spChg chg="add">
          <ac:chgData name="雄斗 増本" userId="c33bc751-cd93-45c0-ad15-94131cb6fb34" providerId="ADAL" clId="{EE9B2E8F-BB2E-447E-8CE5-49AD846F0CD0}" dt="2019-12-26T10:04:55.669" v="23320"/>
          <ac:spMkLst>
            <pc:docMk/>
            <pc:sldMk cId="2332096830" sldId="281"/>
            <ac:spMk id="204" creationId="{F51F8048-5AD7-4E11-9BC2-67ACBF086D37}"/>
          </ac:spMkLst>
        </pc:spChg>
        <pc:spChg chg="add">
          <ac:chgData name="雄斗 増本" userId="c33bc751-cd93-45c0-ad15-94131cb6fb34" providerId="ADAL" clId="{EE9B2E8F-BB2E-447E-8CE5-49AD846F0CD0}" dt="2019-12-26T10:04:55.669" v="23320"/>
          <ac:spMkLst>
            <pc:docMk/>
            <pc:sldMk cId="2332096830" sldId="281"/>
            <ac:spMk id="205" creationId="{DF25EFD6-59E3-4F01-A1D2-DF4ACF0E2003}"/>
          </ac:spMkLst>
        </pc:spChg>
        <pc:spChg chg="add">
          <ac:chgData name="雄斗 増本" userId="c33bc751-cd93-45c0-ad15-94131cb6fb34" providerId="ADAL" clId="{EE9B2E8F-BB2E-447E-8CE5-49AD846F0CD0}" dt="2019-12-26T10:04:55.669" v="23320"/>
          <ac:spMkLst>
            <pc:docMk/>
            <pc:sldMk cId="2332096830" sldId="281"/>
            <ac:spMk id="206" creationId="{F3B81AE8-3C66-4E6C-AA9D-FA4072EDA216}"/>
          </ac:spMkLst>
        </pc:spChg>
        <pc:spChg chg="add">
          <ac:chgData name="雄斗 増本" userId="c33bc751-cd93-45c0-ad15-94131cb6fb34" providerId="ADAL" clId="{EE9B2E8F-BB2E-447E-8CE5-49AD846F0CD0}" dt="2019-12-26T10:04:55.669" v="23320"/>
          <ac:spMkLst>
            <pc:docMk/>
            <pc:sldMk cId="2332096830" sldId="281"/>
            <ac:spMk id="207" creationId="{D3BBE666-7299-4998-B346-647B7F5472D6}"/>
          </ac:spMkLst>
        </pc:spChg>
        <pc:spChg chg="add">
          <ac:chgData name="雄斗 増本" userId="c33bc751-cd93-45c0-ad15-94131cb6fb34" providerId="ADAL" clId="{EE9B2E8F-BB2E-447E-8CE5-49AD846F0CD0}" dt="2019-12-26T10:04:55.669" v="23320"/>
          <ac:spMkLst>
            <pc:docMk/>
            <pc:sldMk cId="2332096830" sldId="281"/>
            <ac:spMk id="208" creationId="{A7D0F566-A6F4-4DEE-A6AC-5C077E565094}"/>
          </ac:spMkLst>
        </pc:spChg>
        <pc:spChg chg="add">
          <ac:chgData name="雄斗 増本" userId="c33bc751-cd93-45c0-ad15-94131cb6fb34" providerId="ADAL" clId="{EE9B2E8F-BB2E-447E-8CE5-49AD846F0CD0}" dt="2019-12-26T10:04:55.669" v="23320"/>
          <ac:spMkLst>
            <pc:docMk/>
            <pc:sldMk cId="2332096830" sldId="281"/>
            <ac:spMk id="209" creationId="{01C00844-54B1-42C9-B146-B7F4C05333E6}"/>
          </ac:spMkLst>
        </pc:spChg>
        <pc:spChg chg="add">
          <ac:chgData name="雄斗 増本" userId="c33bc751-cd93-45c0-ad15-94131cb6fb34" providerId="ADAL" clId="{EE9B2E8F-BB2E-447E-8CE5-49AD846F0CD0}" dt="2019-12-26T10:04:55.669" v="23320"/>
          <ac:spMkLst>
            <pc:docMk/>
            <pc:sldMk cId="2332096830" sldId="281"/>
            <ac:spMk id="210" creationId="{83A78740-242D-4213-86AF-08108FD18C67}"/>
          </ac:spMkLst>
        </pc:spChg>
        <pc:spChg chg="add">
          <ac:chgData name="雄斗 増本" userId="c33bc751-cd93-45c0-ad15-94131cb6fb34" providerId="ADAL" clId="{EE9B2E8F-BB2E-447E-8CE5-49AD846F0CD0}" dt="2019-12-26T10:04:55.669" v="23320"/>
          <ac:spMkLst>
            <pc:docMk/>
            <pc:sldMk cId="2332096830" sldId="281"/>
            <ac:spMk id="211" creationId="{60DB0AF9-FFA2-427C-9A72-970D9D3E46B1}"/>
          </ac:spMkLst>
        </pc:spChg>
        <pc:spChg chg="add">
          <ac:chgData name="雄斗 増本" userId="c33bc751-cd93-45c0-ad15-94131cb6fb34" providerId="ADAL" clId="{EE9B2E8F-BB2E-447E-8CE5-49AD846F0CD0}" dt="2019-12-26T10:04:55.669" v="23320"/>
          <ac:spMkLst>
            <pc:docMk/>
            <pc:sldMk cId="2332096830" sldId="281"/>
            <ac:spMk id="213" creationId="{111D0EBF-623E-47D2-907C-1D17E22E3617}"/>
          </ac:spMkLst>
        </pc:spChg>
        <pc:spChg chg="add">
          <ac:chgData name="雄斗 増本" userId="c33bc751-cd93-45c0-ad15-94131cb6fb34" providerId="ADAL" clId="{EE9B2E8F-BB2E-447E-8CE5-49AD846F0CD0}" dt="2019-12-26T10:04:55.669" v="23320"/>
          <ac:spMkLst>
            <pc:docMk/>
            <pc:sldMk cId="2332096830" sldId="281"/>
            <ac:spMk id="214" creationId="{15A3489A-41B8-4924-A56A-76D26D622FB9}"/>
          </ac:spMkLst>
        </pc:spChg>
        <pc:spChg chg="add">
          <ac:chgData name="雄斗 増本" userId="c33bc751-cd93-45c0-ad15-94131cb6fb34" providerId="ADAL" clId="{EE9B2E8F-BB2E-447E-8CE5-49AD846F0CD0}" dt="2019-12-26T10:04:55.669" v="23320"/>
          <ac:spMkLst>
            <pc:docMk/>
            <pc:sldMk cId="2332096830" sldId="281"/>
            <ac:spMk id="216" creationId="{4F4CC8D3-4AAB-4A04-8EFA-B6C099FAC9BB}"/>
          </ac:spMkLst>
        </pc:spChg>
        <pc:spChg chg="add">
          <ac:chgData name="雄斗 増本" userId="c33bc751-cd93-45c0-ad15-94131cb6fb34" providerId="ADAL" clId="{EE9B2E8F-BB2E-447E-8CE5-49AD846F0CD0}" dt="2019-12-26T10:04:55.669" v="23320"/>
          <ac:spMkLst>
            <pc:docMk/>
            <pc:sldMk cId="2332096830" sldId="281"/>
            <ac:spMk id="217" creationId="{6EE0B3DC-43DB-4FDB-A922-95FBE5C0B60D}"/>
          </ac:spMkLst>
        </pc:spChg>
        <pc:spChg chg="add">
          <ac:chgData name="雄斗 増本" userId="c33bc751-cd93-45c0-ad15-94131cb6fb34" providerId="ADAL" clId="{EE9B2E8F-BB2E-447E-8CE5-49AD846F0CD0}" dt="2019-12-26T10:04:55.669" v="23320"/>
          <ac:spMkLst>
            <pc:docMk/>
            <pc:sldMk cId="2332096830" sldId="281"/>
            <ac:spMk id="219" creationId="{E875435A-21FF-4C52-B5F9-CDB8B67FBD08}"/>
          </ac:spMkLst>
        </pc:spChg>
        <pc:spChg chg="add">
          <ac:chgData name="雄斗 増本" userId="c33bc751-cd93-45c0-ad15-94131cb6fb34" providerId="ADAL" clId="{EE9B2E8F-BB2E-447E-8CE5-49AD846F0CD0}" dt="2019-12-26T10:04:55.669" v="23320"/>
          <ac:spMkLst>
            <pc:docMk/>
            <pc:sldMk cId="2332096830" sldId="281"/>
            <ac:spMk id="220" creationId="{E371A5D7-8E1D-4924-8177-F5805A05EB10}"/>
          </ac:spMkLst>
        </pc:spChg>
        <pc:spChg chg="add">
          <ac:chgData name="雄斗 増本" userId="c33bc751-cd93-45c0-ad15-94131cb6fb34" providerId="ADAL" clId="{EE9B2E8F-BB2E-447E-8CE5-49AD846F0CD0}" dt="2019-12-26T10:04:55.669" v="23320"/>
          <ac:spMkLst>
            <pc:docMk/>
            <pc:sldMk cId="2332096830" sldId="281"/>
            <ac:spMk id="221" creationId="{C8538232-7DC5-4238-B35C-F75754A55DD6}"/>
          </ac:spMkLst>
        </pc:spChg>
        <pc:spChg chg="add">
          <ac:chgData name="雄斗 増本" userId="c33bc751-cd93-45c0-ad15-94131cb6fb34" providerId="ADAL" clId="{EE9B2E8F-BB2E-447E-8CE5-49AD846F0CD0}" dt="2019-12-26T10:04:55.669" v="23320"/>
          <ac:spMkLst>
            <pc:docMk/>
            <pc:sldMk cId="2332096830" sldId="281"/>
            <ac:spMk id="223" creationId="{0B85CF90-5D0D-44C4-A88C-C362E6A8FA94}"/>
          </ac:spMkLst>
        </pc:spChg>
        <pc:spChg chg="add">
          <ac:chgData name="雄斗 増本" userId="c33bc751-cd93-45c0-ad15-94131cb6fb34" providerId="ADAL" clId="{EE9B2E8F-BB2E-447E-8CE5-49AD846F0CD0}" dt="2019-12-26T10:04:55.669" v="23320"/>
          <ac:spMkLst>
            <pc:docMk/>
            <pc:sldMk cId="2332096830" sldId="281"/>
            <ac:spMk id="224" creationId="{A1EE4ABF-D078-458D-8EA5-BFDE8E5FBD88}"/>
          </ac:spMkLst>
        </pc:spChg>
        <pc:spChg chg="add">
          <ac:chgData name="雄斗 増本" userId="c33bc751-cd93-45c0-ad15-94131cb6fb34" providerId="ADAL" clId="{EE9B2E8F-BB2E-447E-8CE5-49AD846F0CD0}" dt="2019-12-26T10:04:55.669" v="23320"/>
          <ac:spMkLst>
            <pc:docMk/>
            <pc:sldMk cId="2332096830" sldId="281"/>
            <ac:spMk id="225" creationId="{5D6B58DF-4964-49CC-8EA0-DD9AFBD940C3}"/>
          </ac:spMkLst>
        </pc:spChg>
        <pc:spChg chg="add">
          <ac:chgData name="雄斗 増本" userId="c33bc751-cd93-45c0-ad15-94131cb6fb34" providerId="ADAL" clId="{EE9B2E8F-BB2E-447E-8CE5-49AD846F0CD0}" dt="2019-12-26T10:04:55.669" v="23320"/>
          <ac:spMkLst>
            <pc:docMk/>
            <pc:sldMk cId="2332096830" sldId="281"/>
            <ac:spMk id="227" creationId="{451FB18D-646D-46CB-BBF2-602ED043C233}"/>
          </ac:spMkLst>
        </pc:spChg>
        <pc:spChg chg="add">
          <ac:chgData name="雄斗 増本" userId="c33bc751-cd93-45c0-ad15-94131cb6fb34" providerId="ADAL" clId="{EE9B2E8F-BB2E-447E-8CE5-49AD846F0CD0}" dt="2019-12-26T10:04:55.669" v="23320"/>
          <ac:spMkLst>
            <pc:docMk/>
            <pc:sldMk cId="2332096830" sldId="281"/>
            <ac:spMk id="228" creationId="{A469AE8F-A32B-4D6B-827F-433EB2EC3472}"/>
          </ac:spMkLst>
        </pc:spChg>
        <pc:spChg chg="add">
          <ac:chgData name="雄斗 増本" userId="c33bc751-cd93-45c0-ad15-94131cb6fb34" providerId="ADAL" clId="{EE9B2E8F-BB2E-447E-8CE5-49AD846F0CD0}" dt="2019-12-26T10:04:55.669" v="23320"/>
          <ac:spMkLst>
            <pc:docMk/>
            <pc:sldMk cId="2332096830" sldId="281"/>
            <ac:spMk id="230" creationId="{3DE5ED79-334B-42CF-9CC0-A3DB22C9A2C5}"/>
          </ac:spMkLst>
        </pc:spChg>
        <pc:spChg chg="add">
          <ac:chgData name="雄斗 増本" userId="c33bc751-cd93-45c0-ad15-94131cb6fb34" providerId="ADAL" clId="{EE9B2E8F-BB2E-447E-8CE5-49AD846F0CD0}" dt="2019-12-26T10:04:55.669" v="23320"/>
          <ac:spMkLst>
            <pc:docMk/>
            <pc:sldMk cId="2332096830" sldId="281"/>
            <ac:spMk id="231" creationId="{A3118649-BF89-4E3B-B708-A3C9FB6B2C5D}"/>
          </ac:spMkLst>
        </pc:spChg>
        <pc:spChg chg="add">
          <ac:chgData name="雄斗 増本" userId="c33bc751-cd93-45c0-ad15-94131cb6fb34" providerId="ADAL" clId="{EE9B2E8F-BB2E-447E-8CE5-49AD846F0CD0}" dt="2019-12-26T10:04:55.669" v="23320"/>
          <ac:spMkLst>
            <pc:docMk/>
            <pc:sldMk cId="2332096830" sldId="281"/>
            <ac:spMk id="236" creationId="{44E9B33A-944A-4681-B966-D0C79F129E9B}"/>
          </ac:spMkLst>
        </pc:spChg>
        <pc:spChg chg="add">
          <ac:chgData name="雄斗 増本" userId="c33bc751-cd93-45c0-ad15-94131cb6fb34" providerId="ADAL" clId="{EE9B2E8F-BB2E-447E-8CE5-49AD846F0CD0}" dt="2019-12-26T10:04:55.669" v="23320"/>
          <ac:spMkLst>
            <pc:docMk/>
            <pc:sldMk cId="2332096830" sldId="281"/>
            <ac:spMk id="237" creationId="{5875103D-CAAB-41C5-A742-F654309F4507}"/>
          </ac:spMkLst>
        </pc:spChg>
        <pc:spChg chg="add">
          <ac:chgData name="雄斗 増本" userId="c33bc751-cd93-45c0-ad15-94131cb6fb34" providerId="ADAL" clId="{EE9B2E8F-BB2E-447E-8CE5-49AD846F0CD0}" dt="2019-12-26T10:04:55.669" v="23320"/>
          <ac:spMkLst>
            <pc:docMk/>
            <pc:sldMk cId="2332096830" sldId="281"/>
            <ac:spMk id="239" creationId="{D6EFB899-0034-46C3-A030-60CC3BE4FFA2}"/>
          </ac:spMkLst>
        </pc:spChg>
        <pc:spChg chg="add">
          <ac:chgData name="雄斗 増本" userId="c33bc751-cd93-45c0-ad15-94131cb6fb34" providerId="ADAL" clId="{EE9B2E8F-BB2E-447E-8CE5-49AD846F0CD0}" dt="2019-12-26T10:04:55.669" v="23320"/>
          <ac:spMkLst>
            <pc:docMk/>
            <pc:sldMk cId="2332096830" sldId="281"/>
            <ac:spMk id="240" creationId="{D42C6385-C1A1-447D-A9EC-36E951277C42}"/>
          </ac:spMkLst>
        </pc:spChg>
        <pc:spChg chg="add">
          <ac:chgData name="雄斗 増本" userId="c33bc751-cd93-45c0-ad15-94131cb6fb34" providerId="ADAL" clId="{EE9B2E8F-BB2E-447E-8CE5-49AD846F0CD0}" dt="2019-12-26T10:04:55.669" v="23320"/>
          <ac:spMkLst>
            <pc:docMk/>
            <pc:sldMk cId="2332096830" sldId="281"/>
            <ac:spMk id="242" creationId="{7A53CBD7-6A36-40D6-8B64-C8DE7B6B4CC5}"/>
          </ac:spMkLst>
        </pc:spChg>
        <pc:spChg chg="add">
          <ac:chgData name="雄斗 増本" userId="c33bc751-cd93-45c0-ad15-94131cb6fb34" providerId="ADAL" clId="{EE9B2E8F-BB2E-447E-8CE5-49AD846F0CD0}" dt="2019-12-26T10:04:55.669" v="23320"/>
          <ac:spMkLst>
            <pc:docMk/>
            <pc:sldMk cId="2332096830" sldId="281"/>
            <ac:spMk id="243" creationId="{A04A405C-3EA0-4B62-A86A-90F4E0B90888}"/>
          </ac:spMkLst>
        </pc:spChg>
        <pc:spChg chg="add">
          <ac:chgData name="雄斗 増本" userId="c33bc751-cd93-45c0-ad15-94131cb6fb34" providerId="ADAL" clId="{EE9B2E8F-BB2E-447E-8CE5-49AD846F0CD0}" dt="2019-12-26T10:04:55.669" v="23320"/>
          <ac:spMkLst>
            <pc:docMk/>
            <pc:sldMk cId="2332096830" sldId="281"/>
            <ac:spMk id="245" creationId="{BE1AFA92-25FA-4614-A323-8FEB3DD9731C}"/>
          </ac:spMkLst>
        </pc:spChg>
        <pc:spChg chg="add">
          <ac:chgData name="雄斗 増本" userId="c33bc751-cd93-45c0-ad15-94131cb6fb34" providerId="ADAL" clId="{EE9B2E8F-BB2E-447E-8CE5-49AD846F0CD0}" dt="2019-12-26T10:04:55.669" v="23320"/>
          <ac:spMkLst>
            <pc:docMk/>
            <pc:sldMk cId="2332096830" sldId="281"/>
            <ac:spMk id="246" creationId="{93C15160-AE78-48D5-9D68-2B57AABBA989}"/>
          </ac:spMkLst>
        </pc:spChg>
        <pc:spChg chg="add">
          <ac:chgData name="雄斗 増本" userId="c33bc751-cd93-45c0-ad15-94131cb6fb34" providerId="ADAL" clId="{EE9B2E8F-BB2E-447E-8CE5-49AD846F0CD0}" dt="2019-12-26T10:04:55.669" v="23320"/>
          <ac:spMkLst>
            <pc:docMk/>
            <pc:sldMk cId="2332096830" sldId="281"/>
            <ac:spMk id="247" creationId="{812CBD8F-ECE3-4613-8EA7-A53EC778815C}"/>
          </ac:spMkLst>
        </pc:spChg>
        <pc:spChg chg="add">
          <ac:chgData name="雄斗 増本" userId="c33bc751-cd93-45c0-ad15-94131cb6fb34" providerId="ADAL" clId="{EE9B2E8F-BB2E-447E-8CE5-49AD846F0CD0}" dt="2019-12-26T10:04:55.669" v="23320"/>
          <ac:spMkLst>
            <pc:docMk/>
            <pc:sldMk cId="2332096830" sldId="281"/>
            <ac:spMk id="248" creationId="{79B8AD7F-FE01-41EE-B13A-998E7FE32C4C}"/>
          </ac:spMkLst>
        </pc:spChg>
        <pc:spChg chg="add">
          <ac:chgData name="雄斗 増本" userId="c33bc751-cd93-45c0-ad15-94131cb6fb34" providerId="ADAL" clId="{EE9B2E8F-BB2E-447E-8CE5-49AD846F0CD0}" dt="2019-12-26T10:04:55.669" v="23320"/>
          <ac:spMkLst>
            <pc:docMk/>
            <pc:sldMk cId="2332096830" sldId="281"/>
            <ac:spMk id="249" creationId="{C1D12D01-7D53-484C-B553-54C609F094ED}"/>
          </ac:spMkLst>
        </pc:spChg>
        <pc:spChg chg="add">
          <ac:chgData name="雄斗 増本" userId="c33bc751-cd93-45c0-ad15-94131cb6fb34" providerId="ADAL" clId="{EE9B2E8F-BB2E-447E-8CE5-49AD846F0CD0}" dt="2019-12-26T10:04:55.669" v="23320"/>
          <ac:spMkLst>
            <pc:docMk/>
            <pc:sldMk cId="2332096830" sldId="281"/>
            <ac:spMk id="251" creationId="{07207B9A-F26C-4A02-93D1-89C124E4AAA3}"/>
          </ac:spMkLst>
        </pc:spChg>
        <pc:spChg chg="add">
          <ac:chgData name="雄斗 増本" userId="c33bc751-cd93-45c0-ad15-94131cb6fb34" providerId="ADAL" clId="{EE9B2E8F-BB2E-447E-8CE5-49AD846F0CD0}" dt="2019-12-26T10:04:55.669" v="23320"/>
          <ac:spMkLst>
            <pc:docMk/>
            <pc:sldMk cId="2332096830" sldId="281"/>
            <ac:spMk id="252" creationId="{60BFA2D4-DF61-41E2-BD80-F54E29CFB9FE}"/>
          </ac:spMkLst>
        </pc:spChg>
        <pc:spChg chg="add">
          <ac:chgData name="雄斗 増本" userId="c33bc751-cd93-45c0-ad15-94131cb6fb34" providerId="ADAL" clId="{EE9B2E8F-BB2E-447E-8CE5-49AD846F0CD0}" dt="2019-12-26T10:04:55.669" v="23320"/>
          <ac:spMkLst>
            <pc:docMk/>
            <pc:sldMk cId="2332096830" sldId="281"/>
            <ac:spMk id="253" creationId="{5ACAAE46-CA78-45BC-8D40-EDAC12678803}"/>
          </ac:spMkLst>
        </pc:spChg>
        <pc:spChg chg="add">
          <ac:chgData name="雄斗 増本" userId="c33bc751-cd93-45c0-ad15-94131cb6fb34" providerId="ADAL" clId="{EE9B2E8F-BB2E-447E-8CE5-49AD846F0CD0}" dt="2019-12-26T10:04:55.669" v="23320"/>
          <ac:spMkLst>
            <pc:docMk/>
            <pc:sldMk cId="2332096830" sldId="281"/>
            <ac:spMk id="284" creationId="{E21DF87E-A48C-40EF-88DD-784D36418AD0}"/>
          </ac:spMkLst>
        </pc:spChg>
        <pc:spChg chg="add">
          <ac:chgData name="雄斗 増本" userId="c33bc751-cd93-45c0-ad15-94131cb6fb34" providerId="ADAL" clId="{EE9B2E8F-BB2E-447E-8CE5-49AD846F0CD0}" dt="2019-12-26T10:04:55.669" v="23320"/>
          <ac:spMkLst>
            <pc:docMk/>
            <pc:sldMk cId="2332096830" sldId="281"/>
            <ac:spMk id="285" creationId="{4E0CBB62-0E38-4CA4-85A8-745B15EDB94E}"/>
          </ac:spMkLst>
        </pc:spChg>
        <pc:spChg chg="add">
          <ac:chgData name="雄斗 増本" userId="c33bc751-cd93-45c0-ad15-94131cb6fb34" providerId="ADAL" clId="{EE9B2E8F-BB2E-447E-8CE5-49AD846F0CD0}" dt="2019-12-26T10:04:55.669" v="23320"/>
          <ac:spMkLst>
            <pc:docMk/>
            <pc:sldMk cId="2332096830" sldId="281"/>
            <ac:spMk id="286" creationId="{4F400FEB-8018-4FCA-BB02-E6325C90FBF5}"/>
          </ac:spMkLst>
        </pc:spChg>
        <pc:spChg chg="add">
          <ac:chgData name="雄斗 増本" userId="c33bc751-cd93-45c0-ad15-94131cb6fb34" providerId="ADAL" clId="{EE9B2E8F-BB2E-447E-8CE5-49AD846F0CD0}" dt="2019-12-26T10:04:55.669" v="23320"/>
          <ac:spMkLst>
            <pc:docMk/>
            <pc:sldMk cId="2332096830" sldId="281"/>
            <ac:spMk id="287" creationId="{9CD34C0F-F530-463E-A335-99E755CFD4F2}"/>
          </ac:spMkLst>
        </pc:spChg>
        <pc:spChg chg="add">
          <ac:chgData name="雄斗 増本" userId="c33bc751-cd93-45c0-ad15-94131cb6fb34" providerId="ADAL" clId="{EE9B2E8F-BB2E-447E-8CE5-49AD846F0CD0}" dt="2019-12-26T10:04:55.669" v="23320"/>
          <ac:spMkLst>
            <pc:docMk/>
            <pc:sldMk cId="2332096830" sldId="281"/>
            <ac:spMk id="288" creationId="{4FE4988D-8555-4B83-96A6-A501A60A6D80}"/>
          </ac:spMkLst>
        </pc:spChg>
        <pc:spChg chg="add">
          <ac:chgData name="雄斗 増本" userId="c33bc751-cd93-45c0-ad15-94131cb6fb34" providerId="ADAL" clId="{EE9B2E8F-BB2E-447E-8CE5-49AD846F0CD0}" dt="2019-12-26T10:04:55.669" v="23320"/>
          <ac:spMkLst>
            <pc:docMk/>
            <pc:sldMk cId="2332096830" sldId="281"/>
            <ac:spMk id="289" creationId="{A4A4D8E2-7CEB-40C4-948D-E03E264D360F}"/>
          </ac:spMkLst>
        </pc:spChg>
        <pc:spChg chg="add">
          <ac:chgData name="雄斗 増本" userId="c33bc751-cd93-45c0-ad15-94131cb6fb34" providerId="ADAL" clId="{EE9B2E8F-BB2E-447E-8CE5-49AD846F0CD0}" dt="2019-12-26T10:04:55.669" v="23320"/>
          <ac:spMkLst>
            <pc:docMk/>
            <pc:sldMk cId="2332096830" sldId="281"/>
            <ac:spMk id="290" creationId="{50A4DA5B-52C9-4FD8-8EB5-1880B8052033}"/>
          </ac:spMkLst>
        </pc:spChg>
        <pc:spChg chg="add">
          <ac:chgData name="雄斗 増本" userId="c33bc751-cd93-45c0-ad15-94131cb6fb34" providerId="ADAL" clId="{EE9B2E8F-BB2E-447E-8CE5-49AD846F0CD0}" dt="2019-12-26T10:04:55.669" v="23320"/>
          <ac:spMkLst>
            <pc:docMk/>
            <pc:sldMk cId="2332096830" sldId="281"/>
            <ac:spMk id="291" creationId="{E83C8F3F-3F0D-48CF-A504-D7D2C0ECD556}"/>
          </ac:spMkLst>
        </pc:spChg>
        <pc:spChg chg="add">
          <ac:chgData name="雄斗 増本" userId="c33bc751-cd93-45c0-ad15-94131cb6fb34" providerId="ADAL" clId="{EE9B2E8F-BB2E-447E-8CE5-49AD846F0CD0}" dt="2019-12-26T10:04:55.669" v="23320"/>
          <ac:spMkLst>
            <pc:docMk/>
            <pc:sldMk cId="2332096830" sldId="281"/>
            <ac:spMk id="292" creationId="{DF86C009-01EE-491A-8BC6-6AF918F01411}"/>
          </ac:spMkLst>
        </pc:spChg>
        <pc:spChg chg="add">
          <ac:chgData name="雄斗 増本" userId="c33bc751-cd93-45c0-ad15-94131cb6fb34" providerId="ADAL" clId="{EE9B2E8F-BB2E-447E-8CE5-49AD846F0CD0}" dt="2019-12-26T10:04:55.669" v="23320"/>
          <ac:spMkLst>
            <pc:docMk/>
            <pc:sldMk cId="2332096830" sldId="281"/>
            <ac:spMk id="293" creationId="{1FE38096-3335-4A4A-80EC-B05314B902C5}"/>
          </ac:spMkLst>
        </pc:spChg>
        <pc:spChg chg="add">
          <ac:chgData name="雄斗 増本" userId="c33bc751-cd93-45c0-ad15-94131cb6fb34" providerId="ADAL" clId="{EE9B2E8F-BB2E-447E-8CE5-49AD846F0CD0}" dt="2019-12-26T10:04:55.669" v="23320"/>
          <ac:spMkLst>
            <pc:docMk/>
            <pc:sldMk cId="2332096830" sldId="281"/>
            <ac:spMk id="294" creationId="{040CE5E7-E449-4F2B-805F-3B7812D51444}"/>
          </ac:spMkLst>
        </pc:spChg>
        <pc:spChg chg="add">
          <ac:chgData name="雄斗 増本" userId="c33bc751-cd93-45c0-ad15-94131cb6fb34" providerId="ADAL" clId="{EE9B2E8F-BB2E-447E-8CE5-49AD846F0CD0}" dt="2019-12-26T10:04:55.669" v="23320"/>
          <ac:spMkLst>
            <pc:docMk/>
            <pc:sldMk cId="2332096830" sldId="281"/>
            <ac:spMk id="295" creationId="{AB2B6D92-4F13-4F35-955B-A8CA7411B3C8}"/>
          </ac:spMkLst>
        </pc:spChg>
        <pc:spChg chg="add">
          <ac:chgData name="雄斗 増本" userId="c33bc751-cd93-45c0-ad15-94131cb6fb34" providerId="ADAL" clId="{EE9B2E8F-BB2E-447E-8CE5-49AD846F0CD0}" dt="2019-12-26T10:04:55.669" v="23320"/>
          <ac:spMkLst>
            <pc:docMk/>
            <pc:sldMk cId="2332096830" sldId="281"/>
            <ac:spMk id="296" creationId="{8CB8DDC9-FB5A-4FDD-916C-205FE00BC758}"/>
          </ac:spMkLst>
        </pc:spChg>
        <pc:spChg chg="add">
          <ac:chgData name="雄斗 増本" userId="c33bc751-cd93-45c0-ad15-94131cb6fb34" providerId="ADAL" clId="{EE9B2E8F-BB2E-447E-8CE5-49AD846F0CD0}" dt="2019-12-26T10:04:55.669" v="23320"/>
          <ac:spMkLst>
            <pc:docMk/>
            <pc:sldMk cId="2332096830" sldId="281"/>
            <ac:spMk id="297" creationId="{17BE3461-94D2-4927-A514-2FD07CE0BFA4}"/>
          </ac:spMkLst>
        </pc:spChg>
        <pc:spChg chg="add">
          <ac:chgData name="雄斗 増本" userId="c33bc751-cd93-45c0-ad15-94131cb6fb34" providerId="ADAL" clId="{EE9B2E8F-BB2E-447E-8CE5-49AD846F0CD0}" dt="2019-12-26T10:04:55.669" v="23320"/>
          <ac:spMkLst>
            <pc:docMk/>
            <pc:sldMk cId="2332096830" sldId="281"/>
            <ac:spMk id="298" creationId="{035B00A5-54FC-4F2F-A98B-73EFCBB33262}"/>
          </ac:spMkLst>
        </pc:spChg>
        <pc:spChg chg="add">
          <ac:chgData name="雄斗 増本" userId="c33bc751-cd93-45c0-ad15-94131cb6fb34" providerId="ADAL" clId="{EE9B2E8F-BB2E-447E-8CE5-49AD846F0CD0}" dt="2019-12-26T10:04:55.669" v="23320"/>
          <ac:spMkLst>
            <pc:docMk/>
            <pc:sldMk cId="2332096830" sldId="281"/>
            <ac:spMk id="299" creationId="{1ACDC854-3908-4A97-A6FB-0AB2CC7F84B8}"/>
          </ac:spMkLst>
        </pc:spChg>
        <pc:spChg chg="add">
          <ac:chgData name="雄斗 増本" userId="c33bc751-cd93-45c0-ad15-94131cb6fb34" providerId="ADAL" clId="{EE9B2E8F-BB2E-447E-8CE5-49AD846F0CD0}" dt="2019-12-26T10:04:55.669" v="23320"/>
          <ac:spMkLst>
            <pc:docMk/>
            <pc:sldMk cId="2332096830" sldId="281"/>
            <ac:spMk id="300" creationId="{89A092DA-70C3-4C40-92A1-5C8910EFB715}"/>
          </ac:spMkLst>
        </pc:spChg>
        <pc:spChg chg="add">
          <ac:chgData name="雄斗 増本" userId="c33bc751-cd93-45c0-ad15-94131cb6fb34" providerId="ADAL" clId="{EE9B2E8F-BB2E-447E-8CE5-49AD846F0CD0}" dt="2019-12-26T10:04:55.669" v="23320"/>
          <ac:spMkLst>
            <pc:docMk/>
            <pc:sldMk cId="2332096830" sldId="281"/>
            <ac:spMk id="301" creationId="{469BCD81-C619-46E8-8142-46F3030B0A5C}"/>
          </ac:spMkLst>
        </pc:spChg>
        <pc:spChg chg="add">
          <ac:chgData name="雄斗 増本" userId="c33bc751-cd93-45c0-ad15-94131cb6fb34" providerId="ADAL" clId="{EE9B2E8F-BB2E-447E-8CE5-49AD846F0CD0}" dt="2019-12-26T10:04:55.669" v="23320"/>
          <ac:spMkLst>
            <pc:docMk/>
            <pc:sldMk cId="2332096830" sldId="281"/>
            <ac:spMk id="302" creationId="{F5916DAB-0059-49E0-8060-0048EEB9C511}"/>
          </ac:spMkLst>
        </pc:spChg>
        <pc:spChg chg="add">
          <ac:chgData name="雄斗 増本" userId="c33bc751-cd93-45c0-ad15-94131cb6fb34" providerId="ADAL" clId="{EE9B2E8F-BB2E-447E-8CE5-49AD846F0CD0}" dt="2019-12-26T10:04:55.669" v="23320"/>
          <ac:spMkLst>
            <pc:docMk/>
            <pc:sldMk cId="2332096830" sldId="281"/>
            <ac:spMk id="303" creationId="{D6FE6AFA-CD20-41BD-B55C-18FCF0C665C7}"/>
          </ac:spMkLst>
        </pc:spChg>
        <pc:spChg chg="add">
          <ac:chgData name="雄斗 増本" userId="c33bc751-cd93-45c0-ad15-94131cb6fb34" providerId="ADAL" clId="{EE9B2E8F-BB2E-447E-8CE5-49AD846F0CD0}" dt="2019-12-26T10:04:55.669" v="23320"/>
          <ac:spMkLst>
            <pc:docMk/>
            <pc:sldMk cId="2332096830" sldId="281"/>
            <ac:spMk id="304" creationId="{58222E41-E96A-4E35-9E8B-33B467C2B637}"/>
          </ac:spMkLst>
        </pc:spChg>
        <pc:spChg chg="add">
          <ac:chgData name="雄斗 増本" userId="c33bc751-cd93-45c0-ad15-94131cb6fb34" providerId="ADAL" clId="{EE9B2E8F-BB2E-447E-8CE5-49AD846F0CD0}" dt="2019-12-26T10:04:55.669" v="23320"/>
          <ac:spMkLst>
            <pc:docMk/>
            <pc:sldMk cId="2332096830" sldId="281"/>
            <ac:spMk id="306" creationId="{0A5EAA88-063F-4A92-9B8E-3B2585864C2D}"/>
          </ac:spMkLst>
        </pc:spChg>
        <pc:spChg chg="add">
          <ac:chgData name="雄斗 増本" userId="c33bc751-cd93-45c0-ad15-94131cb6fb34" providerId="ADAL" clId="{EE9B2E8F-BB2E-447E-8CE5-49AD846F0CD0}" dt="2019-12-26T10:04:55.669" v="23320"/>
          <ac:spMkLst>
            <pc:docMk/>
            <pc:sldMk cId="2332096830" sldId="281"/>
            <ac:spMk id="307" creationId="{6A7DA1BE-FFB9-4D64-A16B-9B8224AFB788}"/>
          </ac:spMkLst>
        </pc:spChg>
        <pc:spChg chg="add">
          <ac:chgData name="雄斗 増本" userId="c33bc751-cd93-45c0-ad15-94131cb6fb34" providerId="ADAL" clId="{EE9B2E8F-BB2E-447E-8CE5-49AD846F0CD0}" dt="2019-12-26T10:04:55.669" v="23320"/>
          <ac:spMkLst>
            <pc:docMk/>
            <pc:sldMk cId="2332096830" sldId="281"/>
            <ac:spMk id="338" creationId="{53BED185-A9AD-474B-B1B2-7E0206787337}"/>
          </ac:spMkLst>
        </pc:spChg>
        <pc:spChg chg="add">
          <ac:chgData name="雄斗 増本" userId="c33bc751-cd93-45c0-ad15-94131cb6fb34" providerId="ADAL" clId="{EE9B2E8F-BB2E-447E-8CE5-49AD846F0CD0}" dt="2019-12-26T10:04:55.669" v="23320"/>
          <ac:spMkLst>
            <pc:docMk/>
            <pc:sldMk cId="2332096830" sldId="281"/>
            <ac:spMk id="339" creationId="{751CE4A4-912C-40F5-BE5C-F8AC8B1D389D}"/>
          </ac:spMkLst>
        </pc:spChg>
        <pc:spChg chg="add">
          <ac:chgData name="雄斗 増本" userId="c33bc751-cd93-45c0-ad15-94131cb6fb34" providerId="ADAL" clId="{EE9B2E8F-BB2E-447E-8CE5-49AD846F0CD0}" dt="2019-12-26T10:04:55.669" v="23320"/>
          <ac:spMkLst>
            <pc:docMk/>
            <pc:sldMk cId="2332096830" sldId="281"/>
            <ac:spMk id="340" creationId="{7E5B6656-6450-4E5C-AF2F-9CF9EA762C34}"/>
          </ac:spMkLst>
        </pc:spChg>
        <pc:spChg chg="add">
          <ac:chgData name="雄斗 増本" userId="c33bc751-cd93-45c0-ad15-94131cb6fb34" providerId="ADAL" clId="{EE9B2E8F-BB2E-447E-8CE5-49AD846F0CD0}" dt="2019-12-26T10:04:55.669" v="23320"/>
          <ac:spMkLst>
            <pc:docMk/>
            <pc:sldMk cId="2332096830" sldId="281"/>
            <ac:spMk id="341" creationId="{30744583-1656-46D9-9A31-00A9E8F6D884}"/>
          </ac:spMkLst>
        </pc:spChg>
        <pc:spChg chg="add">
          <ac:chgData name="雄斗 増本" userId="c33bc751-cd93-45c0-ad15-94131cb6fb34" providerId="ADAL" clId="{EE9B2E8F-BB2E-447E-8CE5-49AD846F0CD0}" dt="2019-12-26T10:04:55.669" v="23320"/>
          <ac:spMkLst>
            <pc:docMk/>
            <pc:sldMk cId="2332096830" sldId="281"/>
            <ac:spMk id="342" creationId="{81A700C7-E68F-4746-87B2-D83AE65E1412}"/>
          </ac:spMkLst>
        </pc:spChg>
        <pc:spChg chg="add">
          <ac:chgData name="雄斗 増本" userId="c33bc751-cd93-45c0-ad15-94131cb6fb34" providerId="ADAL" clId="{EE9B2E8F-BB2E-447E-8CE5-49AD846F0CD0}" dt="2019-12-26T10:04:55.669" v="23320"/>
          <ac:spMkLst>
            <pc:docMk/>
            <pc:sldMk cId="2332096830" sldId="281"/>
            <ac:spMk id="343" creationId="{45CE0009-2F59-4541-A5E4-8A030A8DD31C}"/>
          </ac:spMkLst>
        </pc:spChg>
        <pc:spChg chg="add">
          <ac:chgData name="雄斗 増本" userId="c33bc751-cd93-45c0-ad15-94131cb6fb34" providerId="ADAL" clId="{EE9B2E8F-BB2E-447E-8CE5-49AD846F0CD0}" dt="2019-12-26T10:04:55.669" v="23320"/>
          <ac:spMkLst>
            <pc:docMk/>
            <pc:sldMk cId="2332096830" sldId="281"/>
            <ac:spMk id="344" creationId="{C3AEAD30-1BC0-4BEC-B3DF-B298CB058FA6}"/>
          </ac:spMkLst>
        </pc:spChg>
        <pc:spChg chg="add">
          <ac:chgData name="雄斗 増本" userId="c33bc751-cd93-45c0-ad15-94131cb6fb34" providerId="ADAL" clId="{EE9B2E8F-BB2E-447E-8CE5-49AD846F0CD0}" dt="2019-12-26T10:04:55.669" v="23320"/>
          <ac:spMkLst>
            <pc:docMk/>
            <pc:sldMk cId="2332096830" sldId="281"/>
            <ac:spMk id="345" creationId="{1C87CE09-372C-419B-9BBB-2D07B88EDDDD}"/>
          </ac:spMkLst>
        </pc:spChg>
        <pc:spChg chg="add ord">
          <ac:chgData name="雄斗 増本" userId="c33bc751-cd93-45c0-ad15-94131cb6fb34" providerId="ADAL" clId="{EE9B2E8F-BB2E-447E-8CE5-49AD846F0CD0}" dt="2019-12-26T10:19:53.999" v="23364" actId="166"/>
          <ac:spMkLst>
            <pc:docMk/>
            <pc:sldMk cId="2332096830" sldId="281"/>
            <ac:spMk id="361" creationId="{9EFA6740-C265-4FCD-9B2A-88AD2CDB0DA4}"/>
          </ac:spMkLst>
        </pc:spChg>
        <pc:spChg chg="add">
          <ac:chgData name="雄斗 増本" userId="c33bc751-cd93-45c0-ad15-94131cb6fb34" providerId="ADAL" clId="{EE9B2E8F-BB2E-447E-8CE5-49AD846F0CD0}" dt="2019-12-26T10:04:55.669" v="23320"/>
          <ac:spMkLst>
            <pc:docMk/>
            <pc:sldMk cId="2332096830" sldId="281"/>
            <ac:spMk id="362" creationId="{263153F2-D580-4E2E-B557-6173CF5E9428}"/>
          </ac:spMkLst>
        </pc:spChg>
        <pc:spChg chg="add">
          <ac:chgData name="雄斗 増本" userId="c33bc751-cd93-45c0-ad15-94131cb6fb34" providerId="ADAL" clId="{EE9B2E8F-BB2E-447E-8CE5-49AD846F0CD0}" dt="2019-12-26T10:04:55.669" v="23320"/>
          <ac:spMkLst>
            <pc:docMk/>
            <pc:sldMk cId="2332096830" sldId="281"/>
            <ac:spMk id="363" creationId="{D824FA69-E8B1-4CCE-B94E-543E40A152CE}"/>
          </ac:spMkLst>
        </pc:spChg>
        <pc:spChg chg="add">
          <ac:chgData name="雄斗 増本" userId="c33bc751-cd93-45c0-ad15-94131cb6fb34" providerId="ADAL" clId="{EE9B2E8F-BB2E-447E-8CE5-49AD846F0CD0}" dt="2019-12-26T10:04:55.669" v="23320"/>
          <ac:spMkLst>
            <pc:docMk/>
            <pc:sldMk cId="2332096830" sldId="281"/>
            <ac:spMk id="364" creationId="{1BD7A8A7-53D8-4039-B4E8-54EFC0FF13BD}"/>
          </ac:spMkLst>
        </pc:spChg>
        <pc:spChg chg="add">
          <ac:chgData name="雄斗 増本" userId="c33bc751-cd93-45c0-ad15-94131cb6fb34" providerId="ADAL" clId="{EE9B2E8F-BB2E-447E-8CE5-49AD846F0CD0}" dt="2019-12-26T10:04:55.669" v="23320"/>
          <ac:spMkLst>
            <pc:docMk/>
            <pc:sldMk cId="2332096830" sldId="281"/>
            <ac:spMk id="365" creationId="{5526BCD7-E1A8-4F3B-A6FC-94294983C41A}"/>
          </ac:spMkLst>
        </pc:spChg>
        <pc:spChg chg="add">
          <ac:chgData name="雄斗 増本" userId="c33bc751-cd93-45c0-ad15-94131cb6fb34" providerId="ADAL" clId="{EE9B2E8F-BB2E-447E-8CE5-49AD846F0CD0}" dt="2019-12-26T10:04:55.669" v="23320"/>
          <ac:spMkLst>
            <pc:docMk/>
            <pc:sldMk cId="2332096830" sldId="281"/>
            <ac:spMk id="366" creationId="{FBB2F0E9-8C66-4C4A-8414-FDD9ACFA54A2}"/>
          </ac:spMkLst>
        </pc:spChg>
        <pc:spChg chg="add">
          <ac:chgData name="雄斗 増本" userId="c33bc751-cd93-45c0-ad15-94131cb6fb34" providerId="ADAL" clId="{EE9B2E8F-BB2E-447E-8CE5-49AD846F0CD0}" dt="2019-12-26T10:04:55.669" v="23320"/>
          <ac:spMkLst>
            <pc:docMk/>
            <pc:sldMk cId="2332096830" sldId="281"/>
            <ac:spMk id="367" creationId="{ED04C172-3E5D-49E3-A05E-3B5A51889F70}"/>
          </ac:spMkLst>
        </pc:spChg>
        <pc:grpChg chg="add">
          <ac:chgData name="雄斗 増本" userId="c33bc751-cd93-45c0-ad15-94131cb6fb34" providerId="ADAL" clId="{EE9B2E8F-BB2E-447E-8CE5-49AD846F0CD0}" dt="2019-12-26T10:04:55.669" v="23320"/>
          <ac:grpSpMkLst>
            <pc:docMk/>
            <pc:sldMk cId="2332096830" sldId="281"/>
            <ac:grpSpMk id="93" creationId="{DA645055-4CF1-485C-A1EF-4D387400A3E5}"/>
          </ac:grpSpMkLst>
        </pc:grpChg>
        <pc:grpChg chg="add">
          <ac:chgData name="雄斗 増本" userId="c33bc751-cd93-45c0-ad15-94131cb6fb34" providerId="ADAL" clId="{EE9B2E8F-BB2E-447E-8CE5-49AD846F0CD0}" dt="2019-12-26T10:04:55.669" v="23320"/>
          <ac:grpSpMkLst>
            <pc:docMk/>
            <pc:sldMk cId="2332096830" sldId="281"/>
            <ac:grpSpMk id="101" creationId="{4B0A07F3-C7ED-4130-BA0C-6D9871A34433}"/>
          </ac:grpSpMkLst>
        </pc:grpChg>
        <pc:grpChg chg="del">
          <ac:chgData name="雄斗 増本" userId="c33bc751-cd93-45c0-ad15-94131cb6fb34" providerId="ADAL" clId="{EE9B2E8F-BB2E-447E-8CE5-49AD846F0CD0}" dt="2019-12-26T10:04:46.652" v="23319" actId="478"/>
          <ac:grpSpMkLst>
            <pc:docMk/>
            <pc:sldMk cId="2332096830" sldId="281"/>
            <ac:grpSpMk id="146" creationId="{9112968A-5660-5E47-8F02-688E009ABC2F}"/>
          </ac:grpSpMkLst>
        </pc:grpChg>
        <pc:grpChg chg="add">
          <ac:chgData name="雄斗 増本" userId="c33bc751-cd93-45c0-ad15-94131cb6fb34" providerId="ADAL" clId="{EE9B2E8F-BB2E-447E-8CE5-49AD846F0CD0}" dt="2019-12-26T10:04:55.669" v="23320"/>
          <ac:grpSpMkLst>
            <pc:docMk/>
            <pc:sldMk cId="2332096830" sldId="281"/>
            <ac:grpSpMk id="254" creationId="{C7E08365-35EB-48DF-BE81-8B57C852DCED}"/>
          </ac:grpSpMkLst>
        </pc:grpChg>
        <pc:grpChg chg="add">
          <ac:chgData name="雄斗 増本" userId="c33bc751-cd93-45c0-ad15-94131cb6fb34" providerId="ADAL" clId="{EE9B2E8F-BB2E-447E-8CE5-49AD846F0CD0}" dt="2019-12-26T10:04:55.669" v="23320"/>
          <ac:grpSpMkLst>
            <pc:docMk/>
            <pc:sldMk cId="2332096830" sldId="281"/>
            <ac:grpSpMk id="260" creationId="{1AAEA580-1F84-48CC-B62B-D3990C2771D9}"/>
          </ac:grpSpMkLst>
        </pc:grpChg>
        <pc:grpChg chg="add">
          <ac:chgData name="雄斗 増本" userId="c33bc751-cd93-45c0-ad15-94131cb6fb34" providerId="ADAL" clId="{EE9B2E8F-BB2E-447E-8CE5-49AD846F0CD0}" dt="2019-12-26T10:04:55.669" v="23320"/>
          <ac:grpSpMkLst>
            <pc:docMk/>
            <pc:sldMk cId="2332096830" sldId="281"/>
            <ac:grpSpMk id="266" creationId="{574D0B68-4C4B-4EC9-86FF-70E3ED0BEA32}"/>
          </ac:grpSpMkLst>
        </pc:grpChg>
        <pc:grpChg chg="add">
          <ac:chgData name="雄斗 増本" userId="c33bc751-cd93-45c0-ad15-94131cb6fb34" providerId="ADAL" clId="{EE9B2E8F-BB2E-447E-8CE5-49AD846F0CD0}" dt="2019-12-26T10:04:55.669" v="23320"/>
          <ac:grpSpMkLst>
            <pc:docMk/>
            <pc:sldMk cId="2332096830" sldId="281"/>
            <ac:grpSpMk id="272" creationId="{9EBDC31D-50B2-4CBF-95F0-D4D378B2EB83}"/>
          </ac:grpSpMkLst>
        </pc:grpChg>
        <pc:grpChg chg="add">
          <ac:chgData name="雄斗 増本" userId="c33bc751-cd93-45c0-ad15-94131cb6fb34" providerId="ADAL" clId="{EE9B2E8F-BB2E-447E-8CE5-49AD846F0CD0}" dt="2019-12-26T10:04:55.669" v="23320"/>
          <ac:grpSpMkLst>
            <pc:docMk/>
            <pc:sldMk cId="2332096830" sldId="281"/>
            <ac:grpSpMk id="278" creationId="{4F0D93CA-1B26-4EBE-831C-AB9FB2061A45}"/>
          </ac:grpSpMkLst>
        </pc:grpChg>
        <pc:grpChg chg="add del">
          <ac:chgData name="雄斗 増本" userId="c33bc751-cd93-45c0-ad15-94131cb6fb34" providerId="ADAL" clId="{EE9B2E8F-BB2E-447E-8CE5-49AD846F0CD0}" dt="2019-12-26T10:19:45.818" v="23362" actId="478"/>
          <ac:grpSpMkLst>
            <pc:docMk/>
            <pc:sldMk cId="2332096830" sldId="281"/>
            <ac:grpSpMk id="308" creationId="{BD702209-6EEC-4D31-AA87-A74AF21F5EF9}"/>
          </ac:grpSpMkLst>
        </pc:grpChg>
        <pc:grpChg chg="add">
          <ac:chgData name="雄斗 増本" userId="c33bc751-cd93-45c0-ad15-94131cb6fb34" providerId="ADAL" clId="{EE9B2E8F-BB2E-447E-8CE5-49AD846F0CD0}" dt="2019-12-26T10:04:55.669" v="23320"/>
          <ac:grpSpMkLst>
            <pc:docMk/>
            <pc:sldMk cId="2332096830" sldId="281"/>
            <ac:grpSpMk id="314" creationId="{41D07622-B9CB-48B0-B040-96DCF5BCB211}"/>
          </ac:grpSpMkLst>
        </pc:grpChg>
        <pc:grpChg chg="add">
          <ac:chgData name="雄斗 増本" userId="c33bc751-cd93-45c0-ad15-94131cb6fb34" providerId="ADAL" clId="{EE9B2E8F-BB2E-447E-8CE5-49AD846F0CD0}" dt="2019-12-26T10:04:55.669" v="23320"/>
          <ac:grpSpMkLst>
            <pc:docMk/>
            <pc:sldMk cId="2332096830" sldId="281"/>
            <ac:grpSpMk id="320" creationId="{93B6F89A-9182-4DFE-AAE2-8157B3150DED}"/>
          </ac:grpSpMkLst>
        </pc:grpChg>
        <pc:grpChg chg="add">
          <ac:chgData name="雄斗 増本" userId="c33bc751-cd93-45c0-ad15-94131cb6fb34" providerId="ADAL" clId="{EE9B2E8F-BB2E-447E-8CE5-49AD846F0CD0}" dt="2019-12-26T10:04:55.669" v="23320"/>
          <ac:grpSpMkLst>
            <pc:docMk/>
            <pc:sldMk cId="2332096830" sldId="281"/>
            <ac:grpSpMk id="326" creationId="{2A0C66C2-ADB8-421E-9A21-C911DE5376C1}"/>
          </ac:grpSpMkLst>
        </pc:grpChg>
        <pc:grpChg chg="add">
          <ac:chgData name="雄斗 増本" userId="c33bc751-cd93-45c0-ad15-94131cb6fb34" providerId="ADAL" clId="{EE9B2E8F-BB2E-447E-8CE5-49AD846F0CD0}" dt="2019-12-26T10:04:55.669" v="23320"/>
          <ac:grpSpMkLst>
            <pc:docMk/>
            <pc:sldMk cId="2332096830" sldId="281"/>
            <ac:grpSpMk id="332" creationId="{7B9FD021-AD61-4167-8BDA-8D3B2C7D549E}"/>
          </ac:grpSpMkLst>
        </pc:grpChg>
        <pc:grpChg chg="add del">
          <ac:chgData name="雄斗 増本" userId="c33bc751-cd93-45c0-ad15-94131cb6fb34" providerId="ADAL" clId="{EE9B2E8F-BB2E-447E-8CE5-49AD846F0CD0}" dt="2019-12-26T10:19:44.121" v="23361"/>
          <ac:grpSpMkLst>
            <pc:docMk/>
            <pc:sldMk cId="2332096830" sldId="281"/>
            <ac:grpSpMk id="368" creationId="{1D9C20A1-3E71-4C3A-B151-0B888E3AFA5A}"/>
          </ac:grpSpMkLst>
        </pc:grpChg>
        <pc:grpChg chg="add">
          <ac:chgData name="雄斗 増本" userId="c33bc751-cd93-45c0-ad15-94131cb6fb34" providerId="ADAL" clId="{EE9B2E8F-BB2E-447E-8CE5-49AD846F0CD0}" dt="2019-12-26T10:19:46.337" v="23363"/>
          <ac:grpSpMkLst>
            <pc:docMk/>
            <pc:sldMk cId="2332096830" sldId="281"/>
            <ac:grpSpMk id="374" creationId="{D8801AF5-AC1C-4904-B4EA-B528796A3A48}"/>
          </ac:grpSpMkLst>
        </pc:grpChg>
        <pc:graphicFrameChg chg="add del mod modGraphic">
          <ac:chgData name="雄斗 増本" userId="c33bc751-cd93-45c0-ad15-94131cb6fb34" providerId="ADAL" clId="{EE9B2E8F-BB2E-447E-8CE5-49AD846F0CD0}" dt="2019-12-26T10:35:14.753" v="23830" actId="478"/>
          <ac:graphicFrameMkLst>
            <pc:docMk/>
            <pc:sldMk cId="2332096830" sldId="281"/>
            <ac:graphicFrameMk id="4" creationId="{B24ED2FD-C801-42A0-9D7E-CA303220B4BF}"/>
          </ac:graphicFrameMkLst>
        </pc:graphicFrameChg>
        <pc:picChg chg="add">
          <ac:chgData name="雄斗 増本" userId="c33bc751-cd93-45c0-ad15-94131cb6fb34" providerId="ADAL" clId="{EE9B2E8F-BB2E-447E-8CE5-49AD846F0CD0}" dt="2019-12-26T10:04:55.669" v="23320"/>
          <ac:picMkLst>
            <pc:docMk/>
            <pc:sldMk cId="2332096830" sldId="281"/>
            <ac:picMk id="113" creationId="{B15CC023-E718-4B88-B5F6-D87C8CDBD317}"/>
          </ac:picMkLst>
        </pc:picChg>
        <pc:picChg chg="del">
          <ac:chgData name="雄斗 増本" userId="c33bc751-cd93-45c0-ad15-94131cb6fb34" providerId="ADAL" clId="{EE9B2E8F-BB2E-447E-8CE5-49AD846F0CD0}" dt="2019-12-26T10:04:46.652" v="23319" actId="478"/>
          <ac:picMkLst>
            <pc:docMk/>
            <pc:sldMk cId="2332096830" sldId="281"/>
            <ac:picMk id="136" creationId="{9F08EA24-89AB-F249-A1E7-8F3A16BD41DE}"/>
          </ac:picMkLst>
        </pc:picChg>
        <pc:picChg chg="del">
          <ac:chgData name="雄斗 増本" userId="c33bc751-cd93-45c0-ad15-94131cb6fb34" providerId="ADAL" clId="{EE9B2E8F-BB2E-447E-8CE5-49AD846F0CD0}" dt="2019-12-26T10:04:46.652" v="23319" actId="478"/>
          <ac:picMkLst>
            <pc:docMk/>
            <pc:sldMk cId="2332096830" sldId="281"/>
            <ac:picMk id="137" creationId="{11293DE2-7177-2A49-AEDF-BC89BD5C7106}"/>
          </ac:picMkLst>
        </pc:picChg>
        <pc:picChg chg="del">
          <ac:chgData name="雄斗 増本" userId="c33bc751-cd93-45c0-ad15-94131cb6fb34" providerId="ADAL" clId="{EE9B2E8F-BB2E-447E-8CE5-49AD846F0CD0}" dt="2019-12-26T10:04:46.652" v="23319" actId="478"/>
          <ac:picMkLst>
            <pc:docMk/>
            <pc:sldMk cId="2332096830" sldId="281"/>
            <ac:picMk id="138" creationId="{906C71C0-99AE-B742-BE2A-EDBD48118411}"/>
          </ac:picMkLst>
        </pc:picChg>
        <pc:picChg chg="del">
          <ac:chgData name="雄斗 増本" userId="c33bc751-cd93-45c0-ad15-94131cb6fb34" providerId="ADAL" clId="{EE9B2E8F-BB2E-447E-8CE5-49AD846F0CD0}" dt="2019-12-26T10:04:46.652" v="23319" actId="478"/>
          <ac:picMkLst>
            <pc:docMk/>
            <pc:sldMk cId="2332096830" sldId="281"/>
            <ac:picMk id="140" creationId="{CE634006-11B7-7E4B-8236-D1DD7996BEFB}"/>
          </ac:picMkLst>
        </pc:picChg>
        <pc:picChg chg="del">
          <ac:chgData name="雄斗 増本" userId="c33bc751-cd93-45c0-ad15-94131cb6fb34" providerId="ADAL" clId="{EE9B2E8F-BB2E-447E-8CE5-49AD846F0CD0}" dt="2019-12-26T10:04:46.652" v="23319" actId="478"/>
          <ac:picMkLst>
            <pc:docMk/>
            <pc:sldMk cId="2332096830" sldId="281"/>
            <ac:picMk id="175" creationId="{62A2FDE7-986F-4743-88A2-CE97046A91ED}"/>
          </ac:picMkLst>
        </pc:picChg>
        <pc:picChg chg="add">
          <ac:chgData name="雄斗 増本" userId="c33bc751-cd93-45c0-ad15-94131cb6fb34" providerId="ADAL" clId="{EE9B2E8F-BB2E-447E-8CE5-49AD846F0CD0}" dt="2019-12-26T10:04:55.669" v="23320"/>
          <ac:picMkLst>
            <pc:docMk/>
            <pc:sldMk cId="2332096830" sldId="281"/>
            <ac:picMk id="212" creationId="{61BEECBD-160C-482F-8E7E-913AC11DB507}"/>
          </ac:picMkLst>
        </pc:picChg>
        <pc:picChg chg="add">
          <ac:chgData name="雄斗 増本" userId="c33bc751-cd93-45c0-ad15-94131cb6fb34" providerId="ADAL" clId="{EE9B2E8F-BB2E-447E-8CE5-49AD846F0CD0}" dt="2019-12-26T10:04:55.669" v="23320"/>
          <ac:picMkLst>
            <pc:docMk/>
            <pc:sldMk cId="2332096830" sldId="281"/>
            <ac:picMk id="215" creationId="{82F24782-2E95-4413-9EC0-53FF72C6924F}"/>
          </ac:picMkLst>
        </pc:picChg>
        <pc:picChg chg="add">
          <ac:chgData name="雄斗 増本" userId="c33bc751-cd93-45c0-ad15-94131cb6fb34" providerId="ADAL" clId="{EE9B2E8F-BB2E-447E-8CE5-49AD846F0CD0}" dt="2019-12-26T10:04:55.669" v="23320"/>
          <ac:picMkLst>
            <pc:docMk/>
            <pc:sldMk cId="2332096830" sldId="281"/>
            <ac:picMk id="218" creationId="{98A6AF96-1B35-4134-B74B-E74486A04884}"/>
          </ac:picMkLst>
        </pc:picChg>
        <pc:picChg chg="add">
          <ac:chgData name="雄斗 増本" userId="c33bc751-cd93-45c0-ad15-94131cb6fb34" providerId="ADAL" clId="{EE9B2E8F-BB2E-447E-8CE5-49AD846F0CD0}" dt="2019-12-26T10:04:55.669" v="23320"/>
          <ac:picMkLst>
            <pc:docMk/>
            <pc:sldMk cId="2332096830" sldId="281"/>
            <ac:picMk id="222" creationId="{28510D3F-4A85-4527-AB00-F55C4BB56EAE}"/>
          </ac:picMkLst>
        </pc:picChg>
        <pc:picChg chg="add">
          <ac:chgData name="雄斗 増本" userId="c33bc751-cd93-45c0-ad15-94131cb6fb34" providerId="ADAL" clId="{EE9B2E8F-BB2E-447E-8CE5-49AD846F0CD0}" dt="2019-12-26T10:04:55.669" v="23320"/>
          <ac:picMkLst>
            <pc:docMk/>
            <pc:sldMk cId="2332096830" sldId="281"/>
            <ac:picMk id="226" creationId="{6717C708-2D61-4FDB-B978-16091CC31683}"/>
          </ac:picMkLst>
        </pc:picChg>
        <pc:picChg chg="add">
          <ac:chgData name="雄斗 増本" userId="c33bc751-cd93-45c0-ad15-94131cb6fb34" providerId="ADAL" clId="{EE9B2E8F-BB2E-447E-8CE5-49AD846F0CD0}" dt="2019-12-26T10:04:55.669" v="23320"/>
          <ac:picMkLst>
            <pc:docMk/>
            <pc:sldMk cId="2332096830" sldId="281"/>
            <ac:picMk id="229" creationId="{D3BD3657-E8A9-4D9D-93DF-43AD9DC6C0D3}"/>
          </ac:picMkLst>
        </pc:picChg>
        <pc:picChg chg="add">
          <ac:chgData name="雄斗 増本" userId="c33bc751-cd93-45c0-ad15-94131cb6fb34" providerId="ADAL" clId="{EE9B2E8F-BB2E-447E-8CE5-49AD846F0CD0}" dt="2019-12-26T10:04:55.669" v="23320"/>
          <ac:picMkLst>
            <pc:docMk/>
            <pc:sldMk cId="2332096830" sldId="281"/>
            <ac:picMk id="232" creationId="{35688B36-0353-41C9-973F-6D05D564B367}"/>
          </ac:picMkLst>
        </pc:picChg>
        <pc:picChg chg="add">
          <ac:chgData name="雄斗 増本" userId="c33bc751-cd93-45c0-ad15-94131cb6fb34" providerId="ADAL" clId="{EE9B2E8F-BB2E-447E-8CE5-49AD846F0CD0}" dt="2019-12-26T10:04:55.669" v="23320"/>
          <ac:picMkLst>
            <pc:docMk/>
            <pc:sldMk cId="2332096830" sldId="281"/>
            <ac:picMk id="233" creationId="{2E1C6265-2111-42A9-9835-533C024A3BE2}"/>
          </ac:picMkLst>
        </pc:picChg>
        <pc:picChg chg="add">
          <ac:chgData name="雄斗 増本" userId="c33bc751-cd93-45c0-ad15-94131cb6fb34" providerId="ADAL" clId="{EE9B2E8F-BB2E-447E-8CE5-49AD846F0CD0}" dt="2019-12-26T10:04:55.669" v="23320"/>
          <ac:picMkLst>
            <pc:docMk/>
            <pc:sldMk cId="2332096830" sldId="281"/>
            <ac:picMk id="234" creationId="{64EF3CF8-F085-4B44-9F43-23659EF7210E}"/>
          </ac:picMkLst>
        </pc:picChg>
        <pc:picChg chg="add">
          <ac:chgData name="雄斗 増本" userId="c33bc751-cd93-45c0-ad15-94131cb6fb34" providerId="ADAL" clId="{EE9B2E8F-BB2E-447E-8CE5-49AD846F0CD0}" dt="2019-12-26T10:04:55.669" v="23320"/>
          <ac:picMkLst>
            <pc:docMk/>
            <pc:sldMk cId="2332096830" sldId="281"/>
            <ac:picMk id="235" creationId="{CCA5BB61-3833-4F2F-8351-A77B66D3A426}"/>
          </ac:picMkLst>
        </pc:picChg>
        <pc:picChg chg="add">
          <ac:chgData name="雄斗 増本" userId="c33bc751-cd93-45c0-ad15-94131cb6fb34" providerId="ADAL" clId="{EE9B2E8F-BB2E-447E-8CE5-49AD846F0CD0}" dt="2019-12-26T10:04:55.669" v="23320"/>
          <ac:picMkLst>
            <pc:docMk/>
            <pc:sldMk cId="2332096830" sldId="281"/>
            <ac:picMk id="238" creationId="{FE954C2C-020A-4CBA-9B9F-64C0CD568153}"/>
          </ac:picMkLst>
        </pc:picChg>
        <pc:picChg chg="add">
          <ac:chgData name="雄斗 増本" userId="c33bc751-cd93-45c0-ad15-94131cb6fb34" providerId="ADAL" clId="{EE9B2E8F-BB2E-447E-8CE5-49AD846F0CD0}" dt="2019-12-26T10:04:55.669" v="23320"/>
          <ac:picMkLst>
            <pc:docMk/>
            <pc:sldMk cId="2332096830" sldId="281"/>
            <ac:picMk id="241" creationId="{DF0BEC75-8C74-4283-B74A-38C573BDD693}"/>
          </ac:picMkLst>
        </pc:picChg>
        <pc:picChg chg="add">
          <ac:chgData name="雄斗 増本" userId="c33bc751-cd93-45c0-ad15-94131cb6fb34" providerId="ADAL" clId="{EE9B2E8F-BB2E-447E-8CE5-49AD846F0CD0}" dt="2019-12-26T10:04:55.669" v="23320"/>
          <ac:picMkLst>
            <pc:docMk/>
            <pc:sldMk cId="2332096830" sldId="281"/>
            <ac:picMk id="244" creationId="{F00A6446-E446-445E-ACD6-8F3A4E416E2F}"/>
          </ac:picMkLst>
        </pc:picChg>
        <pc:picChg chg="add">
          <ac:chgData name="雄斗 増本" userId="c33bc751-cd93-45c0-ad15-94131cb6fb34" providerId="ADAL" clId="{EE9B2E8F-BB2E-447E-8CE5-49AD846F0CD0}" dt="2019-12-26T10:04:55.669" v="23320"/>
          <ac:picMkLst>
            <pc:docMk/>
            <pc:sldMk cId="2332096830" sldId="281"/>
            <ac:picMk id="250" creationId="{045AEF5E-F1C1-422E-A0A3-E512EBE12314}"/>
          </ac:picMkLst>
        </pc:picChg>
        <pc:picChg chg="add">
          <ac:chgData name="雄斗 増本" userId="c33bc751-cd93-45c0-ad15-94131cb6fb34" providerId="ADAL" clId="{EE9B2E8F-BB2E-447E-8CE5-49AD846F0CD0}" dt="2019-12-26T10:04:55.669" v="23320"/>
          <ac:picMkLst>
            <pc:docMk/>
            <pc:sldMk cId="2332096830" sldId="281"/>
            <ac:picMk id="305" creationId="{BD914A43-6C42-4B8D-9B3F-7A929CFDC194}"/>
          </ac:picMkLst>
        </pc:picChg>
        <pc:picChg chg="add">
          <ac:chgData name="雄斗 増本" userId="c33bc751-cd93-45c0-ad15-94131cb6fb34" providerId="ADAL" clId="{EE9B2E8F-BB2E-447E-8CE5-49AD846F0CD0}" dt="2019-12-26T10:04:55.669" v="23320"/>
          <ac:picMkLst>
            <pc:docMk/>
            <pc:sldMk cId="2332096830" sldId="281"/>
            <ac:picMk id="346" creationId="{2770BC3A-C852-46C6-8F24-8FD78AE4C8B9}"/>
          </ac:picMkLst>
        </pc:picChg>
        <pc:picChg chg="add">
          <ac:chgData name="雄斗 増本" userId="c33bc751-cd93-45c0-ad15-94131cb6fb34" providerId="ADAL" clId="{EE9B2E8F-BB2E-447E-8CE5-49AD846F0CD0}" dt="2019-12-26T10:04:55.669" v="23320"/>
          <ac:picMkLst>
            <pc:docMk/>
            <pc:sldMk cId="2332096830" sldId="281"/>
            <ac:picMk id="347" creationId="{A70C286E-B30F-437E-AEFD-ADEC7C663128}"/>
          </ac:picMkLst>
        </pc:picChg>
        <pc:picChg chg="add">
          <ac:chgData name="雄斗 増本" userId="c33bc751-cd93-45c0-ad15-94131cb6fb34" providerId="ADAL" clId="{EE9B2E8F-BB2E-447E-8CE5-49AD846F0CD0}" dt="2019-12-26T10:04:55.669" v="23320"/>
          <ac:picMkLst>
            <pc:docMk/>
            <pc:sldMk cId="2332096830" sldId="281"/>
            <ac:picMk id="348" creationId="{FFE1D20D-DCDB-4F9C-A0AA-5FE45B3D9EBF}"/>
          </ac:picMkLst>
        </pc:picChg>
        <pc:picChg chg="add">
          <ac:chgData name="雄斗 増本" userId="c33bc751-cd93-45c0-ad15-94131cb6fb34" providerId="ADAL" clId="{EE9B2E8F-BB2E-447E-8CE5-49AD846F0CD0}" dt="2019-12-26T10:04:55.669" v="23320"/>
          <ac:picMkLst>
            <pc:docMk/>
            <pc:sldMk cId="2332096830" sldId="281"/>
            <ac:picMk id="349" creationId="{C8A3AE73-F640-4A6C-BCC2-F86DB1A1D624}"/>
          </ac:picMkLst>
        </pc:picChg>
        <pc:picChg chg="add">
          <ac:chgData name="雄斗 増本" userId="c33bc751-cd93-45c0-ad15-94131cb6fb34" providerId="ADAL" clId="{EE9B2E8F-BB2E-447E-8CE5-49AD846F0CD0}" dt="2019-12-26T10:04:55.669" v="23320"/>
          <ac:picMkLst>
            <pc:docMk/>
            <pc:sldMk cId="2332096830" sldId="281"/>
            <ac:picMk id="350" creationId="{B21074F8-6BF0-4E75-B514-13A325EF67FE}"/>
          </ac:picMkLst>
        </pc:picChg>
        <pc:picChg chg="add">
          <ac:chgData name="雄斗 増本" userId="c33bc751-cd93-45c0-ad15-94131cb6fb34" providerId="ADAL" clId="{EE9B2E8F-BB2E-447E-8CE5-49AD846F0CD0}" dt="2019-12-26T10:04:55.669" v="23320"/>
          <ac:picMkLst>
            <pc:docMk/>
            <pc:sldMk cId="2332096830" sldId="281"/>
            <ac:picMk id="351" creationId="{1377BDE6-53E7-41AE-BB75-CAA577EC505F}"/>
          </ac:picMkLst>
        </pc:picChg>
        <pc:picChg chg="add">
          <ac:chgData name="雄斗 増本" userId="c33bc751-cd93-45c0-ad15-94131cb6fb34" providerId="ADAL" clId="{EE9B2E8F-BB2E-447E-8CE5-49AD846F0CD0}" dt="2019-12-26T10:04:55.669" v="23320"/>
          <ac:picMkLst>
            <pc:docMk/>
            <pc:sldMk cId="2332096830" sldId="281"/>
            <ac:picMk id="352" creationId="{0D6687F7-3FD0-44BF-BDEC-5E7A3E517287}"/>
          </ac:picMkLst>
        </pc:picChg>
        <pc:picChg chg="add">
          <ac:chgData name="雄斗 増本" userId="c33bc751-cd93-45c0-ad15-94131cb6fb34" providerId="ADAL" clId="{EE9B2E8F-BB2E-447E-8CE5-49AD846F0CD0}" dt="2019-12-26T10:04:55.669" v="23320"/>
          <ac:picMkLst>
            <pc:docMk/>
            <pc:sldMk cId="2332096830" sldId="281"/>
            <ac:picMk id="353" creationId="{03BC1BBC-BE63-47C8-8E4B-7397CFD6B471}"/>
          </ac:picMkLst>
        </pc:picChg>
        <pc:picChg chg="add">
          <ac:chgData name="雄斗 増本" userId="c33bc751-cd93-45c0-ad15-94131cb6fb34" providerId="ADAL" clId="{EE9B2E8F-BB2E-447E-8CE5-49AD846F0CD0}" dt="2019-12-26T10:04:55.669" v="23320"/>
          <ac:picMkLst>
            <pc:docMk/>
            <pc:sldMk cId="2332096830" sldId="281"/>
            <ac:picMk id="354" creationId="{0415BA86-FB43-43B4-BFCE-AC6FF6E14B42}"/>
          </ac:picMkLst>
        </pc:picChg>
        <pc:picChg chg="add">
          <ac:chgData name="雄斗 増本" userId="c33bc751-cd93-45c0-ad15-94131cb6fb34" providerId="ADAL" clId="{EE9B2E8F-BB2E-447E-8CE5-49AD846F0CD0}" dt="2019-12-26T10:04:55.669" v="23320"/>
          <ac:picMkLst>
            <pc:docMk/>
            <pc:sldMk cId="2332096830" sldId="281"/>
            <ac:picMk id="355" creationId="{B05EFE36-DA07-4C6A-B39E-EEFEB9C886DD}"/>
          </ac:picMkLst>
        </pc:picChg>
        <pc:picChg chg="add">
          <ac:chgData name="雄斗 増本" userId="c33bc751-cd93-45c0-ad15-94131cb6fb34" providerId="ADAL" clId="{EE9B2E8F-BB2E-447E-8CE5-49AD846F0CD0}" dt="2019-12-26T10:04:55.669" v="23320"/>
          <ac:picMkLst>
            <pc:docMk/>
            <pc:sldMk cId="2332096830" sldId="281"/>
            <ac:picMk id="356" creationId="{2B4371CD-E136-47CC-9738-8421A53FC498}"/>
          </ac:picMkLst>
        </pc:picChg>
        <pc:picChg chg="add">
          <ac:chgData name="雄斗 増本" userId="c33bc751-cd93-45c0-ad15-94131cb6fb34" providerId="ADAL" clId="{EE9B2E8F-BB2E-447E-8CE5-49AD846F0CD0}" dt="2019-12-26T10:04:55.669" v="23320"/>
          <ac:picMkLst>
            <pc:docMk/>
            <pc:sldMk cId="2332096830" sldId="281"/>
            <ac:picMk id="357" creationId="{B930C379-E2FC-4792-8792-DAD699A4190E}"/>
          </ac:picMkLst>
        </pc:picChg>
        <pc:picChg chg="add">
          <ac:chgData name="雄斗 増本" userId="c33bc751-cd93-45c0-ad15-94131cb6fb34" providerId="ADAL" clId="{EE9B2E8F-BB2E-447E-8CE5-49AD846F0CD0}" dt="2019-12-26T10:04:55.669" v="23320"/>
          <ac:picMkLst>
            <pc:docMk/>
            <pc:sldMk cId="2332096830" sldId="281"/>
            <ac:picMk id="358" creationId="{A3494E2D-A3A1-4551-A57E-F77AD7F37164}"/>
          </ac:picMkLst>
        </pc:picChg>
        <pc:picChg chg="add">
          <ac:chgData name="雄斗 増本" userId="c33bc751-cd93-45c0-ad15-94131cb6fb34" providerId="ADAL" clId="{EE9B2E8F-BB2E-447E-8CE5-49AD846F0CD0}" dt="2019-12-26T10:04:55.669" v="23320"/>
          <ac:picMkLst>
            <pc:docMk/>
            <pc:sldMk cId="2332096830" sldId="281"/>
            <ac:picMk id="359" creationId="{6641DE3D-C395-41E8-90EA-37D90511ECAA}"/>
          </ac:picMkLst>
        </pc:picChg>
        <pc:picChg chg="add">
          <ac:chgData name="雄斗 増本" userId="c33bc751-cd93-45c0-ad15-94131cb6fb34" providerId="ADAL" clId="{EE9B2E8F-BB2E-447E-8CE5-49AD846F0CD0}" dt="2019-12-26T10:04:55.669" v="23320"/>
          <ac:picMkLst>
            <pc:docMk/>
            <pc:sldMk cId="2332096830" sldId="281"/>
            <ac:picMk id="360" creationId="{DD16A1C3-3088-4769-94BE-EFC721D67FAC}"/>
          </ac:picMkLst>
        </pc:picChg>
      </pc:sldChg>
      <pc:sldChg chg="addSp delSp modSp add del">
        <pc:chgData name="雄斗 増本" userId="c33bc751-cd93-45c0-ad15-94131cb6fb34" providerId="ADAL" clId="{EE9B2E8F-BB2E-447E-8CE5-49AD846F0CD0}" dt="2019-12-26T11:02:01.236" v="24738"/>
        <pc:sldMkLst>
          <pc:docMk/>
          <pc:sldMk cId="4224389026" sldId="282"/>
        </pc:sldMkLst>
        <pc:spChg chg="add del">
          <ac:chgData name="雄斗 増本" userId="c33bc751-cd93-45c0-ad15-94131cb6fb34" providerId="ADAL" clId="{EE9B2E8F-BB2E-447E-8CE5-49AD846F0CD0}" dt="2019-11-28T12:59:56.096" v="12477"/>
          <ac:spMkLst>
            <pc:docMk/>
            <pc:sldMk cId="4224389026" sldId="282"/>
            <ac:spMk id="3" creationId="{D19D2236-9834-48EE-A48A-0C865CD3CD87}"/>
          </ac:spMkLst>
        </pc:spChg>
        <pc:spChg chg="add del mod">
          <ac:chgData name="雄斗 増本" userId="c33bc751-cd93-45c0-ad15-94131cb6fb34" providerId="ADAL" clId="{EE9B2E8F-BB2E-447E-8CE5-49AD846F0CD0}" dt="2019-12-26T10:31:38.373" v="23755" actId="478"/>
          <ac:spMkLst>
            <pc:docMk/>
            <pc:sldMk cId="4224389026" sldId="282"/>
            <ac:spMk id="4" creationId="{BEDCD9A0-CBEE-A445-B583-D7932538FFE0}"/>
          </ac:spMkLst>
        </pc:spChg>
        <pc:spChg chg="add del mod">
          <ac:chgData name="雄斗 増本" userId="c33bc751-cd93-45c0-ad15-94131cb6fb34" providerId="ADAL" clId="{EE9B2E8F-BB2E-447E-8CE5-49AD846F0CD0}" dt="2019-12-26T10:31:38.373" v="23755" actId="478"/>
          <ac:spMkLst>
            <pc:docMk/>
            <pc:sldMk cId="4224389026" sldId="282"/>
            <ac:spMk id="5" creationId="{CACDCF04-53DC-9242-B194-7CF3935A8652}"/>
          </ac:spMkLst>
        </pc:spChg>
        <pc:spChg chg="add del mod">
          <ac:chgData name="雄斗 増本" userId="c33bc751-cd93-45c0-ad15-94131cb6fb34" providerId="ADAL" clId="{EE9B2E8F-BB2E-447E-8CE5-49AD846F0CD0}" dt="2019-12-26T10:31:38.373" v="23755" actId="478"/>
          <ac:spMkLst>
            <pc:docMk/>
            <pc:sldMk cId="4224389026" sldId="282"/>
            <ac:spMk id="9" creationId="{3F9BA33A-05AB-E04C-A6D3-2BAD15E5F199}"/>
          </ac:spMkLst>
        </pc:spChg>
        <pc:spChg chg="add del mod">
          <ac:chgData name="雄斗 増本" userId="c33bc751-cd93-45c0-ad15-94131cb6fb34" providerId="ADAL" clId="{EE9B2E8F-BB2E-447E-8CE5-49AD846F0CD0}" dt="2019-12-26T10:31:38.373" v="23755" actId="478"/>
          <ac:spMkLst>
            <pc:docMk/>
            <pc:sldMk cId="4224389026" sldId="282"/>
            <ac:spMk id="10" creationId="{31BBBAFB-7182-5343-9299-F6DB0D1FC49E}"/>
          </ac:spMkLst>
        </pc:spChg>
        <pc:spChg chg="add del mod">
          <ac:chgData name="雄斗 増本" userId="c33bc751-cd93-45c0-ad15-94131cb6fb34" providerId="ADAL" clId="{EE9B2E8F-BB2E-447E-8CE5-49AD846F0CD0}" dt="2019-12-26T10:31:38.373" v="23755" actId="478"/>
          <ac:spMkLst>
            <pc:docMk/>
            <pc:sldMk cId="4224389026" sldId="282"/>
            <ac:spMk id="11" creationId="{70B46DC2-EA78-A94B-A02D-72236A2104A4}"/>
          </ac:spMkLst>
        </pc:spChg>
        <pc:spChg chg="mod">
          <ac:chgData name="雄斗 増本" userId="c33bc751-cd93-45c0-ad15-94131cb6fb34" providerId="ADAL" clId="{EE9B2E8F-BB2E-447E-8CE5-49AD846F0CD0}" dt="2019-12-26T11:02:01.236" v="24738"/>
          <ac:spMkLst>
            <pc:docMk/>
            <pc:sldMk cId="4224389026" sldId="282"/>
            <ac:spMk id="12" creationId="{DE052996-816F-4D57-BDBE-F005510F461F}"/>
          </ac:spMkLst>
        </pc:spChg>
        <pc:spChg chg="add del mod">
          <ac:chgData name="雄斗 増本" userId="c33bc751-cd93-45c0-ad15-94131cb6fb34" providerId="ADAL" clId="{EE9B2E8F-BB2E-447E-8CE5-49AD846F0CD0}" dt="2019-12-26T10:31:38.373" v="23755" actId="478"/>
          <ac:spMkLst>
            <pc:docMk/>
            <pc:sldMk cId="4224389026" sldId="282"/>
            <ac:spMk id="14" creationId="{FDB529FC-A5C2-4F48-8935-D91FA6B850DF}"/>
          </ac:spMkLst>
        </pc:spChg>
        <pc:spChg chg="add del mod">
          <ac:chgData name="雄斗 増本" userId="c33bc751-cd93-45c0-ad15-94131cb6fb34" providerId="ADAL" clId="{EE9B2E8F-BB2E-447E-8CE5-49AD846F0CD0}" dt="2019-12-26T10:31:38.373" v="23755" actId="478"/>
          <ac:spMkLst>
            <pc:docMk/>
            <pc:sldMk cId="4224389026" sldId="282"/>
            <ac:spMk id="15" creationId="{9AA74649-B443-9648-80B7-476D4D73FDD6}"/>
          </ac:spMkLst>
        </pc:spChg>
        <pc:spChg chg="add del mod">
          <ac:chgData name="雄斗 増本" userId="c33bc751-cd93-45c0-ad15-94131cb6fb34" providerId="ADAL" clId="{EE9B2E8F-BB2E-447E-8CE5-49AD846F0CD0}" dt="2019-12-26T10:31:38.373" v="23755" actId="478"/>
          <ac:spMkLst>
            <pc:docMk/>
            <pc:sldMk cId="4224389026" sldId="282"/>
            <ac:spMk id="17" creationId="{D3F7ADA2-7809-C342-B8B6-0D8039D4FF91}"/>
          </ac:spMkLst>
        </pc:spChg>
        <pc:spChg chg="add del mod">
          <ac:chgData name="雄斗 増本" userId="c33bc751-cd93-45c0-ad15-94131cb6fb34" providerId="ADAL" clId="{EE9B2E8F-BB2E-447E-8CE5-49AD846F0CD0}" dt="2019-12-26T10:31:38.373" v="23755" actId="478"/>
          <ac:spMkLst>
            <pc:docMk/>
            <pc:sldMk cId="4224389026" sldId="282"/>
            <ac:spMk id="18" creationId="{FCB4FFF5-0D93-554E-B205-1A1C5F592186}"/>
          </ac:spMkLst>
        </pc:spChg>
        <pc:spChg chg="add del mod">
          <ac:chgData name="雄斗 増本" userId="c33bc751-cd93-45c0-ad15-94131cb6fb34" providerId="ADAL" clId="{EE9B2E8F-BB2E-447E-8CE5-49AD846F0CD0}" dt="2019-12-26T10:31:38.373" v="23755" actId="478"/>
          <ac:spMkLst>
            <pc:docMk/>
            <pc:sldMk cId="4224389026" sldId="282"/>
            <ac:spMk id="19" creationId="{3B75D278-DCFC-9A4C-AFE2-E98237823501}"/>
          </ac:spMkLst>
        </pc:spChg>
        <pc:spChg chg="add del mod">
          <ac:chgData name="雄斗 増本" userId="c33bc751-cd93-45c0-ad15-94131cb6fb34" providerId="ADAL" clId="{EE9B2E8F-BB2E-447E-8CE5-49AD846F0CD0}" dt="2019-12-26T10:31:38.373" v="23755" actId="478"/>
          <ac:spMkLst>
            <pc:docMk/>
            <pc:sldMk cId="4224389026" sldId="282"/>
            <ac:spMk id="20" creationId="{322842D8-7DFC-EB46-B493-D51FE7109F4C}"/>
          </ac:spMkLst>
        </pc:spChg>
        <pc:spChg chg="add del mod">
          <ac:chgData name="雄斗 増本" userId="c33bc751-cd93-45c0-ad15-94131cb6fb34" providerId="ADAL" clId="{EE9B2E8F-BB2E-447E-8CE5-49AD846F0CD0}" dt="2019-12-26T10:31:38.373" v="23755" actId="478"/>
          <ac:spMkLst>
            <pc:docMk/>
            <pc:sldMk cId="4224389026" sldId="282"/>
            <ac:spMk id="21" creationId="{85514AB3-8E0D-3B4E-9FF3-33C71C67C407}"/>
          </ac:spMkLst>
        </pc:spChg>
        <pc:spChg chg="add del mod">
          <ac:chgData name="雄斗 増本" userId="c33bc751-cd93-45c0-ad15-94131cb6fb34" providerId="ADAL" clId="{EE9B2E8F-BB2E-447E-8CE5-49AD846F0CD0}" dt="2019-12-26T10:31:38.373" v="23755" actId="478"/>
          <ac:spMkLst>
            <pc:docMk/>
            <pc:sldMk cId="4224389026" sldId="282"/>
            <ac:spMk id="22" creationId="{722E67DF-7DA0-8149-B71D-D708919BCD7B}"/>
          </ac:spMkLst>
        </pc:spChg>
        <pc:spChg chg="add del mod">
          <ac:chgData name="雄斗 増本" userId="c33bc751-cd93-45c0-ad15-94131cb6fb34" providerId="ADAL" clId="{EE9B2E8F-BB2E-447E-8CE5-49AD846F0CD0}" dt="2019-12-26T10:31:38.373" v="23755" actId="478"/>
          <ac:spMkLst>
            <pc:docMk/>
            <pc:sldMk cId="4224389026" sldId="282"/>
            <ac:spMk id="25" creationId="{4C947A5A-7328-5943-8361-C185B2B0E2E5}"/>
          </ac:spMkLst>
        </pc:spChg>
        <pc:spChg chg="add del mod">
          <ac:chgData name="雄斗 増本" userId="c33bc751-cd93-45c0-ad15-94131cb6fb34" providerId="ADAL" clId="{EE9B2E8F-BB2E-447E-8CE5-49AD846F0CD0}" dt="2019-12-26T10:31:38.398" v="23756" actId="478"/>
          <ac:spMkLst>
            <pc:docMk/>
            <pc:sldMk cId="4224389026" sldId="282"/>
            <ac:spMk id="26" creationId="{E45D4EC0-A7E6-E54B-B73B-97D3577B98C9}"/>
          </ac:spMkLst>
        </pc:spChg>
        <pc:spChg chg="add del mod">
          <ac:chgData name="雄斗 増本" userId="c33bc751-cd93-45c0-ad15-94131cb6fb34" providerId="ADAL" clId="{EE9B2E8F-BB2E-447E-8CE5-49AD846F0CD0}" dt="2019-12-26T10:31:38.398" v="23756" actId="478"/>
          <ac:spMkLst>
            <pc:docMk/>
            <pc:sldMk cId="4224389026" sldId="282"/>
            <ac:spMk id="28" creationId="{599EA1FC-C4C4-FA44-8176-416137C80CA5}"/>
          </ac:spMkLst>
        </pc:spChg>
        <pc:spChg chg="add del mod">
          <ac:chgData name="雄斗 増本" userId="c33bc751-cd93-45c0-ad15-94131cb6fb34" providerId="ADAL" clId="{EE9B2E8F-BB2E-447E-8CE5-49AD846F0CD0}" dt="2019-12-26T10:31:38.398" v="23756" actId="478"/>
          <ac:spMkLst>
            <pc:docMk/>
            <pc:sldMk cId="4224389026" sldId="282"/>
            <ac:spMk id="29" creationId="{1A1E7C80-A350-444D-842B-703D37CB2025}"/>
          </ac:spMkLst>
        </pc:spChg>
        <pc:spChg chg="del">
          <ac:chgData name="雄斗 増本" userId="c33bc751-cd93-45c0-ad15-94131cb6fb34" providerId="ADAL" clId="{EE9B2E8F-BB2E-447E-8CE5-49AD846F0CD0}" dt="2019-11-21T03:58:09.612" v="6335" actId="478"/>
          <ac:spMkLst>
            <pc:docMk/>
            <pc:sldMk cId="4224389026" sldId="282"/>
            <ac:spMk id="46" creationId="{8B996F42-C6FE-E140-8B75-E68E4C08D05D}"/>
          </ac:spMkLst>
        </pc:spChg>
        <pc:spChg chg="add del mod">
          <ac:chgData name="雄斗 増本" userId="c33bc751-cd93-45c0-ad15-94131cb6fb34" providerId="ADAL" clId="{EE9B2E8F-BB2E-447E-8CE5-49AD846F0CD0}" dt="2019-12-26T10:31:38.373" v="23755" actId="478"/>
          <ac:spMkLst>
            <pc:docMk/>
            <pc:sldMk cId="4224389026" sldId="282"/>
            <ac:spMk id="47" creationId="{FE438D8A-2DAE-8F41-A3C6-265C00566FE9}"/>
          </ac:spMkLst>
        </pc:spChg>
        <pc:spChg chg="add del mod">
          <ac:chgData name="雄斗 増本" userId="c33bc751-cd93-45c0-ad15-94131cb6fb34" providerId="ADAL" clId="{EE9B2E8F-BB2E-447E-8CE5-49AD846F0CD0}" dt="2019-12-26T10:31:38.373" v="23755" actId="478"/>
          <ac:spMkLst>
            <pc:docMk/>
            <pc:sldMk cId="4224389026" sldId="282"/>
            <ac:spMk id="48" creationId="{6C2B26C8-1F79-5D4A-9D58-50B5673F3B47}"/>
          </ac:spMkLst>
        </pc:spChg>
        <pc:spChg chg="add del mod">
          <ac:chgData name="雄斗 増本" userId="c33bc751-cd93-45c0-ad15-94131cb6fb34" providerId="ADAL" clId="{EE9B2E8F-BB2E-447E-8CE5-49AD846F0CD0}" dt="2019-12-26T10:31:38.373" v="23755" actId="478"/>
          <ac:spMkLst>
            <pc:docMk/>
            <pc:sldMk cId="4224389026" sldId="282"/>
            <ac:spMk id="49" creationId="{94594541-87DE-6B4B-8501-C63D65E2C8CA}"/>
          </ac:spMkLst>
        </pc:spChg>
        <pc:spChg chg="add del mod">
          <ac:chgData name="雄斗 増本" userId="c33bc751-cd93-45c0-ad15-94131cb6fb34" providerId="ADAL" clId="{EE9B2E8F-BB2E-447E-8CE5-49AD846F0CD0}" dt="2019-12-26T10:31:38.373" v="23755" actId="478"/>
          <ac:spMkLst>
            <pc:docMk/>
            <pc:sldMk cId="4224389026" sldId="282"/>
            <ac:spMk id="60" creationId="{394A00A9-4DFA-EF45-8C24-9660FA237B4C}"/>
          </ac:spMkLst>
        </pc:spChg>
        <pc:spChg chg="add del mod">
          <ac:chgData name="雄斗 増本" userId="c33bc751-cd93-45c0-ad15-94131cb6fb34" providerId="ADAL" clId="{EE9B2E8F-BB2E-447E-8CE5-49AD846F0CD0}" dt="2019-12-26T10:31:38.373" v="23755" actId="478"/>
          <ac:spMkLst>
            <pc:docMk/>
            <pc:sldMk cId="4224389026" sldId="282"/>
            <ac:spMk id="61" creationId="{7AA1EC95-D804-6641-97C6-A31BF1D7A8A7}"/>
          </ac:spMkLst>
        </pc:spChg>
        <pc:spChg chg="add del mod">
          <ac:chgData name="雄斗 増本" userId="c33bc751-cd93-45c0-ad15-94131cb6fb34" providerId="ADAL" clId="{EE9B2E8F-BB2E-447E-8CE5-49AD846F0CD0}" dt="2019-12-26T10:31:38.373" v="23755" actId="478"/>
          <ac:spMkLst>
            <pc:docMk/>
            <pc:sldMk cId="4224389026" sldId="282"/>
            <ac:spMk id="65" creationId="{63DC992E-435E-AB4F-A1F7-27653A5CD20A}"/>
          </ac:spMkLst>
        </pc:spChg>
        <pc:spChg chg="add del mod">
          <ac:chgData name="雄斗 増本" userId="c33bc751-cd93-45c0-ad15-94131cb6fb34" providerId="ADAL" clId="{EE9B2E8F-BB2E-447E-8CE5-49AD846F0CD0}" dt="2019-12-26T10:31:38.373" v="23755" actId="478"/>
          <ac:spMkLst>
            <pc:docMk/>
            <pc:sldMk cId="4224389026" sldId="282"/>
            <ac:spMk id="66" creationId="{7CA670A7-0231-5140-A2D1-49F3C99307C5}"/>
          </ac:spMkLst>
        </pc:spChg>
        <pc:spChg chg="add">
          <ac:chgData name="雄斗 増本" userId="c33bc751-cd93-45c0-ad15-94131cb6fb34" providerId="ADAL" clId="{EE9B2E8F-BB2E-447E-8CE5-49AD846F0CD0}" dt="2019-11-21T03:58:07.470" v="6334"/>
          <ac:spMkLst>
            <pc:docMk/>
            <pc:sldMk cId="4224389026" sldId="282"/>
            <ac:spMk id="67" creationId="{C2AB7D27-87B3-4632-ABBB-FF3C026DCDB1}"/>
          </ac:spMkLst>
        </pc:spChg>
        <pc:spChg chg="add mod">
          <ac:chgData name="雄斗 増本" userId="c33bc751-cd93-45c0-ad15-94131cb6fb34" providerId="ADAL" clId="{EE9B2E8F-BB2E-447E-8CE5-49AD846F0CD0}" dt="2019-12-26T05:28:02.636" v="21558" actId="1076"/>
          <ac:spMkLst>
            <pc:docMk/>
            <pc:sldMk cId="4224389026" sldId="282"/>
            <ac:spMk id="68" creationId="{A993965F-930F-484F-A5C1-730E0E02D9A8}"/>
          </ac:spMkLst>
        </pc:spChg>
        <pc:spChg chg="add mod">
          <ac:chgData name="雄斗 増本" userId="c33bc751-cd93-45c0-ad15-94131cb6fb34" providerId="ADAL" clId="{EE9B2E8F-BB2E-447E-8CE5-49AD846F0CD0}" dt="2019-12-26T10:19:35.506" v="23359" actId="1076"/>
          <ac:spMkLst>
            <pc:docMk/>
            <pc:sldMk cId="4224389026" sldId="282"/>
            <ac:spMk id="71" creationId="{4C6B158F-D614-439F-B8C0-FF0A362412FB}"/>
          </ac:spMkLst>
        </pc:spChg>
        <pc:spChg chg="add">
          <ac:chgData name="雄斗 増本" userId="c33bc751-cd93-45c0-ad15-94131cb6fb34" providerId="ADAL" clId="{EE9B2E8F-BB2E-447E-8CE5-49AD846F0CD0}" dt="2019-12-26T10:16:55.034" v="23326"/>
          <ac:spMkLst>
            <pc:docMk/>
            <pc:sldMk cId="4224389026" sldId="282"/>
            <ac:spMk id="72" creationId="{9BD43C72-B241-4208-AEA4-0D7DFDBD8B35}"/>
          </ac:spMkLst>
        </pc:spChg>
        <pc:spChg chg="add">
          <ac:chgData name="雄斗 増本" userId="c33bc751-cd93-45c0-ad15-94131cb6fb34" providerId="ADAL" clId="{EE9B2E8F-BB2E-447E-8CE5-49AD846F0CD0}" dt="2019-12-26T10:16:55.034" v="23326"/>
          <ac:spMkLst>
            <pc:docMk/>
            <pc:sldMk cId="4224389026" sldId="282"/>
            <ac:spMk id="73" creationId="{3F52F058-0922-4305-B335-0CA4545C6CDF}"/>
          </ac:spMkLst>
        </pc:spChg>
        <pc:spChg chg="add del">
          <ac:chgData name="雄斗 増本" userId="c33bc751-cd93-45c0-ad15-94131cb6fb34" providerId="ADAL" clId="{EE9B2E8F-BB2E-447E-8CE5-49AD846F0CD0}" dt="2019-12-26T10:31:38.756" v="23765" actId="478"/>
          <ac:spMkLst>
            <pc:docMk/>
            <pc:sldMk cId="4224389026" sldId="282"/>
            <ac:spMk id="74" creationId="{B8066AF0-0CC4-4A0E-8A52-25E5CA29EAE2}"/>
          </ac:spMkLst>
        </pc:spChg>
        <pc:spChg chg="add">
          <ac:chgData name="雄斗 増本" userId="c33bc751-cd93-45c0-ad15-94131cb6fb34" providerId="ADAL" clId="{EE9B2E8F-BB2E-447E-8CE5-49AD846F0CD0}" dt="2019-12-26T10:16:55.034" v="23326"/>
          <ac:spMkLst>
            <pc:docMk/>
            <pc:sldMk cId="4224389026" sldId="282"/>
            <ac:spMk id="75" creationId="{AB01374C-6AF9-455E-9644-AE48B8F6002C}"/>
          </ac:spMkLst>
        </pc:spChg>
        <pc:spChg chg="add">
          <ac:chgData name="雄斗 増本" userId="c33bc751-cd93-45c0-ad15-94131cb6fb34" providerId="ADAL" clId="{EE9B2E8F-BB2E-447E-8CE5-49AD846F0CD0}" dt="2019-12-26T10:16:55.034" v="23326"/>
          <ac:spMkLst>
            <pc:docMk/>
            <pc:sldMk cId="4224389026" sldId="282"/>
            <ac:spMk id="76" creationId="{465102E9-7B4D-492C-8B29-FBE847C66B42}"/>
          </ac:spMkLst>
        </pc:spChg>
        <pc:spChg chg="add">
          <ac:chgData name="雄斗 増本" userId="c33bc751-cd93-45c0-ad15-94131cb6fb34" providerId="ADAL" clId="{EE9B2E8F-BB2E-447E-8CE5-49AD846F0CD0}" dt="2019-12-26T10:16:55.034" v="23326"/>
          <ac:spMkLst>
            <pc:docMk/>
            <pc:sldMk cId="4224389026" sldId="282"/>
            <ac:spMk id="77" creationId="{89C89409-A956-4A57-8078-CAB8220EEC60}"/>
          </ac:spMkLst>
        </pc:spChg>
        <pc:spChg chg="add">
          <ac:chgData name="雄斗 増本" userId="c33bc751-cd93-45c0-ad15-94131cb6fb34" providerId="ADAL" clId="{EE9B2E8F-BB2E-447E-8CE5-49AD846F0CD0}" dt="2019-12-26T10:16:55.034" v="23326"/>
          <ac:spMkLst>
            <pc:docMk/>
            <pc:sldMk cId="4224389026" sldId="282"/>
            <ac:spMk id="78" creationId="{26A993D1-7F49-4219-BA47-ABF6EDD9A1C8}"/>
          </ac:spMkLst>
        </pc:spChg>
        <pc:spChg chg="add">
          <ac:chgData name="雄斗 増本" userId="c33bc751-cd93-45c0-ad15-94131cb6fb34" providerId="ADAL" clId="{EE9B2E8F-BB2E-447E-8CE5-49AD846F0CD0}" dt="2019-12-26T10:16:55.034" v="23326"/>
          <ac:spMkLst>
            <pc:docMk/>
            <pc:sldMk cId="4224389026" sldId="282"/>
            <ac:spMk id="79" creationId="{171D1E14-4819-4808-8073-EC5C4780D921}"/>
          </ac:spMkLst>
        </pc:spChg>
        <pc:spChg chg="add">
          <ac:chgData name="雄斗 増本" userId="c33bc751-cd93-45c0-ad15-94131cb6fb34" providerId="ADAL" clId="{EE9B2E8F-BB2E-447E-8CE5-49AD846F0CD0}" dt="2019-12-26T10:16:55.034" v="23326"/>
          <ac:spMkLst>
            <pc:docMk/>
            <pc:sldMk cId="4224389026" sldId="282"/>
            <ac:spMk id="80" creationId="{F66D8C6D-A099-4BBF-96FC-09835A6986C2}"/>
          </ac:spMkLst>
        </pc:spChg>
        <pc:spChg chg="add">
          <ac:chgData name="雄斗 増本" userId="c33bc751-cd93-45c0-ad15-94131cb6fb34" providerId="ADAL" clId="{EE9B2E8F-BB2E-447E-8CE5-49AD846F0CD0}" dt="2019-12-26T10:16:55.034" v="23326"/>
          <ac:spMkLst>
            <pc:docMk/>
            <pc:sldMk cId="4224389026" sldId="282"/>
            <ac:spMk id="84" creationId="{D8C4406D-F511-4D8B-86AF-B7F1616A5362}"/>
          </ac:spMkLst>
        </pc:spChg>
        <pc:spChg chg="add">
          <ac:chgData name="雄斗 増本" userId="c33bc751-cd93-45c0-ad15-94131cb6fb34" providerId="ADAL" clId="{EE9B2E8F-BB2E-447E-8CE5-49AD846F0CD0}" dt="2019-12-26T10:16:55.034" v="23326"/>
          <ac:spMkLst>
            <pc:docMk/>
            <pc:sldMk cId="4224389026" sldId="282"/>
            <ac:spMk id="85" creationId="{4A52A45D-FC73-421F-9156-C1BA91B777DE}"/>
          </ac:spMkLst>
        </pc:spChg>
        <pc:spChg chg="add">
          <ac:chgData name="雄斗 増本" userId="c33bc751-cd93-45c0-ad15-94131cb6fb34" providerId="ADAL" clId="{EE9B2E8F-BB2E-447E-8CE5-49AD846F0CD0}" dt="2019-12-26T10:16:55.034" v="23326"/>
          <ac:spMkLst>
            <pc:docMk/>
            <pc:sldMk cId="4224389026" sldId="282"/>
            <ac:spMk id="86" creationId="{C79D6705-A490-4629-8087-682651AE99C5}"/>
          </ac:spMkLst>
        </pc:spChg>
        <pc:spChg chg="add">
          <ac:chgData name="雄斗 増本" userId="c33bc751-cd93-45c0-ad15-94131cb6fb34" providerId="ADAL" clId="{EE9B2E8F-BB2E-447E-8CE5-49AD846F0CD0}" dt="2019-12-26T10:16:55.034" v="23326"/>
          <ac:spMkLst>
            <pc:docMk/>
            <pc:sldMk cId="4224389026" sldId="282"/>
            <ac:spMk id="87" creationId="{16652877-8EFC-4B60-A06C-E59065600DD8}"/>
          </ac:spMkLst>
        </pc:spChg>
        <pc:spChg chg="add">
          <ac:chgData name="雄斗 増本" userId="c33bc751-cd93-45c0-ad15-94131cb6fb34" providerId="ADAL" clId="{EE9B2E8F-BB2E-447E-8CE5-49AD846F0CD0}" dt="2019-12-26T10:16:55.034" v="23326"/>
          <ac:spMkLst>
            <pc:docMk/>
            <pc:sldMk cId="4224389026" sldId="282"/>
            <ac:spMk id="88" creationId="{D4B73F01-D61C-4FC3-9C11-E3EB2F5208B4}"/>
          </ac:spMkLst>
        </pc:spChg>
        <pc:spChg chg="add">
          <ac:chgData name="雄斗 増本" userId="c33bc751-cd93-45c0-ad15-94131cb6fb34" providerId="ADAL" clId="{EE9B2E8F-BB2E-447E-8CE5-49AD846F0CD0}" dt="2019-12-26T10:16:55.034" v="23326"/>
          <ac:spMkLst>
            <pc:docMk/>
            <pc:sldMk cId="4224389026" sldId="282"/>
            <ac:spMk id="98" creationId="{1E2F0C1C-0B1F-43B8-80B6-E13A0F89C288}"/>
          </ac:spMkLst>
        </pc:spChg>
        <pc:spChg chg="add">
          <ac:chgData name="雄斗 増本" userId="c33bc751-cd93-45c0-ad15-94131cb6fb34" providerId="ADAL" clId="{EE9B2E8F-BB2E-447E-8CE5-49AD846F0CD0}" dt="2019-12-26T10:16:55.034" v="23326"/>
          <ac:spMkLst>
            <pc:docMk/>
            <pc:sldMk cId="4224389026" sldId="282"/>
            <ac:spMk id="99" creationId="{C9873316-2A0D-4DB6-B739-16D8613696FB}"/>
          </ac:spMkLst>
        </pc:spChg>
        <pc:spChg chg="add mod">
          <ac:chgData name="雄斗 増本" userId="c33bc751-cd93-45c0-ad15-94131cb6fb34" providerId="ADAL" clId="{EE9B2E8F-BB2E-447E-8CE5-49AD846F0CD0}" dt="2019-12-26T10:23:27.044" v="23409"/>
          <ac:spMkLst>
            <pc:docMk/>
            <pc:sldMk cId="4224389026" sldId="282"/>
            <ac:spMk id="100" creationId="{03D5E0C5-8FEC-4CD0-9F9D-B7C123459A1D}"/>
          </ac:spMkLst>
        </pc:spChg>
        <pc:spChg chg="add">
          <ac:chgData name="雄斗 増本" userId="c33bc751-cd93-45c0-ad15-94131cb6fb34" providerId="ADAL" clId="{EE9B2E8F-BB2E-447E-8CE5-49AD846F0CD0}" dt="2019-12-26T10:16:55.034" v="23326"/>
          <ac:spMkLst>
            <pc:docMk/>
            <pc:sldMk cId="4224389026" sldId="282"/>
            <ac:spMk id="102" creationId="{79293A97-E071-4D2F-8DBD-605051EB2DB3}"/>
          </ac:spMkLst>
        </pc:spChg>
        <pc:spChg chg="add">
          <ac:chgData name="雄斗 増本" userId="c33bc751-cd93-45c0-ad15-94131cb6fb34" providerId="ADAL" clId="{EE9B2E8F-BB2E-447E-8CE5-49AD846F0CD0}" dt="2019-12-26T10:16:55.034" v="23326"/>
          <ac:spMkLst>
            <pc:docMk/>
            <pc:sldMk cId="4224389026" sldId="282"/>
            <ac:spMk id="103" creationId="{A0592202-78BA-4570-AD02-ED7917EF6EA1}"/>
          </ac:spMkLst>
        </pc:spChg>
        <pc:spChg chg="add">
          <ac:chgData name="雄斗 増本" userId="c33bc751-cd93-45c0-ad15-94131cb6fb34" providerId="ADAL" clId="{EE9B2E8F-BB2E-447E-8CE5-49AD846F0CD0}" dt="2019-12-26T10:16:55.034" v="23326"/>
          <ac:spMkLst>
            <pc:docMk/>
            <pc:sldMk cId="4224389026" sldId="282"/>
            <ac:spMk id="104" creationId="{60A595EC-BDF5-46BF-ACB7-9E1E23761564}"/>
          </ac:spMkLst>
        </pc:spChg>
        <pc:spChg chg="add">
          <ac:chgData name="雄斗 増本" userId="c33bc751-cd93-45c0-ad15-94131cb6fb34" providerId="ADAL" clId="{EE9B2E8F-BB2E-447E-8CE5-49AD846F0CD0}" dt="2019-12-26T10:16:55.034" v="23326"/>
          <ac:spMkLst>
            <pc:docMk/>
            <pc:sldMk cId="4224389026" sldId="282"/>
            <ac:spMk id="105" creationId="{7D35046F-2DD2-4A70-898A-17E2F73FFF86}"/>
          </ac:spMkLst>
        </pc:spChg>
        <pc:spChg chg="add del">
          <ac:chgData name="雄斗 増本" userId="c33bc751-cd93-45c0-ad15-94131cb6fb34" providerId="ADAL" clId="{EE9B2E8F-BB2E-447E-8CE5-49AD846F0CD0}" dt="2019-12-26T10:18:36.729" v="23349" actId="478"/>
          <ac:spMkLst>
            <pc:docMk/>
            <pc:sldMk cId="4224389026" sldId="282"/>
            <ac:spMk id="106" creationId="{ADCFB1F1-BB27-4E5A-8783-FAD3465CE55E}"/>
          </ac:spMkLst>
        </pc:spChg>
        <pc:spChg chg="add">
          <ac:chgData name="雄斗 増本" userId="c33bc751-cd93-45c0-ad15-94131cb6fb34" providerId="ADAL" clId="{EE9B2E8F-BB2E-447E-8CE5-49AD846F0CD0}" dt="2019-12-26T10:16:55.034" v="23326"/>
          <ac:spMkLst>
            <pc:docMk/>
            <pc:sldMk cId="4224389026" sldId="282"/>
            <ac:spMk id="107" creationId="{5AFC53C0-5479-45BE-835C-427A6F237A50}"/>
          </ac:spMkLst>
        </pc:spChg>
        <pc:spChg chg="add">
          <ac:chgData name="雄斗 増本" userId="c33bc751-cd93-45c0-ad15-94131cb6fb34" providerId="ADAL" clId="{EE9B2E8F-BB2E-447E-8CE5-49AD846F0CD0}" dt="2019-12-26T10:16:55.034" v="23326"/>
          <ac:spMkLst>
            <pc:docMk/>
            <pc:sldMk cId="4224389026" sldId="282"/>
            <ac:spMk id="108" creationId="{2771D5F3-F23E-4F15-AA8E-8B87933D9E6C}"/>
          </ac:spMkLst>
        </pc:spChg>
        <pc:spChg chg="add">
          <ac:chgData name="雄斗 増本" userId="c33bc751-cd93-45c0-ad15-94131cb6fb34" providerId="ADAL" clId="{EE9B2E8F-BB2E-447E-8CE5-49AD846F0CD0}" dt="2019-12-26T10:16:55.034" v="23326"/>
          <ac:spMkLst>
            <pc:docMk/>
            <pc:sldMk cId="4224389026" sldId="282"/>
            <ac:spMk id="109" creationId="{087CF8EA-F2EF-415A-BAB3-EDF4CC475517}"/>
          </ac:spMkLst>
        </pc:spChg>
        <pc:spChg chg="add">
          <ac:chgData name="雄斗 増本" userId="c33bc751-cd93-45c0-ad15-94131cb6fb34" providerId="ADAL" clId="{EE9B2E8F-BB2E-447E-8CE5-49AD846F0CD0}" dt="2019-12-26T10:16:55.034" v="23326"/>
          <ac:spMkLst>
            <pc:docMk/>
            <pc:sldMk cId="4224389026" sldId="282"/>
            <ac:spMk id="110" creationId="{B7126CEE-E2FA-4126-99D7-24CAAE6610F8}"/>
          </ac:spMkLst>
        </pc:spChg>
        <pc:spChg chg="add">
          <ac:chgData name="雄斗 増本" userId="c33bc751-cd93-45c0-ad15-94131cb6fb34" providerId="ADAL" clId="{EE9B2E8F-BB2E-447E-8CE5-49AD846F0CD0}" dt="2019-12-26T10:16:55.034" v="23326"/>
          <ac:spMkLst>
            <pc:docMk/>
            <pc:sldMk cId="4224389026" sldId="282"/>
            <ac:spMk id="111" creationId="{DB39D6A9-00C1-47E5-8E7F-6A7A6C6F5BF4}"/>
          </ac:spMkLst>
        </pc:spChg>
        <pc:spChg chg="add">
          <ac:chgData name="雄斗 増本" userId="c33bc751-cd93-45c0-ad15-94131cb6fb34" providerId="ADAL" clId="{EE9B2E8F-BB2E-447E-8CE5-49AD846F0CD0}" dt="2019-12-26T10:16:55.034" v="23326"/>
          <ac:spMkLst>
            <pc:docMk/>
            <pc:sldMk cId="4224389026" sldId="282"/>
            <ac:spMk id="112" creationId="{5FD6218E-F9ED-456A-9313-5289055F2180}"/>
          </ac:spMkLst>
        </pc:spChg>
        <pc:spChg chg="add">
          <ac:chgData name="雄斗 増本" userId="c33bc751-cd93-45c0-ad15-94131cb6fb34" providerId="ADAL" clId="{EE9B2E8F-BB2E-447E-8CE5-49AD846F0CD0}" dt="2019-12-26T10:16:55.034" v="23326"/>
          <ac:spMkLst>
            <pc:docMk/>
            <pc:sldMk cId="4224389026" sldId="282"/>
            <ac:spMk id="113" creationId="{4BD16290-4ABA-4C1D-9D97-CB4F4D2C3097}"/>
          </ac:spMkLst>
        </pc:spChg>
        <pc:spChg chg="add">
          <ac:chgData name="雄斗 増本" userId="c33bc751-cd93-45c0-ad15-94131cb6fb34" providerId="ADAL" clId="{EE9B2E8F-BB2E-447E-8CE5-49AD846F0CD0}" dt="2019-12-26T10:16:55.034" v="23326"/>
          <ac:spMkLst>
            <pc:docMk/>
            <pc:sldMk cId="4224389026" sldId="282"/>
            <ac:spMk id="114" creationId="{FF735AF4-A2F3-4B9D-9612-C8D2BDAA1890}"/>
          </ac:spMkLst>
        </pc:spChg>
        <pc:spChg chg="add mod">
          <ac:chgData name="雄斗 増本" userId="c33bc751-cd93-45c0-ad15-94131cb6fb34" providerId="ADAL" clId="{EE9B2E8F-BB2E-447E-8CE5-49AD846F0CD0}" dt="2019-12-26T10:23:22.811" v="23398" actId="404"/>
          <ac:spMkLst>
            <pc:docMk/>
            <pc:sldMk cId="4224389026" sldId="282"/>
            <ac:spMk id="115" creationId="{C7FEFAA9-162F-4C45-B3E9-605495E11206}"/>
          </ac:spMkLst>
        </pc:spChg>
        <pc:spChg chg="add">
          <ac:chgData name="雄斗 増本" userId="c33bc751-cd93-45c0-ad15-94131cb6fb34" providerId="ADAL" clId="{EE9B2E8F-BB2E-447E-8CE5-49AD846F0CD0}" dt="2019-12-26T10:16:55.034" v="23326"/>
          <ac:spMkLst>
            <pc:docMk/>
            <pc:sldMk cId="4224389026" sldId="282"/>
            <ac:spMk id="116" creationId="{494496CA-AA0C-40D2-A1AC-F3703F2899F8}"/>
          </ac:spMkLst>
        </pc:spChg>
        <pc:spChg chg="add">
          <ac:chgData name="雄斗 増本" userId="c33bc751-cd93-45c0-ad15-94131cb6fb34" providerId="ADAL" clId="{EE9B2E8F-BB2E-447E-8CE5-49AD846F0CD0}" dt="2019-12-26T10:16:55.034" v="23326"/>
          <ac:spMkLst>
            <pc:docMk/>
            <pc:sldMk cId="4224389026" sldId="282"/>
            <ac:spMk id="117" creationId="{7DFDF91B-C08B-4DB7-9137-1097582B9B0A}"/>
          </ac:spMkLst>
        </pc:spChg>
        <pc:spChg chg="add">
          <ac:chgData name="雄斗 増本" userId="c33bc751-cd93-45c0-ad15-94131cb6fb34" providerId="ADAL" clId="{EE9B2E8F-BB2E-447E-8CE5-49AD846F0CD0}" dt="2019-12-26T10:16:55.034" v="23326"/>
          <ac:spMkLst>
            <pc:docMk/>
            <pc:sldMk cId="4224389026" sldId="282"/>
            <ac:spMk id="118" creationId="{AFDFC3CE-A36F-459B-920C-67A39BED63BB}"/>
          </ac:spMkLst>
        </pc:spChg>
        <pc:spChg chg="add">
          <ac:chgData name="雄斗 増本" userId="c33bc751-cd93-45c0-ad15-94131cb6fb34" providerId="ADAL" clId="{EE9B2E8F-BB2E-447E-8CE5-49AD846F0CD0}" dt="2019-12-26T10:16:55.034" v="23326"/>
          <ac:spMkLst>
            <pc:docMk/>
            <pc:sldMk cId="4224389026" sldId="282"/>
            <ac:spMk id="119" creationId="{37B97863-CC5E-42F0-9BD5-AF6C20C9B1F6}"/>
          </ac:spMkLst>
        </pc:spChg>
        <pc:spChg chg="add">
          <ac:chgData name="雄斗 増本" userId="c33bc751-cd93-45c0-ad15-94131cb6fb34" providerId="ADAL" clId="{EE9B2E8F-BB2E-447E-8CE5-49AD846F0CD0}" dt="2019-12-26T10:16:55.034" v="23326"/>
          <ac:spMkLst>
            <pc:docMk/>
            <pc:sldMk cId="4224389026" sldId="282"/>
            <ac:spMk id="120" creationId="{42C099E1-8687-41E5-A542-F2E31AFA4034}"/>
          </ac:spMkLst>
        </pc:spChg>
        <pc:spChg chg="add">
          <ac:chgData name="雄斗 増本" userId="c33bc751-cd93-45c0-ad15-94131cb6fb34" providerId="ADAL" clId="{EE9B2E8F-BB2E-447E-8CE5-49AD846F0CD0}" dt="2019-12-26T10:16:55.034" v="23326"/>
          <ac:spMkLst>
            <pc:docMk/>
            <pc:sldMk cId="4224389026" sldId="282"/>
            <ac:spMk id="121" creationId="{9FE27E8A-61FC-430E-9FF5-6B942017162F}"/>
          </ac:spMkLst>
        </pc:spChg>
        <pc:spChg chg="add">
          <ac:chgData name="雄斗 増本" userId="c33bc751-cd93-45c0-ad15-94131cb6fb34" providerId="ADAL" clId="{EE9B2E8F-BB2E-447E-8CE5-49AD846F0CD0}" dt="2019-12-26T10:16:55.034" v="23326"/>
          <ac:spMkLst>
            <pc:docMk/>
            <pc:sldMk cId="4224389026" sldId="282"/>
            <ac:spMk id="122" creationId="{EBBB4138-BCDF-4072-A040-FA9A2FC47BF1}"/>
          </ac:spMkLst>
        </pc:spChg>
        <pc:spChg chg="add">
          <ac:chgData name="雄斗 増本" userId="c33bc751-cd93-45c0-ad15-94131cb6fb34" providerId="ADAL" clId="{EE9B2E8F-BB2E-447E-8CE5-49AD846F0CD0}" dt="2019-12-26T10:16:55.034" v="23326"/>
          <ac:spMkLst>
            <pc:docMk/>
            <pc:sldMk cId="4224389026" sldId="282"/>
            <ac:spMk id="123" creationId="{C3515455-7748-4A3F-A315-C6F6E7E04466}"/>
          </ac:spMkLst>
        </pc:spChg>
        <pc:spChg chg="add">
          <ac:chgData name="雄斗 増本" userId="c33bc751-cd93-45c0-ad15-94131cb6fb34" providerId="ADAL" clId="{EE9B2E8F-BB2E-447E-8CE5-49AD846F0CD0}" dt="2019-12-26T10:16:55.034" v="23326"/>
          <ac:spMkLst>
            <pc:docMk/>
            <pc:sldMk cId="4224389026" sldId="282"/>
            <ac:spMk id="124" creationId="{B548610B-5A1A-4863-BB01-93DB47739305}"/>
          </ac:spMkLst>
        </pc:spChg>
        <pc:spChg chg="add">
          <ac:chgData name="雄斗 増本" userId="c33bc751-cd93-45c0-ad15-94131cb6fb34" providerId="ADAL" clId="{EE9B2E8F-BB2E-447E-8CE5-49AD846F0CD0}" dt="2019-12-26T10:16:55.034" v="23326"/>
          <ac:spMkLst>
            <pc:docMk/>
            <pc:sldMk cId="4224389026" sldId="282"/>
            <ac:spMk id="125" creationId="{2E774965-5029-4E21-BD50-4E6844157B42}"/>
          </ac:spMkLst>
        </pc:spChg>
        <pc:spChg chg="add">
          <ac:chgData name="雄斗 増本" userId="c33bc751-cd93-45c0-ad15-94131cb6fb34" providerId="ADAL" clId="{EE9B2E8F-BB2E-447E-8CE5-49AD846F0CD0}" dt="2019-12-26T10:16:55.034" v="23326"/>
          <ac:spMkLst>
            <pc:docMk/>
            <pc:sldMk cId="4224389026" sldId="282"/>
            <ac:spMk id="126" creationId="{EB09AEC6-11F6-4E86-ACA1-166D62CE331F}"/>
          </ac:spMkLst>
        </pc:spChg>
        <pc:spChg chg="add">
          <ac:chgData name="雄斗 増本" userId="c33bc751-cd93-45c0-ad15-94131cb6fb34" providerId="ADAL" clId="{EE9B2E8F-BB2E-447E-8CE5-49AD846F0CD0}" dt="2019-12-26T10:16:55.034" v="23326"/>
          <ac:spMkLst>
            <pc:docMk/>
            <pc:sldMk cId="4224389026" sldId="282"/>
            <ac:spMk id="127" creationId="{290D3966-8C6B-4D57-B56D-FAB99415C243}"/>
          </ac:spMkLst>
        </pc:spChg>
        <pc:spChg chg="add">
          <ac:chgData name="雄斗 増本" userId="c33bc751-cd93-45c0-ad15-94131cb6fb34" providerId="ADAL" clId="{EE9B2E8F-BB2E-447E-8CE5-49AD846F0CD0}" dt="2019-12-26T10:16:55.034" v="23326"/>
          <ac:spMkLst>
            <pc:docMk/>
            <pc:sldMk cId="4224389026" sldId="282"/>
            <ac:spMk id="128" creationId="{BFD99F16-8662-4D40-94FC-4723DE9B25C3}"/>
          </ac:spMkLst>
        </pc:spChg>
        <pc:spChg chg="add">
          <ac:chgData name="雄斗 増本" userId="c33bc751-cd93-45c0-ad15-94131cb6fb34" providerId="ADAL" clId="{EE9B2E8F-BB2E-447E-8CE5-49AD846F0CD0}" dt="2019-12-26T10:16:55.034" v="23326"/>
          <ac:spMkLst>
            <pc:docMk/>
            <pc:sldMk cId="4224389026" sldId="282"/>
            <ac:spMk id="129" creationId="{2EEA2E1C-81AD-44BC-9093-687D8112A210}"/>
          </ac:spMkLst>
        </pc:spChg>
        <pc:spChg chg="add">
          <ac:chgData name="雄斗 増本" userId="c33bc751-cd93-45c0-ad15-94131cb6fb34" providerId="ADAL" clId="{EE9B2E8F-BB2E-447E-8CE5-49AD846F0CD0}" dt="2019-12-26T10:16:55.034" v="23326"/>
          <ac:spMkLst>
            <pc:docMk/>
            <pc:sldMk cId="4224389026" sldId="282"/>
            <ac:spMk id="130" creationId="{08660422-9B5B-4C9C-8238-D48D4F26E6C9}"/>
          </ac:spMkLst>
        </pc:spChg>
        <pc:spChg chg="add">
          <ac:chgData name="雄斗 増本" userId="c33bc751-cd93-45c0-ad15-94131cb6fb34" providerId="ADAL" clId="{EE9B2E8F-BB2E-447E-8CE5-49AD846F0CD0}" dt="2019-12-26T10:16:55.034" v="23326"/>
          <ac:spMkLst>
            <pc:docMk/>
            <pc:sldMk cId="4224389026" sldId="282"/>
            <ac:spMk id="131" creationId="{BB932F6D-B6E7-470C-B76F-C7AE55A03B3F}"/>
          </ac:spMkLst>
        </pc:spChg>
        <pc:spChg chg="add">
          <ac:chgData name="雄斗 増本" userId="c33bc751-cd93-45c0-ad15-94131cb6fb34" providerId="ADAL" clId="{EE9B2E8F-BB2E-447E-8CE5-49AD846F0CD0}" dt="2019-12-26T10:16:55.034" v="23326"/>
          <ac:spMkLst>
            <pc:docMk/>
            <pc:sldMk cId="4224389026" sldId="282"/>
            <ac:spMk id="133" creationId="{DFDC8985-4C3F-465C-995A-AACDA4AA8439}"/>
          </ac:spMkLst>
        </pc:spChg>
        <pc:spChg chg="add del">
          <ac:chgData name="雄斗 増本" userId="c33bc751-cd93-45c0-ad15-94131cb6fb34" providerId="ADAL" clId="{EE9B2E8F-BB2E-447E-8CE5-49AD846F0CD0}" dt="2019-12-26T10:25:42.221" v="23446" actId="478"/>
          <ac:spMkLst>
            <pc:docMk/>
            <pc:sldMk cId="4224389026" sldId="282"/>
            <ac:spMk id="134" creationId="{23F9DB06-04BA-4972-A846-7F45F714B68C}"/>
          </ac:spMkLst>
        </pc:spChg>
        <pc:spChg chg="add">
          <ac:chgData name="雄斗 増本" userId="c33bc751-cd93-45c0-ad15-94131cb6fb34" providerId="ADAL" clId="{EE9B2E8F-BB2E-447E-8CE5-49AD846F0CD0}" dt="2019-12-26T10:16:55.034" v="23326"/>
          <ac:spMkLst>
            <pc:docMk/>
            <pc:sldMk cId="4224389026" sldId="282"/>
            <ac:spMk id="136" creationId="{9F240222-E89C-4625-867E-9353020533CB}"/>
          </ac:spMkLst>
        </pc:spChg>
        <pc:spChg chg="add mod">
          <ac:chgData name="雄斗 増本" userId="c33bc751-cd93-45c0-ad15-94131cb6fb34" providerId="ADAL" clId="{EE9B2E8F-BB2E-447E-8CE5-49AD846F0CD0}" dt="2019-12-26T10:32:13.711" v="23778" actId="1076"/>
          <ac:spMkLst>
            <pc:docMk/>
            <pc:sldMk cId="4224389026" sldId="282"/>
            <ac:spMk id="137" creationId="{8E05F47F-FFAC-41E1-B769-36432F1E9977}"/>
          </ac:spMkLst>
        </pc:spChg>
        <pc:spChg chg="add">
          <ac:chgData name="雄斗 増本" userId="c33bc751-cd93-45c0-ad15-94131cb6fb34" providerId="ADAL" clId="{EE9B2E8F-BB2E-447E-8CE5-49AD846F0CD0}" dt="2019-12-26T10:16:55.034" v="23326"/>
          <ac:spMkLst>
            <pc:docMk/>
            <pc:sldMk cId="4224389026" sldId="282"/>
            <ac:spMk id="139" creationId="{E6431B77-597E-46DE-BEF5-34968EBCF359}"/>
          </ac:spMkLst>
        </pc:spChg>
        <pc:spChg chg="add">
          <ac:chgData name="雄斗 増本" userId="c33bc751-cd93-45c0-ad15-94131cb6fb34" providerId="ADAL" clId="{EE9B2E8F-BB2E-447E-8CE5-49AD846F0CD0}" dt="2019-12-26T10:16:55.034" v="23326"/>
          <ac:spMkLst>
            <pc:docMk/>
            <pc:sldMk cId="4224389026" sldId="282"/>
            <ac:spMk id="140" creationId="{905D8A57-E7E1-4540-9031-939A49602146}"/>
          </ac:spMkLst>
        </pc:spChg>
        <pc:spChg chg="add">
          <ac:chgData name="雄斗 増本" userId="c33bc751-cd93-45c0-ad15-94131cb6fb34" providerId="ADAL" clId="{EE9B2E8F-BB2E-447E-8CE5-49AD846F0CD0}" dt="2019-12-26T10:16:55.034" v="23326"/>
          <ac:spMkLst>
            <pc:docMk/>
            <pc:sldMk cId="4224389026" sldId="282"/>
            <ac:spMk id="141" creationId="{7FA46FEA-938C-4248-B148-4831D1894D17}"/>
          </ac:spMkLst>
        </pc:spChg>
        <pc:spChg chg="add">
          <ac:chgData name="雄斗 増本" userId="c33bc751-cd93-45c0-ad15-94131cb6fb34" providerId="ADAL" clId="{EE9B2E8F-BB2E-447E-8CE5-49AD846F0CD0}" dt="2019-12-26T10:16:55.034" v="23326"/>
          <ac:spMkLst>
            <pc:docMk/>
            <pc:sldMk cId="4224389026" sldId="282"/>
            <ac:spMk id="143" creationId="{085BB386-DA44-4B7C-8D65-F9D644C501A1}"/>
          </ac:spMkLst>
        </pc:spChg>
        <pc:spChg chg="add">
          <ac:chgData name="雄斗 増本" userId="c33bc751-cd93-45c0-ad15-94131cb6fb34" providerId="ADAL" clId="{EE9B2E8F-BB2E-447E-8CE5-49AD846F0CD0}" dt="2019-12-26T10:16:55.034" v="23326"/>
          <ac:spMkLst>
            <pc:docMk/>
            <pc:sldMk cId="4224389026" sldId="282"/>
            <ac:spMk id="144" creationId="{DA91D29D-D31E-4DCE-8023-B252BEF2B32F}"/>
          </ac:spMkLst>
        </pc:spChg>
        <pc:spChg chg="add">
          <ac:chgData name="雄斗 増本" userId="c33bc751-cd93-45c0-ad15-94131cb6fb34" providerId="ADAL" clId="{EE9B2E8F-BB2E-447E-8CE5-49AD846F0CD0}" dt="2019-12-26T10:16:55.034" v="23326"/>
          <ac:spMkLst>
            <pc:docMk/>
            <pc:sldMk cId="4224389026" sldId="282"/>
            <ac:spMk id="145" creationId="{20065979-053D-4D5E-B4A5-9C833F9B8767}"/>
          </ac:spMkLst>
        </pc:spChg>
        <pc:spChg chg="add">
          <ac:chgData name="雄斗 増本" userId="c33bc751-cd93-45c0-ad15-94131cb6fb34" providerId="ADAL" clId="{EE9B2E8F-BB2E-447E-8CE5-49AD846F0CD0}" dt="2019-12-26T10:16:55.034" v="23326"/>
          <ac:spMkLst>
            <pc:docMk/>
            <pc:sldMk cId="4224389026" sldId="282"/>
            <ac:spMk id="147" creationId="{1014D6BF-0A04-4D3D-8732-9566B802E8AD}"/>
          </ac:spMkLst>
        </pc:spChg>
        <pc:spChg chg="add">
          <ac:chgData name="雄斗 増本" userId="c33bc751-cd93-45c0-ad15-94131cb6fb34" providerId="ADAL" clId="{EE9B2E8F-BB2E-447E-8CE5-49AD846F0CD0}" dt="2019-12-26T10:16:55.034" v="23326"/>
          <ac:spMkLst>
            <pc:docMk/>
            <pc:sldMk cId="4224389026" sldId="282"/>
            <ac:spMk id="148" creationId="{D8E5B3F2-9A63-45FA-AA36-D1750CC00740}"/>
          </ac:spMkLst>
        </pc:spChg>
        <pc:spChg chg="add">
          <ac:chgData name="雄斗 増本" userId="c33bc751-cd93-45c0-ad15-94131cb6fb34" providerId="ADAL" clId="{EE9B2E8F-BB2E-447E-8CE5-49AD846F0CD0}" dt="2019-12-26T10:16:55.034" v="23326"/>
          <ac:spMkLst>
            <pc:docMk/>
            <pc:sldMk cId="4224389026" sldId="282"/>
            <ac:spMk id="150" creationId="{74792575-517E-472D-BD06-5427C0A94B0E}"/>
          </ac:spMkLst>
        </pc:spChg>
        <pc:spChg chg="add">
          <ac:chgData name="雄斗 増本" userId="c33bc751-cd93-45c0-ad15-94131cb6fb34" providerId="ADAL" clId="{EE9B2E8F-BB2E-447E-8CE5-49AD846F0CD0}" dt="2019-12-26T10:16:55.034" v="23326"/>
          <ac:spMkLst>
            <pc:docMk/>
            <pc:sldMk cId="4224389026" sldId="282"/>
            <ac:spMk id="151" creationId="{07453F83-10B8-4BC3-985A-52CF6E983F16}"/>
          </ac:spMkLst>
        </pc:spChg>
        <pc:spChg chg="add">
          <ac:chgData name="雄斗 増本" userId="c33bc751-cd93-45c0-ad15-94131cb6fb34" providerId="ADAL" clId="{EE9B2E8F-BB2E-447E-8CE5-49AD846F0CD0}" dt="2019-12-26T10:16:55.034" v="23326"/>
          <ac:spMkLst>
            <pc:docMk/>
            <pc:sldMk cId="4224389026" sldId="282"/>
            <ac:spMk id="156" creationId="{F1475207-DB6B-44CF-B712-4B75FCF444C6}"/>
          </ac:spMkLst>
        </pc:spChg>
        <pc:spChg chg="add">
          <ac:chgData name="雄斗 増本" userId="c33bc751-cd93-45c0-ad15-94131cb6fb34" providerId="ADAL" clId="{EE9B2E8F-BB2E-447E-8CE5-49AD846F0CD0}" dt="2019-12-26T10:16:55.034" v="23326"/>
          <ac:spMkLst>
            <pc:docMk/>
            <pc:sldMk cId="4224389026" sldId="282"/>
            <ac:spMk id="157" creationId="{6692C538-D283-4B31-9CF5-3772D45910B3}"/>
          </ac:spMkLst>
        </pc:spChg>
        <pc:spChg chg="add">
          <ac:chgData name="雄斗 増本" userId="c33bc751-cd93-45c0-ad15-94131cb6fb34" providerId="ADAL" clId="{EE9B2E8F-BB2E-447E-8CE5-49AD846F0CD0}" dt="2019-12-26T10:16:55.034" v="23326"/>
          <ac:spMkLst>
            <pc:docMk/>
            <pc:sldMk cId="4224389026" sldId="282"/>
            <ac:spMk id="159" creationId="{ABF35571-51AA-402F-BA41-A4A43BE2F988}"/>
          </ac:spMkLst>
        </pc:spChg>
        <pc:spChg chg="add">
          <ac:chgData name="雄斗 増本" userId="c33bc751-cd93-45c0-ad15-94131cb6fb34" providerId="ADAL" clId="{EE9B2E8F-BB2E-447E-8CE5-49AD846F0CD0}" dt="2019-12-26T10:16:55.034" v="23326"/>
          <ac:spMkLst>
            <pc:docMk/>
            <pc:sldMk cId="4224389026" sldId="282"/>
            <ac:spMk id="160" creationId="{852420CE-AE47-4D73-9DC4-5959E04AAEFE}"/>
          </ac:spMkLst>
        </pc:spChg>
        <pc:spChg chg="add">
          <ac:chgData name="雄斗 増本" userId="c33bc751-cd93-45c0-ad15-94131cb6fb34" providerId="ADAL" clId="{EE9B2E8F-BB2E-447E-8CE5-49AD846F0CD0}" dt="2019-12-26T10:16:55.034" v="23326"/>
          <ac:spMkLst>
            <pc:docMk/>
            <pc:sldMk cId="4224389026" sldId="282"/>
            <ac:spMk id="162" creationId="{138959AF-4F41-4562-826E-D9126456B42C}"/>
          </ac:spMkLst>
        </pc:spChg>
        <pc:spChg chg="add">
          <ac:chgData name="雄斗 増本" userId="c33bc751-cd93-45c0-ad15-94131cb6fb34" providerId="ADAL" clId="{EE9B2E8F-BB2E-447E-8CE5-49AD846F0CD0}" dt="2019-12-26T10:16:55.034" v="23326"/>
          <ac:spMkLst>
            <pc:docMk/>
            <pc:sldMk cId="4224389026" sldId="282"/>
            <ac:spMk id="163" creationId="{CF750865-43E0-4696-8F57-3FC4A5028E57}"/>
          </ac:spMkLst>
        </pc:spChg>
        <pc:spChg chg="add">
          <ac:chgData name="雄斗 増本" userId="c33bc751-cd93-45c0-ad15-94131cb6fb34" providerId="ADAL" clId="{EE9B2E8F-BB2E-447E-8CE5-49AD846F0CD0}" dt="2019-12-26T10:16:55.034" v="23326"/>
          <ac:spMkLst>
            <pc:docMk/>
            <pc:sldMk cId="4224389026" sldId="282"/>
            <ac:spMk id="165" creationId="{52823DA4-10B9-45CB-85A7-A6D26E40EC4A}"/>
          </ac:spMkLst>
        </pc:spChg>
        <pc:spChg chg="add">
          <ac:chgData name="雄斗 増本" userId="c33bc751-cd93-45c0-ad15-94131cb6fb34" providerId="ADAL" clId="{EE9B2E8F-BB2E-447E-8CE5-49AD846F0CD0}" dt="2019-12-26T10:16:55.034" v="23326"/>
          <ac:spMkLst>
            <pc:docMk/>
            <pc:sldMk cId="4224389026" sldId="282"/>
            <ac:spMk id="166" creationId="{1B6DD825-001B-4B1A-98BA-DE171AAE0055}"/>
          </ac:spMkLst>
        </pc:spChg>
        <pc:spChg chg="add">
          <ac:chgData name="雄斗 増本" userId="c33bc751-cd93-45c0-ad15-94131cb6fb34" providerId="ADAL" clId="{EE9B2E8F-BB2E-447E-8CE5-49AD846F0CD0}" dt="2019-12-26T10:16:55.034" v="23326"/>
          <ac:spMkLst>
            <pc:docMk/>
            <pc:sldMk cId="4224389026" sldId="282"/>
            <ac:spMk id="167" creationId="{2080C124-4C58-4FA9-89FC-C38C3F0E71B4}"/>
          </ac:spMkLst>
        </pc:spChg>
        <pc:spChg chg="add">
          <ac:chgData name="雄斗 増本" userId="c33bc751-cd93-45c0-ad15-94131cb6fb34" providerId="ADAL" clId="{EE9B2E8F-BB2E-447E-8CE5-49AD846F0CD0}" dt="2019-12-26T10:16:55.034" v="23326"/>
          <ac:spMkLst>
            <pc:docMk/>
            <pc:sldMk cId="4224389026" sldId="282"/>
            <ac:spMk id="168" creationId="{43F8F8A8-EB55-4F58-ADF5-42A1D6883237}"/>
          </ac:spMkLst>
        </pc:spChg>
        <pc:spChg chg="add">
          <ac:chgData name="雄斗 増本" userId="c33bc751-cd93-45c0-ad15-94131cb6fb34" providerId="ADAL" clId="{EE9B2E8F-BB2E-447E-8CE5-49AD846F0CD0}" dt="2019-12-26T10:16:55.034" v="23326"/>
          <ac:spMkLst>
            <pc:docMk/>
            <pc:sldMk cId="4224389026" sldId="282"/>
            <ac:spMk id="169" creationId="{9A0B8497-7131-4CB3-88E5-216A0B7A1FF9}"/>
          </ac:spMkLst>
        </pc:spChg>
        <pc:spChg chg="add">
          <ac:chgData name="雄斗 増本" userId="c33bc751-cd93-45c0-ad15-94131cb6fb34" providerId="ADAL" clId="{EE9B2E8F-BB2E-447E-8CE5-49AD846F0CD0}" dt="2019-12-26T10:16:55.034" v="23326"/>
          <ac:spMkLst>
            <pc:docMk/>
            <pc:sldMk cId="4224389026" sldId="282"/>
            <ac:spMk id="171" creationId="{E52E9F62-9782-4FD0-A1C6-438083969584}"/>
          </ac:spMkLst>
        </pc:spChg>
        <pc:spChg chg="add del">
          <ac:chgData name="雄斗 増本" userId="c33bc751-cd93-45c0-ad15-94131cb6fb34" providerId="ADAL" clId="{EE9B2E8F-BB2E-447E-8CE5-49AD846F0CD0}" dt="2019-12-26T10:25:39.753" v="23445" actId="478"/>
          <ac:spMkLst>
            <pc:docMk/>
            <pc:sldMk cId="4224389026" sldId="282"/>
            <ac:spMk id="172" creationId="{6F359D34-F758-4F51-BD95-A38F98FAC7A8}"/>
          </ac:spMkLst>
        </pc:spChg>
        <pc:spChg chg="add">
          <ac:chgData name="雄斗 増本" userId="c33bc751-cd93-45c0-ad15-94131cb6fb34" providerId="ADAL" clId="{EE9B2E8F-BB2E-447E-8CE5-49AD846F0CD0}" dt="2019-12-26T10:16:55.034" v="23326"/>
          <ac:spMkLst>
            <pc:docMk/>
            <pc:sldMk cId="4224389026" sldId="282"/>
            <ac:spMk id="173" creationId="{905A8585-2B98-45CF-9F19-37497C52A15F}"/>
          </ac:spMkLst>
        </pc:spChg>
        <pc:spChg chg="add">
          <ac:chgData name="雄斗 増本" userId="c33bc751-cd93-45c0-ad15-94131cb6fb34" providerId="ADAL" clId="{EE9B2E8F-BB2E-447E-8CE5-49AD846F0CD0}" dt="2019-12-26T10:16:55.034" v="23326"/>
          <ac:spMkLst>
            <pc:docMk/>
            <pc:sldMk cId="4224389026" sldId="282"/>
            <ac:spMk id="174" creationId="{5F5977CD-C51E-4215-980B-8ABF1C2FF446}"/>
          </ac:spMkLst>
        </pc:spChg>
        <pc:spChg chg="add">
          <ac:chgData name="雄斗 増本" userId="c33bc751-cd93-45c0-ad15-94131cb6fb34" providerId="ADAL" clId="{EE9B2E8F-BB2E-447E-8CE5-49AD846F0CD0}" dt="2019-12-26T10:16:55.034" v="23326"/>
          <ac:spMkLst>
            <pc:docMk/>
            <pc:sldMk cId="4224389026" sldId="282"/>
            <ac:spMk id="205" creationId="{FA7EC739-6B05-49A7-A4D3-1ACDE6C264C6}"/>
          </ac:spMkLst>
        </pc:spChg>
        <pc:spChg chg="add">
          <ac:chgData name="雄斗 増本" userId="c33bc751-cd93-45c0-ad15-94131cb6fb34" providerId="ADAL" clId="{EE9B2E8F-BB2E-447E-8CE5-49AD846F0CD0}" dt="2019-12-26T10:16:55.034" v="23326"/>
          <ac:spMkLst>
            <pc:docMk/>
            <pc:sldMk cId="4224389026" sldId="282"/>
            <ac:spMk id="206" creationId="{36D71897-30BF-4194-9EBD-EF335C1277C4}"/>
          </ac:spMkLst>
        </pc:spChg>
        <pc:spChg chg="add">
          <ac:chgData name="雄斗 増本" userId="c33bc751-cd93-45c0-ad15-94131cb6fb34" providerId="ADAL" clId="{EE9B2E8F-BB2E-447E-8CE5-49AD846F0CD0}" dt="2019-12-26T10:16:55.034" v="23326"/>
          <ac:spMkLst>
            <pc:docMk/>
            <pc:sldMk cId="4224389026" sldId="282"/>
            <ac:spMk id="207" creationId="{B3AB5460-55C2-4ACC-A2A8-03FE03582169}"/>
          </ac:spMkLst>
        </pc:spChg>
        <pc:spChg chg="add">
          <ac:chgData name="雄斗 増本" userId="c33bc751-cd93-45c0-ad15-94131cb6fb34" providerId="ADAL" clId="{EE9B2E8F-BB2E-447E-8CE5-49AD846F0CD0}" dt="2019-12-26T10:16:55.034" v="23326"/>
          <ac:spMkLst>
            <pc:docMk/>
            <pc:sldMk cId="4224389026" sldId="282"/>
            <ac:spMk id="208" creationId="{7213C6DD-ADC9-42A9-A8AF-A2996BCAC3D5}"/>
          </ac:spMkLst>
        </pc:spChg>
        <pc:spChg chg="add">
          <ac:chgData name="雄斗 増本" userId="c33bc751-cd93-45c0-ad15-94131cb6fb34" providerId="ADAL" clId="{EE9B2E8F-BB2E-447E-8CE5-49AD846F0CD0}" dt="2019-12-26T10:16:55.034" v="23326"/>
          <ac:spMkLst>
            <pc:docMk/>
            <pc:sldMk cId="4224389026" sldId="282"/>
            <ac:spMk id="209" creationId="{CE65AC01-3AFA-4470-B455-C15533EBA4DF}"/>
          </ac:spMkLst>
        </pc:spChg>
        <pc:spChg chg="add">
          <ac:chgData name="雄斗 増本" userId="c33bc751-cd93-45c0-ad15-94131cb6fb34" providerId="ADAL" clId="{EE9B2E8F-BB2E-447E-8CE5-49AD846F0CD0}" dt="2019-12-26T10:16:55.034" v="23326"/>
          <ac:spMkLst>
            <pc:docMk/>
            <pc:sldMk cId="4224389026" sldId="282"/>
            <ac:spMk id="210" creationId="{F45A20D7-640C-47FC-B615-8449A8329F6D}"/>
          </ac:spMkLst>
        </pc:spChg>
        <pc:spChg chg="add">
          <ac:chgData name="雄斗 増本" userId="c33bc751-cd93-45c0-ad15-94131cb6fb34" providerId="ADAL" clId="{EE9B2E8F-BB2E-447E-8CE5-49AD846F0CD0}" dt="2019-12-26T10:16:55.034" v="23326"/>
          <ac:spMkLst>
            <pc:docMk/>
            <pc:sldMk cId="4224389026" sldId="282"/>
            <ac:spMk id="211" creationId="{28481E99-79F8-4516-BA09-F5730F9B58FF}"/>
          </ac:spMkLst>
        </pc:spChg>
        <pc:spChg chg="add">
          <ac:chgData name="雄斗 増本" userId="c33bc751-cd93-45c0-ad15-94131cb6fb34" providerId="ADAL" clId="{EE9B2E8F-BB2E-447E-8CE5-49AD846F0CD0}" dt="2019-12-26T10:16:55.034" v="23326"/>
          <ac:spMkLst>
            <pc:docMk/>
            <pc:sldMk cId="4224389026" sldId="282"/>
            <ac:spMk id="212" creationId="{6CE0A21E-CF0D-4D32-B3EC-74827D11656C}"/>
          </ac:spMkLst>
        </pc:spChg>
        <pc:spChg chg="add">
          <ac:chgData name="雄斗 増本" userId="c33bc751-cd93-45c0-ad15-94131cb6fb34" providerId="ADAL" clId="{EE9B2E8F-BB2E-447E-8CE5-49AD846F0CD0}" dt="2019-12-26T10:16:55.034" v="23326"/>
          <ac:spMkLst>
            <pc:docMk/>
            <pc:sldMk cId="4224389026" sldId="282"/>
            <ac:spMk id="213" creationId="{3D76BA98-7A1E-42B2-B9DD-241BFD62D1EC}"/>
          </ac:spMkLst>
        </pc:spChg>
        <pc:spChg chg="add">
          <ac:chgData name="雄斗 増本" userId="c33bc751-cd93-45c0-ad15-94131cb6fb34" providerId="ADAL" clId="{EE9B2E8F-BB2E-447E-8CE5-49AD846F0CD0}" dt="2019-12-26T10:16:55.034" v="23326"/>
          <ac:spMkLst>
            <pc:docMk/>
            <pc:sldMk cId="4224389026" sldId="282"/>
            <ac:spMk id="214" creationId="{6E4C788F-8D4A-4B76-B3C1-118893CB5A43}"/>
          </ac:spMkLst>
        </pc:spChg>
        <pc:spChg chg="add">
          <ac:chgData name="雄斗 増本" userId="c33bc751-cd93-45c0-ad15-94131cb6fb34" providerId="ADAL" clId="{EE9B2E8F-BB2E-447E-8CE5-49AD846F0CD0}" dt="2019-12-26T10:16:55.034" v="23326"/>
          <ac:spMkLst>
            <pc:docMk/>
            <pc:sldMk cId="4224389026" sldId="282"/>
            <ac:spMk id="215" creationId="{03247731-BAC5-479E-9831-29B2B801C8B9}"/>
          </ac:spMkLst>
        </pc:spChg>
        <pc:spChg chg="add">
          <ac:chgData name="雄斗 増本" userId="c33bc751-cd93-45c0-ad15-94131cb6fb34" providerId="ADAL" clId="{EE9B2E8F-BB2E-447E-8CE5-49AD846F0CD0}" dt="2019-12-26T10:16:55.034" v="23326"/>
          <ac:spMkLst>
            <pc:docMk/>
            <pc:sldMk cId="4224389026" sldId="282"/>
            <ac:spMk id="216" creationId="{D1914E4A-202E-47E2-AEDA-60CA0D14B0FE}"/>
          </ac:spMkLst>
        </pc:spChg>
        <pc:spChg chg="add">
          <ac:chgData name="雄斗 増本" userId="c33bc751-cd93-45c0-ad15-94131cb6fb34" providerId="ADAL" clId="{EE9B2E8F-BB2E-447E-8CE5-49AD846F0CD0}" dt="2019-12-26T10:16:55.034" v="23326"/>
          <ac:spMkLst>
            <pc:docMk/>
            <pc:sldMk cId="4224389026" sldId="282"/>
            <ac:spMk id="217" creationId="{32DD2E64-FFCC-4C7F-B82E-55E763D97EA7}"/>
          </ac:spMkLst>
        </pc:spChg>
        <pc:spChg chg="add">
          <ac:chgData name="雄斗 増本" userId="c33bc751-cd93-45c0-ad15-94131cb6fb34" providerId="ADAL" clId="{EE9B2E8F-BB2E-447E-8CE5-49AD846F0CD0}" dt="2019-12-26T10:16:55.034" v="23326"/>
          <ac:spMkLst>
            <pc:docMk/>
            <pc:sldMk cId="4224389026" sldId="282"/>
            <ac:spMk id="218" creationId="{42D5F115-2C24-478B-864F-803D60A2E92C}"/>
          </ac:spMkLst>
        </pc:spChg>
        <pc:spChg chg="add">
          <ac:chgData name="雄斗 増本" userId="c33bc751-cd93-45c0-ad15-94131cb6fb34" providerId="ADAL" clId="{EE9B2E8F-BB2E-447E-8CE5-49AD846F0CD0}" dt="2019-12-26T10:16:55.034" v="23326"/>
          <ac:spMkLst>
            <pc:docMk/>
            <pc:sldMk cId="4224389026" sldId="282"/>
            <ac:spMk id="219" creationId="{5463BA07-AF1F-47D1-B5B4-BB232D166E7E}"/>
          </ac:spMkLst>
        </pc:spChg>
        <pc:spChg chg="add">
          <ac:chgData name="雄斗 増本" userId="c33bc751-cd93-45c0-ad15-94131cb6fb34" providerId="ADAL" clId="{EE9B2E8F-BB2E-447E-8CE5-49AD846F0CD0}" dt="2019-12-26T10:16:55.034" v="23326"/>
          <ac:spMkLst>
            <pc:docMk/>
            <pc:sldMk cId="4224389026" sldId="282"/>
            <ac:spMk id="220" creationId="{271CA28C-9EA2-484A-B3C7-537169778465}"/>
          </ac:spMkLst>
        </pc:spChg>
        <pc:spChg chg="add">
          <ac:chgData name="雄斗 増本" userId="c33bc751-cd93-45c0-ad15-94131cb6fb34" providerId="ADAL" clId="{EE9B2E8F-BB2E-447E-8CE5-49AD846F0CD0}" dt="2019-12-26T10:16:55.034" v="23326"/>
          <ac:spMkLst>
            <pc:docMk/>
            <pc:sldMk cId="4224389026" sldId="282"/>
            <ac:spMk id="221" creationId="{9D450D87-F38A-4DC9-9ACF-0187734AF0C2}"/>
          </ac:spMkLst>
        </pc:spChg>
        <pc:spChg chg="add">
          <ac:chgData name="雄斗 増本" userId="c33bc751-cd93-45c0-ad15-94131cb6fb34" providerId="ADAL" clId="{EE9B2E8F-BB2E-447E-8CE5-49AD846F0CD0}" dt="2019-12-26T10:16:55.034" v="23326"/>
          <ac:spMkLst>
            <pc:docMk/>
            <pc:sldMk cId="4224389026" sldId="282"/>
            <ac:spMk id="222" creationId="{BCBBA1C4-23C5-4D5C-9084-B35CDC777B4D}"/>
          </ac:spMkLst>
        </pc:spChg>
        <pc:spChg chg="add">
          <ac:chgData name="雄斗 増本" userId="c33bc751-cd93-45c0-ad15-94131cb6fb34" providerId="ADAL" clId="{EE9B2E8F-BB2E-447E-8CE5-49AD846F0CD0}" dt="2019-12-26T10:16:55.034" v="23326"/>
          <ac:spMkLst>
            <pc:docMk/>
            <pc:sldMk cId="4224389026" sldId="282"/>
            <ac:spMk id="223" creationId="{A33C65DE-556A-44DE-A41E-108301C226CB}"/>
          </ac:spMkLst>
        </pc:spChg>
        <pc:spChg chg="add">
          <ac:chgData name="雄斗 増本" userId="c33bc751-cd93-45c0-ad15-94131cb6fb34" providerId="ADAL" clId="{EE9B2E8F-BB2E-447E-8CE5-49AD846F0CD0}" dt="2019-12-26T10:16:55.034" v="23326"/>
          <ac:spMkLst>
            <pc:docMk/>
            <pc:sldMk cId="4224389026" sldId="282"/>
            <ac:spMk id="224" creationId="{25F71C5A-9F51-4EE4-895A-0652E585B526}"/>
          </ac:spMkLst>
        </pc:spChg>
        <pc:spChg chg="add">
          <ac:chgData name="雄斗 増本" userId="c33bc751-cd93-45c0-ad15-94131cb6fb34" providerId="ADAL" clId="{EE9B2E8F-BB2E-447E-8CE5-49AD846F0CD0}" dt="2019-12-26T10:16:55.034" v="23326"/>
          <ac:spMkLst>
            <pc:docMk/>
            <pc:sldMk cId="4224389026" sldId="282"/>
            <ac:spMk id="225" creationId="{738CADB6-1F34-4CAD-84F1-D4418C8D12F0}"/>
          </ac:spMkLst>
        </pc:spChg>
        <pc:spChg chg="add">
          <ac:chgData name="雄斗 増本" userId="c33bc751-cd93-45c0-ad15-94131cb6fb34" providerId="ADAL" clId="{EE9B2E8F-BB2E-447E-8CE5-49AD846F0CD0}" dt="2019-12-26T10:16:55.034" v="23326"/>
          <ac:spMkLst>
            <pc:docMk/>
            <pc:sldMk cId="4224389026" sldId="282"/>
            <ac:spMk id="227" creationId="{B475FDD9-98E1-44D1-9704-DDDD20FE61C4}"/>
          </ac:spMkLst>
        </pc:spChg>
        <pc:spChg chg="add">
          <ac:chgData name="雄斗 増本" userId="c33bc751-cd93-45c0-ad15-94131cb6fb34" providerId="ADAL" clId="{EE9B2E8F-BB2E-447E-8CE5-49AD846F0CD0}" dt="2019-12-26T10:16:55.034" v="23326"/>
          <ac:spMkLst>
            <pc:docMk/>
            <pc:sldMk cId="4224389026" sldId="282"/>
            <ac:spMk id="228" creationId="{806BFE35-08E7-420C-90BC-242DC80AB949}"/>
          </ac:spMkLst>
        </pc:spChg>
        <pc:spChg chg="del">
          <ac:chgData name="雄斗 増本" userId="c33bc751-cd93-45c0-ad15-94131cb6fb34" providerId="ADAL" clId="{EE9B2E8F-BB2E-447E-8CE5-49AD846F0CD0}" dt="2019-12-26T10:19:13.266" v="23350" actId="478"/>
          <ac:spMkLst>
            <pc:docMk/>
            <pc:sldMk cId="4224389026" sldId="282"/>
            <ac:spMk id="232" creationId="{3803B0FA-3295-4B54-88A2-512EEFA13DA7}"/>
          </ac:spMkLst>
        </pc:spChg>
        <pc:spChg chg="del">
          <ac:chgData name="雄斗 増本" userId="c33bc751-cd93-45c0-ad15-94131cb6fb34" providerId="ADAL" clId="{EE9B2E8F-BB2E-447E-8CE5-49AD846F0CD0}" dt="2019-12-26T10:19:16.506" v="23351" actId="478"/>
          <ac:spMkLst>
            <pc:docMk/>
            <pc:sldMk cId="4224389026" sldId="282"/>
            <ac:spMk id="233" creationId="{A021777C-26C1-4CEE-93B0-057072A3F56E}"/>
          </ac:spMkLst>
        </pc:spChg>
        <pc:spChg chg="add del mod">
          <ac:chgData name="雄斗 増本" userId="c33bc751-cd93-45c0-ad15-94131cb6fb34" providerId="ADAL" clId="{EE9B2E8F-BB2E-447E-8CE5-49AD846F0CD0}" dt="2019-12-26T10:25:53.638" v="23452" actId="478"/>
          <ac:spMkLst>
            <pc:docMk/>
            <pc:sldMk cId="4224389026" sldId="282"/>
            <ac:spMk id="259" creationId="{20DE908D-1530-4577-9351-6E15E00E31A3}"/>
          </ac:spMkLst>
        </pc:spChg>
        <pc:spChg chg="add">
          <ac:chgData name="雄斗 増本" userId="c33bc751-cd93-45c0-ad15-94131cb6fb34" providerId="ADAL" clId="{EE9B2E8F-BB2E-447E-8CE5-49AD846F0CD0}" dt="2019-12-26T10:16:55.034" v="23326"/>
          <ac:spMkLst>
            <pc:docMk/>
            <pc:sldMk cId="4224389026" sldId="282"/>
            <ac:spMk id="260" creationId="{F5930A73-6952-428E-8123-9E623E2C37B7}"/>
          </ac:spMkLst>
        </pc:spChg>
        <pc:spChg chg="add">
          <ac:chgData name="雄斗 増本" userId="c33bc751-cd93-45c0-ad15-94131cb6fb34" providerId="ADAL" clId="{EE9B2E8F-BB2E-447E-8CE5-49AD846F0CD0}" dt="2019-12-26T10:16:55.034" v="23326"/>
          <ac:spMkLst>
            <pc:docMk/>
            <pc:sldMk cId="4224389026" sldId="282"/>
            <ac:spMk id="261" creationId="{4FDDE81A-929B-4FD8-ADED-693748D0D1C5}"/>
          </ac:spMkLst>
        </pc:spChg>
        <pc:spChg chg="add">
          <ac:chgData name="雄斗 増本" userId="c33bc751-cd93-45c0-ad15-94131cb6fb34" providerId="ADAL" clId="{EE9B2E8F-BB2E-447E-8CE5-49AD846F0CD0}" dt="2019-12-26T10:16:55.034" v="23326"/>
          <ac:spMkLst>
            <pc:docMk/>
            <pc:sldMk cId="4224389026" sldId="282"/>
            <ac:spMk id="262" creationId="{EA62444F-C67F-491F-9D89-B32380FFD910}"/>
          </ac:spMkLst>
        </pc:spChg>
        <pc:spChg chg="add mod">
          <ac:chgData name="雄斗 増本" userId="c33bc751-cd93-45c0-ad15-94131cb6fb34" providerId="ADAL" clId="{EE9B2E8F-BB2E-447E-8CE5-49AD846F0CD0}" dt="2019-12-26T10:32:13.711" v="23778" actId="1076"/>
          <ac:spMkLst>
            <pc:docMk/>
            <pc:sldMk cId="4224389026" sldId="282"/>
            <ac:spMk id="263" creationId="{E8E5E9B0-FBCE-405C-BF97-3EA4F9AD43A1}"/>
          </ac:spMkLst>
        </pc:spChg>
        <pc:spChg chg="add">
          <ac:chgData name="雄斗 増本" userId="c33bc751-cd93-45c0-ad15-94131cb6fb34" providerId="ADAL" clId="{EE9B2E8F-BB2E-447E-8CE5-49AD846F0CD0}" dt="2019-12-26T10:16:55.034" v="23326"/>
          <ac:spMkLst>
            <pc:docMk/>
            <pc:sldMk cId="4224389026" sldId="282"/>
            <ac:spMk id="264" creationId="{887877BA-C5C5-48D4-A749-9FB54035A38B}"/>
          </ac:spMkLst>
        </pc:spChg>
        <pc:spChg chg="add">
          <ac:chgData name="雄斗 増本" userId="c33bc751-cd93-45c0-ad15-94131cb6fb34" providerId="ADAL" clId="{EE9B2E8F-BB2E-447E-8CE5-49AD846F0CD0}" dt="2019-12-26T10:16:55.034" v="23326"/>
          <ac:spMkLst>
            <pc:docMk/>
            <pc:sldMk cId="4224389026" sldId="282"/>
            <ac:spMk id="265" creationId="{886CAFB0-706E-4BF3-9867-3AC5F54DE643}"/>
          </ac:spMkLst>
        </pc:spChg>
        <pc:spChg chg="add">
          <ac:chgData name="雄斗 増本" userId="c33bc751-cd93-45c0-ad15-94131cb6fb34" providerId="ADAL" clId="{EE9B2E8F-BB2E-447E-8CE5-49AD846F0CD0}" dt="2019-12-26T10:16:55.034" v="23326"/>
          <ac:spMkLst>
            <pc:docMk/>
            <pc:sldMk cId="4224389026" sldId="282"/>
            <ac:spMk id="266" creationId="{3A3BFB65-ADAB-4F9D-AAB1-F52092E69BE1}"/>
          </ac:spMkLst>
        </pc:spChg>
        <pc:spChg chg="add mod">
          <ac:chgData name="雄斗 増本" userId="c33bc751-cd93-45c0-ad15-94131cb6fb34" providerId="ADAL" clId="{EE9B2E8F-BB2E-447E-8CE5-49AD846F0CD0}" dt="2019-12-26T10:19:29.981" v="23357" actId="1038"/>
          <ac:spMkLst>
            <pc:docMk/>
            <pc:sldMk cId="4224389026" sldId="282"/>
            <ac:spMk id="282" creationId="{BB8397DD-516F-4B1E-8911-E953DFF6ED84}"/>
          </ac:spMkLst>
        </pc:spChg>
        <pc:spChg chg="add mod">
          <ac:chgData name="雄斗 増本" userId="c33bc751-cd93-45c0-ad15-94131cb6fb34" providerId="ADAL" clId="{EE9B2E8F-BB2E-447E-8CE5-49AD846F0CD0}" dt="2019-12-26T10:19:29.981" v="23357" actId="1038"/>
          <ac:spMkLst>
            <pc:docMk/>
            <pc:sldMk cId="4224389026" sldId="282"/>
            <ac:spMk id="283" creationId="{A2CEEDF6-2B53-47CB-8E64-2BA514CBB5B4}"/>
          </ac:spMkLst>
        </pc:spChg>
        <pc:spChg chg="add mod">
          <ac:chgData name="雄斗 増本" userId="c33bc751-cd93-45c0-ad15-94131cb6fb34" providerId="ADAL" clId="{EE9B2E8F-BB2E-447E-8CE5-49AD846F0CD0}" dt="2019-12-26T10:25:49.712" v="23448" actId="571"/>
          <ac:spMkLst>
            <pc:docMk/>
            <pc:sldMk cId="4224389026" sldId="282"/>
            <ac:spMk id="285" creationId="{1B1D89BC-9218-41FC-B51C-DBC144C26289}"/>
          </ac:spMkLst>
        </pc:spChg>
        <pc:spChg chg="add del mod">
          <ac:chgData name="雄斗 増本" userId="c33bc751-cd93-45c0-ad15-94131cb6fb34" providerId="ADAL" clId="{EE9B2E8F-BB2E-447E-8CE5-49AD846F0CD0}" dt="2019-12-26T10:31:47.014" v="23769" actId="478"/>
          <ac:spMkLst>
            <pc:docMk/>
            <pc:sldMk cId="4224389026" sldId="282"/>
            <ac:spMk id="287" creationId="{8D1671CC-A731-429C-9563-FB1EC64E51E2}"/>
          </ac:spMkLst>
        </pc:spChg>
        <pc:spChg chg="add del mod">
          <ac:chgData name="雄斗 増本" userId="c33bc751-cd93-45c0-ad15-94131cb6fb34" providerId="ADAL" clId="{EE9B2E8F-BB2E-447E-8CE5-49AD846F0CD0}" dt="2019-12-26T10:31:50.520" v="23772" actId="478"/>
          <ac:spMkLst>
            <pc:docMk/>
            <pc:sldMk cId="4224389026" sldId="282"/>
            <ac:spMk id="294" creationId="{471B575C-6256-4D45-B585-4F946C19854F}"/>
          </ac:spMkLst>
        </pc:spChg>
        <pc:spChg chg="add del">
          <ac:chgData name="雄斗 増本" userId="c33bc751-cd93-45c0-ad15-94131cb6fb34" providerId="ADAL" clId="{EE9B2E8F-BB2E-447E-8CE5-49AD846F0CD0}" dt="2019-12-26T10:31:38.752" v="23764"/>
          <ac:spMkLst>
            <pc:docMk/>
            <pc:sldMk cId="4224389026" sldId="282"/>
            <ac:spMk id="296" creationId="{652A80CA-D8B9-42DF-9012-265EB8AB614D}"/>
          </ac:spMkLst>
        </pc:spChg>
        <pc:spChg chg="add del">
          <ac:chgData name="雄斗 増本" userId="c33bc751-cd93-45c0-ad15-94131cb6fb34" providerId="ADAL" clId="{EE9B2E8F-BB2E-447E-8CE5-49AD846F0CD0}" dt="2019-12-26T10:31:39.267" v="23766"/>
          <ac:spMkLst>
            <pc:docMk/>
            <pc:sldMk cId="4224389026" sldId="282"/>
            <ac:spMk id="297" creationId="{72D44D5E-E480-4D5E-8D95-11E413E7353F}"/>
          </ac:spMkLst>
        </pc:spChg>
        <pc:spChg chg="add mod">
          <ac:chgData name="雄斗 増本" userId="c33bc751-cd93-45c0-ad15-94131cb6fb34" providerId="ADAL" clId="{EE9B2E8F-BB2E-447E-8CE5-49AD846F0CD0}" dt="2019-12-26T10:32:02.859" v="23774" actId="571"/>
          <ac:spMkLst>
            <pc:docMk/>
            <pc:sldMk cId="4224389026" sldId="282"/>
            <ac:spMk id="299" creationId="{78527B08-B820-41BE-840C-9D892453FEBD}"/>
          </ac:spMkLst>
        </pc:spChg>
        <pc:spChg chg="add mod">
          <ac:chgData name="雄斗 増本" userId="c33bc751-cd93-45c0-ad15-94131cb6fb34" providerId="ADAL" clId="{EE9B2E8F-BB2E-447E-8CE5-49AD846F0CD0}" dt="2019-12-26T10:32:06.768" v="23776" actId="571"/>
          <ac:spMkLst>
            <pc:docMk/>
            <pc:sldMk cId="4224389026" sldId="282"/>
            <ac:spMk id="308" creationId="{1B445E52-EBE9-4533-9214-3D3E4C9E70A8}"/>
          </ac:spMkLst>
        </pc:spChg>
        <pc:spChg chg="add mod">
          <ac:chgData name="雄斗 増本" userId="c33bc751-cd93-45c0-ad15-94131cb6fb34" providerId="ADAL" clId="{EE9B2E8F-BB2E-447E-8CE5-49AD846F0CD0}" dt="2019-12-26T10:32:06.768" v="23776" actId="571"/>
          <ac:spMkLst>
            <pc:docMk/>
            <pc:sldMk cId="4224389026" sldId="282"/>
            <ac:spMk id="315" creationId="{B4CDF11C-2003-442A-96F3-A7705590951E}"/>
          </ac:spMkLst>
        </pc:spChg>
        <pc:spChg chg="add mod">
          <ac:chgData name="雄斗 増本" userId="c33bc751-cd93-45c0-ad15-94131cb6fb34" providerId="ADAL" clId="{EE9B2E8F-BB2E-447E-8CE5-49AD846F0CD0}" dt="2019-12-26T10:32:17.115" v="23779" actId="571"/>
          <ac:spMkLst>
            <pc:docMk/>
            <pc:sldMk cId="4224389026" sldId="282"/>
            <ac:spMk id="318" creationId="{291EC0C3-777A-4D37-9141-9910B0C0FAB3}"/>
          </ac:spMkLst>
        </pc:spChg>
        <pc:spChg chg="add mod">
          <ac:chgData name="雄斗 増本" userId="c33bc751-cd93-45c0-ad15-94131cb6fb34" providerId="ADAL" clId="{EE9B2E8F-BB2E-447E-8CE5-49AD846F0CD0}" dt="2019-12-26T10:32:17.115" v="23779" actId="571"/>
          <ac:spMkLst>
            <pc:docMk/>
            <pc:sldMk cId="4224389026" sldId="282"/>
            <ac:spMk id="325" creationId="{9AAFB955-53C6-4321-BAB8-C07EDAB3D226}"/>
          </ac:spMkLst>
        </pc:spChg>
        <pc:grpChg chg="add del mod">
          <ac:chgData name="雄斗 増本" userId="c33bc751-cd93-45c0-ad15-94131cb6fb34" providerId="ADAL" clId="{EE9B2E8F-BB2E-447E-8CE5-49AD846F0CD0}" dt="2019-12-26T10:31:38.373" v="23755" actId="478"/>
          <ac:grpSpMkLst>
            <pc:docMk/>
            <pc:sldMk cId="4224389026" sldId="282"/>
            <ac:grpSpMk id="62" creationId="{0C400EF5-9E75-2146-ABA6-BDB678BEF048}"/>
          </ac:grpSpMkLst>
        </pc:grpChg>
        <pc:grpChg chg="add">
          <ac:chgData name="雄斗 増本" userId="c33bc751-cd93-45c0-ad15-94131cb6fb34" providerId="ADAL" clId="{EE9B2E8F-BB2E-447E-8CE5-49AD846F0CD0}" dt="2019-12-26T10:16:55.034" v="23326"/>
          <ac:grpSpMkLst>
            <pc:docMk/>
            <pc:sldMk cId="4224389026" sldId="282"/>
            <ac:grpSpMk id="81" creationId="{17AA92A6-C8E3-4B3E-9683-BCC79C0AD88D}"/>
          </ac:grpSpMkLst>
        </pc:grpChg>
        <pc:grpChg chg="add">
          <ac:chgData name="雄斗 増本" userId="c33bc751-cd93-45c0-ad15-94131cb6fb34" providerId="ADAL" clId="{EE9B2E8F-BB2E-447E-8CE5-49AD846F0CD0}" dt="2019-12-26T10:16:55.034" v="23326"/>
          <ac:grpSpMkLst>
            <pc:docMk/>
            <pc:sldMk cId="4224389026" sldId="282"/>
            <ac:grpSpMk id="89" creationId="{F666F1B5-6FA8-4F7D-B908-2F2DB0D908FA}"/>
          </ac:grpSpMkLst>
        </pc:grpChg>
        <pc:grpChg chg="add">
          <ac:chgData name="雄斗 増本" userId="c33bc751-cd93-45c0-ad15-94131cb6fb34" providerId="ADAL" clId="{EE9B2E8F-BB2E-447E-8CE5-49AD846F0CD0}" dt="2019-12-26T10:16:55.034" v="23326"/>
          <ac:grpSpMkLst>
            <pc:docMk/>
            <pc:sldMk cId="4224389026" sldId="282"/>
            <ac:grpSpMk id="175" creationId="{CF89F05E-08C3-4560-B9EA-B109ADA0B058}"/>
          </ac:grpSpMkLst>
        </pc:grpChg>
        <pc:grpChg chg="add">
          <ac:chgData name="雄斗 増本" userId="c33bc751-cd93-45c0-ad15-94131cb6fb34" providerId="ADAL" clId="{EE9B2E8F-BB2E-447E-8CE5-49AD846F0CD0}" dt="2019-12-26T10:16:55.034" v="23326"/>
          <ac:grpSpMkLst>
            <pc:docMk/>
            <pc:sldMk cId="4224389026" sldId="282"/>
            <ac:grpSpMk id="181" creationId="{26E0F86E-97A7-4B12-A21D-6E8267E65100}"/>
          </ac:grpSpMkLst>
        </pc:grpChg>
        <pc:grpChg chg="add">
          <ac:chgData name="雄斗 増本" userId="c33bc751-cd93-45c0-ad15-94131cb6fb34" providerId="ADAL" clId="{EE9B2E8F-BB2E-447E-8CE5-49AD846F0CD0}" dt="2019-12-26T10:16:55.034" v="23326"/>
          <ac:grpSpMkLst>
            <pc:docMk/>
            <pc:sldMk cId="4224389026" sldId="282"/>
            <ac:grpSpMk id="187" creationId="{2AFF91D4-C2F3-48E8-9817-49F69A304509}"/>
          </ac:grpSpMkLst>
        </pc:grpChg>
        <pc:grpChg chg="add">
          <ac:chgData name="雄斗 増本" userId="c33bc751-cd93-45c0-ad15-94131cb6fb34" providerId="ADAL" clId="{EE9B2E8F-BB2E-447E-8CE5-49AD846F0CD0}" dt="2019-12-26T10:16:55.034" v="23326"/>
          <ac:grpSpMkLst>
            <pc:docMk/>
            <pc:sldMk cId="4224389026" sldId="282"/>
            <ac:grpSpMk id="193" creationId="{48F467E9-2A34-4B50-8277-BEDAD325EB08}"/>
          </ac:grpSpMkLst>
        </pc:grpChg>
        <pc:grpChg chg="add">
          <ac:chgData name="雄斗 増本" userId="c33bc751-cd93-45c0-ad15-94131cb6fb34" providerId="ADAL" clId="{EE9B2E8F-BB2E-447E-8CE5-49AD846F0CD0}" dt="2019-12-26T10:16:55.034" v="23326"/>
          <ac:grpSpMkLst>
            <pc:docMk/>
            <pc:sldMk cId="4224389026" sldId="282"/>
            <ac:grpSpMk id="199" creationId="{C3E44266-DA7C-461D-B77F-45941EA7F833}"/>
          </ac:grpSpMkLst>
        </pc:grpChg>
        <pc:grpChg chg="add mod">
          <ac:chgData name="雄斗 増本" userId="c33bc751-cd93-45c0-ad15-94131cb6fb34" providerId="ADAL" clId="{EE9B2E8F-BB2E-447E-8CE5-49AD846F0CD0}" dt="2019-12-26T10:19:23.299" v="23353" actId="571"/>
          <ac:grpSpMkLst>
            <pc:docMk/>
            <pc:sldMk cId="4224389026" sldId="282"/>
            <ac:grpSpMk id="229" creationId="{723F5158-EB69-483A-9744-4FF8F5A2560B}"/>
          </ac:grpSpMkLst>
        </pc:grpChg>
        <pc:grpChg chg="add del">
          <ac:chgData name="雄斗 増本" userId="c33bc751-cd93-45c0-ad15-94131cb6fb34" providerId="ADAL" clId="{EE9B2E8F-BB2E-447E-8CE5-49AD846F0CD0}" dt="2019-12-26T10:25:52.262" v="23450" actId="478"/>
          <ac:grpSpMkLst>
            <pc:docMk/>
            <pc:sldMk cId="4224389026" sldId="282"/>
            <ac:grpSpMk id="235" creationId="{E6FA1612-F115-40C4-821C-1C780203ECE4}"/>
          </ac:grpSpMkLst>
        </pc:grpChg>
        <pc:grpChg chg="add mod">
          <ac:chgData name="雄斗 増本" userId="c33bc751-cd93-45c0-ad15-94131cb6fb34" providerId="ADAL" clId="{EE9B2E8F-BB2E-447E-8CE5-49AD846F0CD0}" dt="2019-12-26T10:32:13.711" v="23778" actId="1076"/>
          <ac:grpSpMkLst>
            <pc:docMk/>
            <pc:sldMk cId="4224389026" sldId="282"/>
            <ac:grpSpMk id="241" creationId="{0D25E7F1-14EB-47C2-87F2-C68F5184040F}"/>
          </ac:grpSpMkLst>
        </pc:grpChg>
        <pc:grpChg chg="add">
          <ac:chgData name="雄斗 増本" userId="c33bc751-cd93-45c0-ad15-94131cb6fb34" providerId="ADAL" clId="{EE9B2E8F-BB2E-447E-8CE5-49AD846F0CD0}" dt="2019-12-26T10:16:55.034" v="23326"/>
          <ac:grpSpMkLst>
            <pc:docMk/>
            <pc:sldMk cId="4224389026" sldId="282"/>
            <ac:grpSpMk id="247" creationId="{5D3862A5-A1EB-4182-992F-8AF41A7FEB4D}"/>
          </ac:grpSpMkLst>
        </pc:grpChg>
        <pc:grpChg chg="add">
          <ac:chgData name="雄斗 増本" userId="c33bc751-cd93-45c0-ad15-94131cb6fb34" providerId="ADAL" clId="{EE9B2E8F-BB2E-447E-8CE5-49AD846F0CD0}" dt="2019-12-26T10:16:55.034" v="23326"/>
          <ac:grpSpMkLst>
            <pc:docMk/>
            <pc:sldMk cId="4224389026" sldId="282"/>
            <ac:grpSpMk id="253" creationId="{BA1EAB91-8176-4CBD-9A15-5E189F1B4C5A}"/>
          </ac:grpSpMkLst>
        </pc:grpChg>
        <pc:grpChg chg="add del mod">
          <ac:chgData name="雄斗 増本" userId="c33bc751-cd93-45c0-ad15-94131cb6fb34" providerId="ADAL" clId="{EE9B2E8F-BB2E-447E-8CE5-49AD846F0CD0}" dt="2019-12-26T10:31:48.148" v="23770" actId="478"/>
          <ac:grpSpMkLst>
            <pc:docMk/>
            <pc:sldMk cId="4224389026" sldId="282"/>
            <ac:grpSpMk id="288" creationId="{B8EBB1AF-ED7B-4EE6-9BB7-666A2B05B775}"/>
          </ac:grpSpMkLst>
        </pc:grpChg>
        <pc:grpChg chg="add mod">
          <ac:chgData name="雄斗 増本" userId="c33bc751-cd93-45c0-ad15-94131cb6fb34" providerId="ADAL" clId="{EE9B2E8F-BB2E-447E-8CE5-49AD846F0CD0}" dt="2019-12-26T10:32:02.859" v="23774" actId="571"/>
          <ac:grpSpMkLst>
            <pc:docMk/>
            <pc:sldMk cId="4224389026" sldId="282"/>
            <ac:grpSpMk id="300" creationId="{3F6BA4C2-93E7-423D-BB0E-C40B3150F265}"/>
          </ac:grpSpMkLst>
        </pc:grpChg>
        <pc:grpChg chg="add mod">
          <ac:chgData name="雄斗 増本" userId="c33bc751-cd93-45c0-ad15-94131cb6fb34" providerId="ADAL" clId="{EE9B2E8F-BB2E-447E-8CE5-49AD846F0CD0}" dt="2019-12-26T10:32:06.768" v="23776" actId="571"/>
          <ac:grpSpMkLst>
            <pc:docMk/>
            <pc:sldMk cId="4224389026" sldId="282"/>
            <ac:grpSpMk id="309" creationId="{6DA11875-C323-4C4C-96AD-499D85A9800D}"/>
          </ac:grpSpMkLst>
        </pc:grpChg>
        <pc:grpChg chg="add mod">
          <ac:chgData name="雄斗 増本" userId="c33bc751-cd93-45c0-ad15-94131cb6fb34" providerId="ADAL" clId="{EE9B2E8F-BB2E-447E-8CE5-49AD846F0CD0}" dt="2019-12-26T10:32:17.115" v="23779" actId="571"/>
          <ac:grpSpMkLst>
            <pc:docMk/>
            <pc:sldMk cId="4224389026" sldId="282"/>
            <ac:grpSpMk id="319" creationId="{191DA0C7-2014-4D82-9D35-716FD574EAE3}"/>
          </ac:grpSpMkLst>
        </pc:grpChg>
        <pc:picChg chg="add del mod">
          <ac:chgData name="雄斗 増本" userId="c33bc751-cd93-45c0-ad15-94131cb6fb34" providerId="ADAL" clId="{EE9B2E8F-BB2E-447E-8CE5-49AD846F0CD0}" dt="2019-12-26T10:31:38.373" v="23755" actId="478"/>
          <ac:picMkLst>
            <pc:docMk/>
            <pc:sldMk cId="4224389026" sldId="282"/>
            <ac:picMk id="2" creationId="{266C983D-7603-EE46-9BB6-60BCAFED68C7}"/>
          </ac:picMkLst>
        </pc:picChg>
        <pc:picChg chg="add del mod">
          <ac:chgData name="雄斗 増本" userId="c33bc751-cd93-45c0-ad15-94131cb6fb34" providerId="ADAL" clId="{EE9B2E8F-BB2E-447E-8CE5-49AD846F0CD0}" dt="2019-12-26T10:31:38.373" v="23755" actId="478"/>
          <ac:picMkLst>
            <pc:docMk/>
            <pc:sldMk cId="4224389026" sldId="282"/>
            <ac:picMk id="34" creationId="{591564D4-7F05-B447-A071-133EC75EAD06}"/>
          </ac:picMkLst>
        </pc:picChg>
        <pc:picChg chg="add del mod">
          <ac:chgData name="雄斗 増本" userId="c33bc751-cd93-45c0-ad15-94131cb6fb34" providerId="ADAL" clId="{EE9B2E8F-BB2E-447E-8CE5-49AD846F0CD0}" dt="2019-12-26T10:31:38.373" v="23755" actId="478"/>
          <ac:picMkLst>
            <pc:docMk/>
            <pc:sldMk cId="4224389026" sldId="282"/>
            <ac:picMk id="35" creationId="{476805F3-26E0-E445-8433-6D3000522BF2}"/>
          </ac:picMkLst>
        </pc:picChg>
        <pc:picChg chg="add del mod">
          <ac:chgData name="雄斗 増本" userId="c33bc751-cd93-45c0-ad15-94131cb6fb34" providerId="ADAL" clId="{EE9B2E8F-BB2E-447E-8CE5-49AD846F0CD0}" dt="2019-12-26T10:31:38.373" v="23755" actId="478"/>
          <ac:picMkLst>
            <pc:docMk/>
            <pc:sldMk cId="4224389026" sldId="282"/>
            <ac:picMk id="36" creationId="{CC365F1E-64EB-E24A-88C4-32864F4A43D4}"/>
          </ac:picMkLst>
        </pc:picChg>
        <pc:picChg chg="add del mod">
          <ac:chgData name="雄斗 増本" userId="c33bc751-cd93-45c0-ad15-94131cb6fb34" providerId="ADAL" clId="{EE9B2E8F-BB2E-447E-8CE5-49AD846F0CD0}" dt="2019-12-26T10:31:38.373" v="23755" actId="478"/>
          <ac:picMkLst>
            <pc:docMk/>
            <pc:sldMk cId="4224389026" sldId="282"/>
            <ac:picMk id="37" creationId="{0493E052-1A27-2A4E-9B75-7B86D0FB27A0}"/>
          </ac:picMkLst>
        </pc:picChg>
        <pc:picChg chg="add del mod">
          <ac:chgData name="雄斗 増本" userId="c33bc751-cd93-45c0-ad15-94131cb6fb34" providerId="ADAL" clId="{EE9B2E8F-BB2E-447E-8CE5-49AD846F0CD0}" dt="2019-12-26T10:31:38.373" v="23755" actId="478"/>
          <ac:picMkLst>
            <pc:docMk/>
            <pc:sldMk cId="4224389026" sldId="282"/>
            <ac:picMk id="38" creationId="{A31565DA-8CB8-5241-91AE-8E6DE34FC458}"/>
          </ac:picMkLst>
        </pc:picChg>
        <pc:picChg chg="add del mod">
          <ac:chgData name="雄斗 増本" userId="c33bc751-cd93-45c0-ad15-94131cb6fb34" providerId="ADAL" clId="{EE9B2E8F-BB2E-447E-8CE5-49AD846F0CD0}" dt="2019-12-26T10:31:38.373" v="23755" actId="478"/>
          <ac:picMkLst>
            <pc:docMk/>
            <pc:sldMk cId="4224389026" sldId="282"/>
            <ac:picMk id="39" creationId="{90774B96-3FA1-3648-B92B-826FA6170489}"/>
          </ac:picMkLst>
        </pc:picChg>
        <pc:picChg chg="add del mod">
          <ac:chgData name="雄斗 増本" userId="c33bc751-cd93-45c0-ad15-94131cb6fb34" providerId="ADAL" clId="{EE9B2E8F-BB2E-447E-8CE5-49AD846F0CD0}" dt="2019-12-26T10:31:38.373" v="23755" actId="478"/>
          <ac:picMkLst>
            <pc:docMk/>
            <pc:sldMk cId="4224389026" sldId="282"/>
            <ac:picMk id="40" creationId="{7893371E-47B3-DA45-8B43-7F81174CB86F}"/>
          </ac:picMkLst>
        </pc:picChg>
        <pc:picChg chg="del">
          <ac:chgData name="雄斗 増本" userId="c33bc751-cd93-45c0-ad15-94131cb6fb34" providerId="ADAL" clId="{EE9B2E8F-BB2E-447E-8CE5-49AD846F0CD0}" dt="2019-11-28T12:59:55.299" v="12475" actId="478"/>
          <ac:picMkLst>
            <pc:docMk/>
            <pc:sldMk cId="4224389026" sldId="282"/>
            <ac:picMk id="41" creationId="{7B63E4DE-006B-0C41-9415-0A7721DF2A03}"/>
          </ac:picMkLst>
        </pc:picChg>
        <pc:picChg chg="add del mod">
          <ac:chgData name="雄斗 増本" userId="c33bc751-cd93-45c0-ad15-94131cb6fb34" providerId="ADAL" clId="{EE9B2E8F-BB2E-447E-8CE5-49AD846F0CD0}" dt="2019-12-26T10:31:38.373" v="23755" actId="478"/>
          <ac:picMkLst>
            <pc:docMk/>
            <pc:sldMk cId="4224389026" sldId="282"/>
            <ac:picMk id="43" creationId="{85791433-9DB4-5D40-9AC8-80B6DE5D4612}"/>
          </ac:picMkLst>
        </pc:picChg>
        <pc:picChg chg="add del mod">
          <ac:chgData name="雄斗 増本" userId="c33bc751-cd93-45c0-ad15-94131cb6fb34" providerId="ADAL" clId="{EE9B2E8F-BB2E-447E-8CE5-49AD846F0CD0}" dt="2019-12-26T10:31:38.373" v="23755" actId="478"/>
          <ac:picMkLst>
            <pc:docMk/>
            <pc:sldMk cId="4224389026" sldId="282"/>
            <ac:picMk id="44" creationId="{332DEFA5-54AE-F843-A3D2-A91DF8F1FEAA}"/>
          </ac:picMkLst>
        </pc:picChg>
        <pc:picChg chg="add del mod">
          <ac:chgData name="雄斗 増本" userId="c33bc751-cd93-45c0-ad15-94131cb6fb34" providerId="ADAL" clId="{EE9B2E8F-BB2E-447E-8CE5-49AD846F0CD0}" dt="2019-12-26T10:31:38.373" v="23755" actId="478"/>
          <ac:picMkLst>
            <pc:docMk/>
            <pc:sldMk cId="4224389026" sldId="282"/>
            <ac:picMk id="50" creationId="{ED4A531D-491C-7340-A61D-5119F09E44DE}"/>
          </ac:picMkLst>
        </pc:picChg>
        <pc:picChg chg="add del mod">
          <ac:chgData name="雄斗 増本" userId="c33bc751-cd93-45c0-ad15-94131cb6fb34" providerId="ADAL" clId="{EE9B2E8F-BB2E-447E-8CE5-49AD846F0CD0}" dt="2019-12-26T10:31:38.373" v="23755" actId="478"/>
          <ac:picMkLst>
            <pc:docMk/>
            <pc:sldMk cId="4224389026" sldId="282"/>
            <ac:picMk id="51" creationId="{C3AD9FB2-7E44-C845-8239-BFEA7616DA74}"/>
          </ac:picMkLst>
        </pc:picChg>
        <pc:picChg chg="add del mod">
          <ac:chgData name="雄斗 増本" userId="c33bc751-cd93-45c0-ad15-94131cb6fb34" providerId="ADAL" clId="{EE9B2E8F-BB2E-447E-8CE5-49AD846F0CD0}" dt="2019-12-26T10:31:38.373" v="23755" actId="478"/>
          <ac:picMkLst>
            <pc:docMk/>
            <pc:sldMk cId="4224389026" sldId="282"/>
            <ac:picMk id="52" creationId="{7F29DDB4-3A35-8041-9A91-BBA7C6D2C22B}"/>
          </ac:picMkLst>
        </pc:picChg>
        <pc:picChg chg="add del mod">
          <ac:chgData name="雄斗 増本" userId="c33bc751-cd93-45c0-ad15-94131cb6fb34" providerId="ADAL" clId="{EE9B2E8F-BB2E-447E-8CE5-49AD846F0CD0}" dt="2019-12-26T10:31:38.373" v="23755" actId="478"/>
          <ac:picMkLst>
            <pc:docMk/>
            <pc:sldMk cId="4224389026" sldId="282"/>
            <ac:picMk id="53" creationId="{98A17214-C201-1442-B6D6-97E1AF1EE65C}"/>
          </ac:picMkLst>
        </pc:picChg>
        <pc:picChg chg="add del mod">
          <ac:chgData name="雄斗 増本" userId="c33bc751-cd93-45c0-ad15-94131cb6fb34" providerId="ADAL" clId="{EE9B2E8F-BB2E-447E-8CE5-49AD846F0CD0}" dt="2019-12-26T10:31:38.373" v="23755" actId="478"/>
          <ac:picMkLst>
            <pc:docMk/>
            <pc:sldMk cId="4224389026" sldId="282"/>
            <ac:picMk id="54" creationId="{E4929962-4F9A-DD42-B7C6-75F23E201113}"/>
          </ac:picMkLst>
        </pc:picChg>
        <pc:picChg chg="add del mod">
          <ac:chgData name="雄斗 増本" userId="c33bc751-cd93-45c0-ad15-94131cb6fb34" providerId="ADAL" clId="{EE9B2E8F-BB2E-447E-8CE5-49AD846F0CD0}" dt="2019-12-26T10:31:38.373" v="23755" actId="478"/>
          <ac:picMkLst>
            <pc:docMk/>
            <pc:sldMk cId="4224389026" sldId="282"/>
            <ac:picMk id="55" creationId="{9F45E212-8C6E-564B-962E-5E5CF0C301FD}"/>
          </ac:picMkLst>
        </pc:picChg>
        <pc:picChg chg="add del mod">
          <ac:chgData name="雄斗 増本" userId="c33bc751-cd93-45c0-ad15-94131cb6fb34" providerId="ADAL" clId="{EE9B2E8F-BB2E-447E-8CE5-49AD846F0CD0}" dt="2019-12-26T10:31:38.373" v="23755" actId="478"/>
          <ac:picMkLst>
            <pc:docMk/>
            <pc:sldMk cId="4224389026" sldId="282"/>
            <ac:picMk id="56" creationId="{1B97E717-8A64-E846-9D8F-E8DA3BFF7CBC}"/>
          </ac:picMkLst>
        </pc:picChg>
        <pc:picChg chg="add del mod">
          <ac:chgData name="雄斗 増本" userId="c33bc751-cd93-45c0-ad15-94131cb6fb34" providerId="ADAL" clId="{EE9B2E8F-BB2E-447E-8CE5-49AD846F0CD0}" dt="2019-12-26T10:31:38.373" v="23755" actId="478"/>
          <ac:picMkLst>
            <pc:docMk/>
            <pc:sldMk cId="4224389026" sldId="282"/>
            <ac:picMk id="57" creationId="{DB36E02C-4C64-AC4B-AC1E-B4F6DC227330}"/>
          </ac:picMkLst>
        </pc:picChg>
        <pc:picChg chg="add del mod">
          <ac:chgData name="雄斗 増本" userId="c33bc751-cd93-45c0-ad15-94131cb6fb34" providerId="ADAL" clId="{EE9B2E8F-BB2E-447E-8CE5-49AD846F0CD0}" dt="2019-12-26T10:31:38.373" v="23755" actId="478"/>
          <ac:picMkLst>
            <pc:docMk/>
            <pc:sldMk cId="4224389026" sldId="282"/>
            <ac:picMk id="58" creationId="{02037109-FF7C-8043-9881-8DFC8902A776}"/>
          </ac:picMkLst>
        </pc:picChg>
        <pc:picChg chg="add del mod">
          <ac:chgData name="雄斗 増本" userId="c33bc751-cd93-45c0-ad15-94131cb6fb34" providerId="ADAL" clId="{EE9B2E8F-BB2E-447E-8CE5-49AD846F0CD0}" dt="2019-12-26T10:31:38.373" v="23755" actId="478"/>
          <ac:picMkLst>
            <pc:docMk/>
            <pc:sldMk cId="4224389026" sldId="282"/>
            <ac:picMk id="59" creationId="{9268D364-718B-DF4B-89DE-FEA83C34BF6B}"/>
          </ac:picMkLst>
        </pc:picChg>
        <pc:picChg chg="add del mod">
          <ac:chgData name="雄斗 増本" userId="c33bc751-cd93-45c0-ad15-94131cb6fb34" providerId="ADAL" clId="{EE9B2E8F-BB2E-447E-8CE5-49AD846F0CD0}" dt="2019-12-26T10:31:38.373" v="23755" actId="478"/>
          <ac:picMkLst>
            <pc:docMk/>
            <pc:sldMk cId="4224389026" sldId="282"/>
            <ac:picMk id="70" creationId="{143C428D-95F7-4E48-9DB5-045885869A82}"/>
          </ac:picMkLst>
        </pc:picChg>
        <pc:picChg chg="add">
          <ac:chgData name="雄斗 増本" userId="c33bc751-cd93-45c0-ad15-94131cb6fb34" providerId="ADAL" clId="{EE9B2E8F-BB2E-447E-8CE5-49AD846F0CD0}" dt="2019-12-26T10:16:55.034" v="23326"/>
          <ac:picMkLst>
            <pc:docMk/>
            <pc:sldMk cId="4224389026" sldId="282"/>
            <ac:picMk id="101" creationId="{E905DA45-D4FB-4F5B-90F7-C8895FAFE742}"/>
          </ac:picMkLst>
        </pc:picChg>
        <pc:picChg chg="add del">
          <ac:chgData name="雄斗 増本" userId="c33bc751-cd93-45c0-ad15-94131cb6fb34" providerId="ADAL" clId="{EE9B2E8F-BB2E-447E-8CE5-49AD846F0CD0}" dt="2019-12-26T10:25:37.148" v="23444" actId="478"/>
          <ac:picMkLst>
            <pc:docMk/>
            <pc:sldMk cId="4224389026" sldId="282"/>
            <ac:picMk id="132" creationId="{DB15AF66-9566-46D2-B1AC-D61480773516}"/>
          </ac:picMkLst>
        </pc:picChg>
        <pc:picChg chg="add mod">
          <ac:chgData name="雄斗 増本" userId="c33bc751-cd93-45c0-ad15-94131cb6fb34" providerId="ADAL" clId="{EE9B2E8F-BB2E-447E-8CE5-49AD846F0CD0}" dt="2019-12-26T10:32:13.711" v="23778" actId="1076"/>
          <ac:picMkLst>
            <pc:docMk/>
            <pc:sldMk cId="4224389026" sldId="282"/>
            <ac:picMk id="135" creationId="{3365796E-64A4-47C7-8D3D-04E2302FA78C}"/>
          </ac:picMkLst>
        </pc:picChg>
        <pc:picChg chg="add">
          <ac:chgData name="雄斗 増本" userId="c33bc751-cd93-45c0-ad15-94131cb6fb34" providerId="ADAL" clId="{EE9B2E8F-BB2E-447E-8CE5-49AD846F0CD0}" dt="2019-12-26T10:16:55.034" v="23326"/>
          <ac:picMkLst>
            <pc:docMk/>
            <pc:sldMk cId="4224389026" sldId="282"/>
            <ac:picMk id="138" creationId="{8693C9DE-9A38-4988-9E2A-F7EF6CC6F54E}"/>
          </ac:picMkLst>
        </pc:picChg>
        <pc:picChg chg="add">
          <ac:chgData name="雄斗 増本" userId="c33bc751-cd93-45c0-ad15-94131cb6fb34" providerId="ADAL" clId="{EE9B2E8F-BB2E-447E-8CE5-49AD846F0CD0}" dt="2019-12-26T10:16:55.034" v="23326"/>
          <ac:picMkLst>
            <pc:docMk/>
            <pc:sldMk cId="4224389026" sldId="282"/>
            <ac:picMk id="142" creationId="{B36418F5-3C01-435C-81B6-4F05391E46E7}"/>
          </ac:picMkLst>
        </pc:picChg>
        <pc:picChg chg="add">
          <ac:chgData name="雄斗 増本" userId="c33bc751-cd93-45c0-ad15-94131cb6fb34" providerId="ADAL" clId="{EE9B2E8F-BB2E-447E-8CE5-49AD846F0CD0}" dt="2019-12-26T10:16:55.034" v="23326"/>
          <ac:picMkLst>
            <pc:docMk/>
            <pc:sldMk cId="4224389026" sldId="282"/>
            <ac:picMk id="146" creationId="{32F241A1-4D27-42B6-8458-63CF292FCB07}"/>
          </ac:picMkLst>
        </pc:picChg>
        <pc:picChg chg="add">
          <ac:chgData name="雄斗 増本" userId="c33bc751-cd93-45c0-ad15-94131cb6fb34" providerId="ADAL" clId="{EE9B2E8F-BB2E-447E-8CE5-49AD846F0CD0}" dt="2019-12-26T10:16:55.034" v="23326"/>
          <ac:picMkLst>
            <pc:docMk/>
            <pc:sldMk cId="4224389026" sldId="282"/>
            <ac:picMk id="149" creationId="{826DB039-23AC-4E42-98BB-C55481F4A810}"/>
          </ac:picMkLst>
        </pc:picChg>
        <pc:picChg chg="add">
          <ac:chgData name="雄斗 増本" userId="c33bc751-cd93-45c0-ad15-94131cb6fb34" providerId="ADAL" clId="{EE9B2E8F-BB2E-447E-8CE5-49AD846F0CD0}" dt="2019-12-26T10:16:55.034" v="23326"/>
          <ac:picMkLst>
            <pc:docMk/>
            <pc:sldMk cId="4224389026" sldId="282"/>
            <ac:picMk id="152" creationId="{24753B9C-F97B-40E5-B09F-6E68836850AD}"/>
          </ac:picMkLst>
        </pc:picChg>
        <pc:picChg chg="add">
          <ac:chgData name="雄斗 増本" userId="c33bc751-cd93-45c0-ad15-94131cb6fb34" providerId="ADAL" clId="{EE9B2E8F-BB2E-447E-8CE5-49AD846F0CD0}" dt="2019-12-26T10:16:55.034" v="23326"/>
          <ac:picMkLst>
            <pc:docMk/>
            <pc:sldMk cId="4224389026" sldId="282"/>
            <ac:picMk id="153" creationId="{F4706ACE-5682-4040-BA6B-E4D00FDC8036}"/>
          </ac:picMkLst>
        </pc:picChg>
        <pc:picChg chg="add">
          <ac:chgData name="雄斗 増本" userId="c33bc751-cd93-45c0-ad15-94131cb6fb34" providerId="ADAL" clId="{EE9B2E8F-BB2E-447E-8CE5-49AD846F0CD0}" dt="2019-12-26T10:16:55.034" v="23326"/>
          <ac:picMkLst>
            <pc:docMk/>
            <pc:sldMk cId="4224389026" sldId="282"/>
            <ac:picMk id="154" creationId="{47D2950F-45D2-43D8-BEDA-18B03F7C41C4}"/>
          </ac:picMkLst>
        </pc:picChg>
        <pc:picChg chg="add">
          <ac:chgData name="雄斗 増本" userId="c33bc751-cd93-45c0-ad15-94131cb6fb34" providerId="ADAL" clId="{EE9B2E8F-BB2E-447E-8CE5-49AD846F0CD0}" dt="2019-12-26T10:16:55.034" v="23326"/>
          <ac:picMkLst>
            <pc:docMk/>
            <pc:sldMk cId="4224389026" sldId="282"/>
            <ac:picMk id="155" creationId="{718EB1CB-642D-49D4-84CD-DE8CDC1FFBCB}"/>
          </ac:picMkLst>
        </pc:picChg>
        <pc:picChg chg="add">
          <ac:chgData name="雄斗 増本" userId="c33bc751-cd93-45c0-ad15-94131cb6fb34" providerId="ADAL" clId="{EE9B2E8F-BB2E-447E-8CE5-49AD846F0CD0}" dt="2019-12-26T10:16:55.034" v="23326"/>
          <ac:picMkLst>
            <pc:docMk/>
            <pc:sldMk cId="4224389026" sldId="282"/>
            <ac:picMk id="158" creationId="{4057BC9F-F084-4497-92B5-75D1680C9D11}"/>
          </ac:picMkLst>
        </pc:picChg>
        <pc:picChg chg="add">
          <ac:chgData name="雄斗 増本" userId="c33bc751-cd93-45c0-ad15-94131cb6fb34" providerId="ADAL" clId="{EE9B2E8F-BB2E-447E-8CE5-49AD846F0CD0}" dt="2019-12-26T10:16:55.034" v="23326"/>
          <ac:picMkLst>
            <pc:docMk/>
            <pc:sldMk cId="4224389026" sldId="282"/>
            <ac:picMk id="161" creationId="{58281AE9-6512-4213-A93B-5097805BB59B}"/>
          </ac:picMkLst>
        </pc:picChg>
        <pc:picChg chg="add">
          <ac:chgData name="雄斗 増本" userId="c33bc751-cd93-45c0-ad15-94131cb6fb34" providerId="ADAL" clId="{EE9B2E8F-BB2E-447E-8CE5-49AD846F0CD0}" dt="2019-12-26T10:16:55.034" v="23326"/>
          <ac:picMkLst>
            <pc:docMk/>
            <pc:sldMk cId="4224389026" sldId="282"/>
            <ac:picMk id="164" creationId="{0440B19C-8C13-41BB-B5FA-EF26B239DCFD}"/>
          </ac:picMkLst>
        </pc:picChg>
        <pc:picChg chg="add">
          <ac:chgData name="雄斗 増本" userId="c33bc751-cd93-45c0-ad15-94131cb6fb34" providerId="ADAL" clId="{EE9B2E8F-BB2E-447E-8CE5-49AD846F0CD0}" dt="2019-12-26T10:16:55.034" v="23326"/>
          <ac:picMkLst>
            <pc:docMk/>
            <pc:sldMk cId="4224389026" sldId="282"/>
            <ac:picMk id="170" creationId="{EBBAFBCE-3DDB-463B-88AC-A9432DDFA07E}"/>
          </ac:picMkLst>
        </pc:picChg>
        <pc:picChg chg="add">
          <ac:chgData name="雄斗 増本" userId="c33bc751-cd93-45c0-ad15-94131cb6fb34" providerId="ADAL" clId="{EE9B2E8F-BB2E-447E-8CE5-49AD846F0CD0}" dt="2019-12-26T10:16:55.034" v="23326"/>
          <ac:picMkLst>
            <pc:docMk/>
            <pc:sldMk cId="4224389026" sldId="282"/>
            <ac:picMk id="226" creationId="{0BEE4441-6F9C-4520-AAA2-C5DA70AAA757}"/>
          </ac:picMkLst>
        </pc:picChg>
        <pc:picChg chg="add">
          <ac:chgData name="雄斗 増本" userId="c33bc751-cd93-45c0-ad15-94131cb6fb34" providerId="ADAL" clId="{EE9B2E8F-BB2E-447E-8CE5-49AD846F0CD0}" dt="2019-12-26T10:16:55.034" v="23326"/>
          <ac:picMkLst>
            <pc:docMk/>
            <pc:sldMk cId="4224389026" sldId="282"/>
            <ac:picMk id="267" creationId="{6627AFB6-95C9-4BA2-9562-7A317799ED8C}"/>
          </ac:picMkLst>
        </pc:picChg>
        <pc:picChg chg="add del">
          <ac:chgData name="雄斗 増本" userId="c33bc751-cd93-45c0-ad15-94131cb6fb34" providerId="ADAL" clId="{EE9B2E8F-BB2E-447E-8CE5-49AD846F0CD0}" dt="2019-12-26T10:25:51.476" v="23449" actId="478"/>
          <ac:picMkLst>
            <pc:docMk/>
            <pc:sldMk cId="4224389026" sldId="282"/>
            <ac:picMk id="268" creationId="{8AD605C5-B2F3-4CB9-9FCC-E020A9989A26}"/>
          </ac:picMkLst>
        </pc:picChg>
        <pc:picChg chg="add mod">
          <ac:chgData name="雄斗 増本" userId="c33bc751-cd93-45c0-ad15-94131cb6fb34" providerId="ADAL" clId="{EE9B2E8F-BB2E-447E-8CE5-49AD846F0CD0}" dt="2019-12-26T10:32:13.711" v="23778" actId="1076"/>
          <ac:picMkLst>
            <pc:docMk/>
            <pc:sldMk cId="4224389026" sldId="282"/>
            <ac:picMk id="269" creationId="{283F7D36-7D06-4B9A-8E92-CAE4BD1B3B5C}"/>
          </ac:picMkLst>
        </pc:picChg>
        <pc:picChg chg="add">
          <ac:chgData name="雄斗 増本" userId="c33bc751-cd93-45c0-ad15-94131cb6fb34" providerId="ADAL" clId="{EE9B2E8F-BB2E-447E-8CE5-49AD846F0CD0}" dt="2019-12-26T10:16:55.034" v="23326"/>
          <ac:picMkLst>
            <pc:docMk/>
            <pc:sldMk cId="4224389026" sldId="282"/>
            <ac:picMk id="270" creationId="{C68A303A-8CFA-4A99-B8F4-DF680AB13E78}"/>
          </ac:picMkLst>
        </pc:picChg>
        <pc:picChg chg="add">
          <ac:chgData name="雄斗 増本" userId="c33bc751-cd93-45c0-ad15-94131cb6fb34" providerId="ADAL" clId="{EE9B2E8F-BB2E-447E-8CE5-49AD846F0CD0}" dt="2019-12-26T10:16:55.034" v="23326"/>
          <ac:picMkLst>
            <pc:docMk/>
            <pc:sldMk cId="4224389026" sldId="282"/>
            <ac:picMk id="271" creationId="{4036C7FA-459D-4335-AE39-61CD3A4846D5}"/>
          </ac:picMkLst>
        </pc:picChg>
        <pc:picChg chg="add">
          <ac:chgData name="雄斗 増本" userId="c33bc751-cd93-45c0-ad15-94131cb6fb34" providerId="ADAL" clId="{EE9B2E8F-BB2E-447E-8CE5-49AD846F0CD0}" dt="2019-12-26T10:16:55.034" v="23326"/>
          <ac:picMkLst>
            <pc:docMk/>
            <pc:sldMk cId="4224389026" sldId="282"/>
            <ac:picMk id="272" creationId="{423E7EF0-3DCD-4EAE-9242-001398C4E22E}"/>
          </ac:picMkLst>
        </pc:picChg>
        <pc:picChg chg="add">
          <ac:chgData name="雄斗 増本" userId="c33bc751-cd93-45c0-ad15-94131cb6fb34" providerId="ADAL" clId="{EE9B2E8F-BB2E-447E-8CE5-49AD846F0CD0}" dt="2019-12-26T10:16:55.034" v="23326"/>
          <ac:picMkLst>
            <pc:docMk/>
            <pc:sldMk cId="4224389026" sldId="282"/>
            <ac:picMk id="273" creationId="{DC3C8E4A-9732-493A-BC93-30920362137E}"/>
          </ac:picMkLst>
        </pc:picChg>
        <pc:picChg chg="add">
          <ac:chgData name="雄斗 増本" userId="c33bc751-cd93-45c0-ad15-94131cb6fb34" providerId="ADAL" clId="{EE9B2E8F-BB2E-447E-8CE5-49AD846F0CD0}" dt="2019-12-26T10:16:55.034" v="23326"/>
          <ac:picMkLst>
            <pc:docMk/>
            <pc:sldMk cId="4224389026" sldId="282"/>
            <ac:picMk id="274" creationId="{C174EBC9-5F6E-4344-BFA0-458E677DF5C2}"/>
          </ac:picMkLst>
        </pc:picChg>
        <pc:picChg chg="add">
          <ac:chgData name="雄斗 増本" userId="c33bc751-cd93-45c0-ad15-94131cb6fb34" providerId="ADAL" clId="{EE9B2E8F-BB2E-447E-8CE5-49AD846F0CD0}" dt="2019-12-26T10:16:55.034" v="23326"/>
          <ac:picMkLst>
            <pc:docMk/>
            <pc:sldMk cId="4224389026" sldId="282"/>
            <ac:picMk id="275" creationId="{6D3682B6-4BD6-4BB3-BDFD-E7955FB525DF}"/>
          </ac:picMkLst>
        </pc:picChg>
        <pc:picChg chg="add">
          <ac:chgData name="雄斗 増本" userId="c33bc751-cd93-45c0-ad15-94131cb6fb34" providerId="ADAL" clId="{EE9B2E8F-BB2E-447E-8CE5-49AD846F0CD0}" dt="2019-12-26T10:16:55.034" v="23326"/>
          <ac:picMkLst>
            <pc:docMk/>
            <pc:sldMk cId="4224389026" sldId="282"/>
            <ac:picMk id="276" creationId="{C5298514-A59B-4705-9F03-2F56770FC9C0}"/>
          </ac:picMkLst>
        </pc:picChg>
        <pc:picChg chg="add">
          <ac:chgData name="雄斗 増本" userId="c33bc751-cd93-45c0-ad15-94131cb6fb34" providerId="ADAL" clId="{EE9B2E8F-BB2E-447E-8CE5-49AD846F0CD0}" dt="2019-12-26T10:16:55.034" v="23326"/>
          <ac:picMkLst>
            <pc:docMk/>
            <pc:sldMk cId="4224389026" sldId="282"/>
            <ac:picMk id="277" creationId="{3B42855D-D267-46DB-976B-E6CD306534C8}"/>
          </ac:picMkLst>
        </pc:picChg>
        <pc:picChg chg="add">
          <ac:chgData name="雄斗 増本" userId="c33bc751-cd93-45c0-ad15-94131cb6fb34" providerId="ADAL" clId="{EE9B2E8F-BB2E-447E-8CE5-49AD846F0CD0}" dt="2019-12-26T10:16:55.034" v="23326"/>
          <ac:picMkLst>
            <pc:docMk/>
            <pc:sldMk cId="4224389026" sldId="282"/>
            <ac:picMk id="278" creationId="{E5AEE6B0-5D9C-4BC8-A657-18A13EE6F5FC}"/>
          </ac:picMkLst>
        </pc:picChg>
        <pc:picChg chg="add">
          <ac:chgData name="雄斗 増本" userId="c33bc751-cd93-45c0-ad15-94131cb6fb34" providerId="ADAL" clId="{EE9B2E8F-BB2E-447E-8CE5-49AD846F0CD0}" dt="2019-12-26T10:16:55.034" v="23326"/>
          <ac:picMkLst>
            <pc:docMk/>
            <pc:sldMk cId="4224389026" sldId="282"/>
            <ac:picMk id="279" creationId="{44BDDCAF-CA69-4496-B9BD-F4EDDC2B9207}"/>
          </ac:picMkLst>
        </pc:picChg>
        <pc:picChg chg="add">
          <ac:chgData name="雄斗 増本" userId="c33bc751-cd93-45c0-ad15-94131cb6fb34" providerId="ADAL" clId="{EE9B2E8F-BB2E-447E-8CE5-49AD846F0CD0}" dt="2019-12-26T10:16:55.034" v="23326"/>
          <ac:picMkLst>
            <pc:docMk/>
            <pc:sldMk cId="4224389026" sldId="282"/>
            <ac:picMk id="280" creationId="{7B060C00-F985-4752-B77F-3F0FD6A69D10}"/>
          </ac:picMkLst>
        </pc:picChg>
        <pc:picChg chg="add">
          <ac:chgData name="雄斗 増本" userId="c33bc751-cd93-45c0-ad15-94131cb6fb34" providerId="ADAL" clId="{EE9B2E8F-BB2E-447E-8CE5-49AD846F0CD0}" dt="2019-12-26T10:16:55.034" v="23326"/>
          <ac:picMkLst>
            <pc:docMk/>
            <pc:sldMk cId="4224389026" sldId="282"/>
            <ac:picMk id="281" creationId="{313ACE66-57D9-41F6-B5DC-892672414F50}"/>
          </ac:picMkLst>
        </pc:picChg>
        <pc:picChg chg="add mod">
          <ac:chgData name="雄斗 増本" userId="c33bc751-cd93-45c0-ad15-94131cb6fb34" providerId="ADAL" clId="{EE9B2E8F-BB2E-447E-8CE5-49AD846F0CD0}" dt="2019-12-26T10:25:49.712" v="23448" actId="571"/>
          <ac:picMkLst>
            <pc:docMk/>
            <pc:sldMk cId="4224389026" sldId="282"/>
            <ac:picMk id="284" creationId="{F84C7F7E-EFB7-428A-960E-31667F34780C}"/>
          </ac:picMkLst>
        </pc:picChg>
        <pc:picChg chg="add del mod">
          <ac:chgData name="雄斗 増本" userId="c33bc751-cd93-45c0-ad15-94131cb6fb34" providerId="ADAL" clId="{EE9B2E8F-BB2E-447E-8CE5-49AD846F0CD0}" dt="2019-12-26T10:31:43.327" v="23767" actId="478"/>
          <ac:picMkLst>
            <pc:docMk/>
            <pc:sldMk cId="4224389026" sldId="282"/>
            <ac:picMk id="286" creationId="{DE9A2EDD-4339-438B-B294-21C738DEA980}"/>
          </ac:picMkLst>
        </pc:picChg>
        <pc:picChg chg="add del mod">
          <ac:chgData name="雄斗 増本" userId="c33bc751-cd93-45c0-ad15-94131cb6fb34" providerId="ADAL" clId="{EE9B2E8F-BB2E-447E-8CE5-49AD846F0CD0}" dt="2019-12-26T10:31:46.215" v="23768" actId="478"/>
          <ac:picMkLst>
            <pc:docMk/>
            <pc:sldMk cId="4224389026" sldId="282"/>
            <ac:picMk id="295" creationId="{1CC65368-0D98-4415-931E-E3B99CB3DE08}"/>
          </ac:picMkLst>
        </pc:picChg>
        <pc:picChg chg="add mod">
          <ac:chgData name="雄斗 増本" userId="c33bc751-cd93-45c0-ad15-94131cb6fb34" providerId="ADAL" clId="{EE9B2E8F-BB2E-447E-8CE5-49AD846F0CD0}" dt="2019-12-26T10:32:02.859" v="23774" actId="571"/>
          <ac:picMkLst>
            <pc:docMk/>
            <pc:sldMk cId="4224389026" sldId="282"/>
            <ac:picMk id="298" creationId="{573B1B20-2897-43C6-B289-22A05C4EF7A6}"/>
          </ac:picMkLst>
        </pc:picChg>
        <pc:picChg chg="add mod">
          <ac:chgData name="雄斗 増本" userId="c33bc751-cd93-45c0-ad15-94131cb6fb34" providerId="ADAL" clId="{EE9B2E8F-BB2E-447E-8CE5-49AD846F0CD0}" dt="2019-12-26T10:32:02.859" v="23774" actId="571"/>
          <ac:picMkLst>
            <pc:docMk/>
            <pc:sldMk cId="4224389026" sldId="282"/>
            <ac:picMk id="306" creationId="{36CCF3C0-846D-4484-AC5B-23BBA1ED8F25}"/>
          </ac:picMkLst>
        </pc:picChg>
        <pc:picChg chg="add mod">
          <ac:chgData name="雄斗 増本" userId="c33bc751-cd93-45c0-ad15-94131cb6fb34" providerId="ADAL" clId="{EE9B2E8F-BB2E-447E-8CE5-49AD846F0CD0}" dt="2019-12-26T10:32:06.768" v="23776" actId="571"/>
          <ac:picMkLst>
            <pc:docMk/>
            <pc:sldMk cId="4224389026" sldId="282"/>
            <ac:picMk id="307" creationId="{58019F5A-EEDB-4858-B938-2CA615345280}"/>
          </ac:picMkLst>
        </pc:picChg>
        <pc:picChg chg="add mod">
          <ac:chgData name="雄斗 増本" userId="c33bc751-cd93-45c0-ad15-94131cb6fb34" providerId="ADAL" clId="{EE9B2E8F-BB2E-447E-8CE5-49AD846F0CD0}" dt="2019-12-26T10:32:06.768" v="23776" actId="571"/>
          <ac:picMkLst>
            <pc:docMk/>
            <pc:sldMk cId="4224389026" sldId="282"/>
            <ac:picMk id="316" creationId="{F2DB3774-2DB8-4BF2-94EE-2E2002A83A31}"/>
          </ac:picMkLst>
        </pc:picChg>
        <pc:picChg chg="add mod">
          <ac:chgData name="雄斗 増本" userId="c33bc751-cd93-45c0-ad15-94131cb6fb34" providerId="ADAL" clId="{EE9B2E8F-BB2E-447E-8CE5-49AD846F0CD0}" dt="2019-12-26T10:32:17.115" v="23779" actId="571"/>
          <ac:picMkLst>
            <pc:docMk/>
            <pc:sldMk cId="4224389026" sldId="282"/>
            <ac:picMk id="317" creationId="{E3483555-04D2-449B-848B-817D0B6E0962}"/>
          </ac:picMkLst>
        </pc:picChg>
        <pc:picChg chg="add mod">
          <ac:chgData name="雄斗 増本" userId="c33bc751-cd93-45c0-ad15-94131cb6fb34" providerId="ADAL" clId="{EE9B2E8F-BB2E-447E-8CE5-49AD846F0CD0}" dt="2019-12-26T10:32:17.115" v="23779" actId="571"/>
          <ac:picMkLst>
            <pc:docMk/>
            <pc:sldMk cId="4224389026" sldId="282"/>
            <ac:picMk id="326" creationId="{CE5F0110-0D23-4AB0-8544-635FC9890DA3}"/>
          </ac:picMkLst>
        </pc:picChg>
      </pc:sldChg>
      <pc:sldChg chg="addSp delSp modSp add del">
        <pc:chgData name="雄斗 増本" userId="c33bc751-cd93-45c0-ad15-94131cb6fb34" providerId="ADAL" clId="{EE9B2E8F-BB2E-447E-8CE5-49AD846F0CD0}" dt="2019-12-26T11:09:05.741" v="24754" actId="1076"/>
        <pc:sldMkLst>
          <pc:docMk/>
          <pc:sldMk cId="4274836760" sldId="283"/>
        </pc:sldMkLst>
        <pc:spChg chg="add del">
          <ac:chgData name="雄斗 増本" userId="c33bc751-cd93-45c0-ad15-94131cb6fb34" providerId="ADAL" clId="{EE9B2E8F-BB2E-447E-8CE5-49AD846F0CD0}" dt="2019-12-26T10:31:38.593" v="23762" actId="478"/>
          <ac:spMkLst>
            <pc:docMk/>
            <pc:sldMk cId="4274836760" sldId="283"/>
            <ac:spMk id="6" creationId="{A5CCE7A1-FDEA-6B45-A4ED-69843586AAB8}"/>
          </ac:spMkLst>
        </pc:spChg>
        <pc:spChg chg="add del">
          <ac:chgData name="雄斗 増本" userId="c33bc751-cd93-45c0-ad15-94131cb6fb34" providerId="ADAL" clId="{EE9B2E8F-BB2E-447E-8CE5-49AD846F0CD0}" dt="2019-12-26T10:31:38.593" v="23762" actId="478"/>
          <ac:spMkLst>
            <pc:docMk/>
            <pc:sldMk cId="4274836760" sldId="283"/>
            <ac:spMk id="7" creationId="{AA15A33D-6A06-FC48-B509-3CEA918B564E}"/>
          </ac:spMkLst>
        </pc:spChg>
        <pc:spChg chg="add del">
          <ac:chgData name="雄斗 増本" userId="c33bc751-cd93-45c0-ad15-94131cb6fb34" providerId="ADAL" clId="{EE9B2E8F-BB2E-447E-8CE5-49AD846F0CD0}" dt="2019-12-26T10:31:38.593" v="23762" actId="478"/>
          <ac:spMkLst>
            <pc:docMk/>
            <pc:sldMk cId="4274836760" sldId="283"/>
            <ac:spMk id="8" creationId="{0660FE8F-1964-324F-84A9-D7BFD6C4FC4D}"/>
          </ac:spMkLst>
        </pc:spChg>
        <pc:spChg chg="mod">
          <ac:chgData name="雄斗 増本" userId="c33bc751-cd93-45c0-ad15-94131cb6fb34" providerId="ADAL" clId="{EE9B2E8F-BB2E-447E-8CE5-49AD846F0CD0}" dt="2019-12-26T11:07:15.477" v="24752" actId="20577"/>
          <ac:spMkLst>
            <pc:docMk/>
            <pc:sldMk cId="4274836760" sldId="283"/>
            <ac:spMk id="12" creationId="{DE052996-816F-4D57-BDBE-F005510F461F}"/>
          </ac:spMkLst>
        </pc:spChg>
        <pc:spChg chg="add del mod">
          <ac:chgData name="雄斗 増本" userId="c33bc751-cd93-45c0-ad15-94131cb6fb34" providerId="ADAL" clId="{EE9B2E8F-BB2E-447E-8CE5-49AD846F0CD0}" dt="2019-12-26T10:43:39.525" v="24032" actId="478"/>
          <ac:spMkLst>
            <pc:docMk/>
            <pc:sldMk cId="4274836760" sldId="283"/>
            <ac:spMk id="70" creationId="{06D7DA7D-A996-47D1-B9BD-A553C2063C27}"/>
          </ac:spMkLst>
        </pc:spChg>
        <pc:spChg chg="add">
          <ac:chgData name="雄斗 増本" userId="c33bc751-cd93-45c0-ad15-94131cb6fb34" providerId="ADAL" clId="{EE9B2E8F-BB2E-447E-8CE5-49AD846F0CD0}" dt="2019-11-21T09:44:10.364" v="8554"/>
          <ac:spMkLst>
            <pc:docMk/>
            <pc:sldMk cId="4274836760" sldId="283"/>
            <ac:spMk id="71" creationId="{35354732-5776-45AD-912F-DC99CF154530}"/>
          </ac:spMkLst>
        </pc:spChg>
        <pc:spChg chg="add del">
          <ac:chgData name="雄斗 増本" userId="c33bc751-cd93-45c0-ad15-94131cb6fb34" providerId="ADAL" clId="{EE9B2E8F-BB2E-447E-8CE5-49AD846F0CD0}" dt="2019-12-26T10:31:38.672" v="23763"/>
          <ac:spMkLst>
            <pc:docMk/>
            <pc:sldMk cId="4274836760" sldId="283"/>
            <ac:spMk id="72" creationId="{C150696E-820D-489A-B3BB-427DD8BCB0A7}"/>
          </ac:spMkLst>
        </pc:spChg>
        <pc:spChg chg="add del">
          <ac:chgData name="雄斗 増本" userId="c33bc751-cd93-45c0-ad15-94131cb6fb34" providerId="ADAL" clId="{EE9B2E8F-BB2E-447E-8CE5-49AD846F0CD0}" dt="2019-12-26T10:32:55.830" v="23787" actId="478"/>
          <ac:spMkLst>
            <pc:docMk/>
            <pc:sldMk cId="4274836760" sldId="283"/>
            <ac:spMk id="73" creationId="{FC8234E0-5224-458C-BF39-0B3DAC03158E}"/>
          </ac:spMkLst>
        </pc:spChg>
        <pc:spChg chg="add del">
          <ac:chgData name="雄斗 増本" userId="c33bc751-cd93-45c0-ad15-94131cb6fb34" providerId="ADAL" clId="{EE9B2E8F-BB2E-447E-8CE5-49AD846F0CD0}" dt="2019-12-26T10:39:40.956" v="23913" actId="478"/>
          <ac:spMkLst>
            <pc:docMk/>
            <pc:sldMk cId="4274836760" sldId="283"/>
            <ac:spMk id="74" creationId="{2B320E5E-9C97-40D7-A312-877B41B7B815}"/>
          </ac:spMkLst>
        </pc:spChg>
        <pc:spChg chg="add del">
          <ac:chgData name="雄斗 増本" userId="c33bc751-cd93-45c0-ad15-94131cb6fb34" providerId="ADAL" clId="{EE9B2E8F-BB2E-447E-8CE5-49AD846F0CD0}" dt="2019-12-26T10:31:38.672" v="23763"/>
          <ac:spMkLst>
            <pc:docMk/>
            <pc:sldMk cId="4274836760" sldId="283"/>
            <ac:spMk id="75" creationId="{F2B9ED1D-3C13-4D4E-B5EB-C30EA0E1B227}"/>
          </ac:spMkLst>
        </pc:spChg>
        <pc:spChg chg="add del">
          <ac:chgData name="雄斗 増本" userId="c33bc751-cd93-45c0-ad15-94131cb6fb34" providerId="ADAL" clId="{EE9B2E8F-BB2E-447E-8CE5-49AD846F0CD0}" dt="2019-12-26T10:31:38.672" v="23763"/>
          <ac:spMkLst>
            <pc:docMk/>
            <pc:sldMk cId="4274836760" sldId="283"/>
            <ac:spMk id="76" creationId="{B66033EA-2368-41B1-AB07-FF8270D8F9F0}"/>
          </ac:spMkLst>
        </pc:spChg>
        <pc:spChg chg="add del">
          <ac:chgData name="雄斗 増本" userId="c33bc751-cd93-45c0-ad15-94131cb6fb34" providerId="ADAL" clId="{EE9B2E8F-BB2E-447E-8CE5-49AD846F0CD0}" dt="2019-12-26T10:31:38.672" v="23763"/>
          <ac:spMkLst>
            <pc:docMk/>
            <pc:sldMk cId="4274836760" sldId="283"/>
            <ac:spMk id="77" creationId="{177FC6BB-5BAA-4B76-AB46-B91CBF64BEF7}"/>
          </ac:spMkLst>
        </pc:spChg>
        <pc:spChg chg="add del">
          <ac:chgData name="雄斗 増本" userId="c33bc751-cd93-45c0-ad15-94131cb6fb34" providerId="ADAL" clId="{EE9B2E8F-BB2E-447E-8CE5-49AD846F0CD0}" dt="2019-12-26T10:31:38.672" v="23763"/>
          <ac:spMkLst>
            <pc:docMk/>
            <pc:sldMk cId="4274836760" sldId="283"/>
            <ac:spMk id="78" creationId="{12DFDF29-F6F2-481D-9811-C8370D5A1B3B}"/>
          </ac:spMkLst>
        </pc:spChg>
        <pc:spChg chg="add del">
          <ac:chgData name="雄斗 増本" userId="c33bc751-cd93-45c0-ad15-94131cb6fb34" providerId="ADAL" clId="{EE9B2E8F-BB2E-447E-8CE5-49AD846F0CD0}" dt="2019-12-26T10:31:38.672" v="23763"/>
          <ac:spMkLst>
            <pc:docMk/>
            <pc:sldMk cId="4274836760" sldId="283"/>
            <ac:spMk id="79" creationId="{68B4F35D-9EC6-4436-B5AA-8412A7F10FE9}"/>
          </ac:spMkLst>
        </pc:spChg>
        <pc:spChg chg="add del">
          <ac:chgData name="雄斗 増本" userId="c33bc751-cd93-45c0-ad15-94131cb6fb34" providerId="ADAL" clId="{EE9B2E8F-BB2E-447E-8CE5-49AD846F0CD0}" dt="2019-12-26T10:32:59.433" v="23788" actId="478"/>
          <ac:spMkLst>
            <pc:docMk/>
            <pc:sldMk cId="4274836760" sldId="283"/>
            <ac:spMk id="80" creationId="{6B4CF2C5-FFF7-4256-B877-D0C755F8655F}"/>
          </ac:spMkLst>
        </pc:spChg>
        <pc:spChg chg="add del">
          <ac:chgData name="雄斗 増本" userId="c33bc751-cd93-45c0-ad15-94131cb6fb34" providerId="ADAL" clId="{EE9B2E8F-BB2E-447E-8CE5-49AD846F0CD0}" dt="2019-12-26T10:32:59.433" v="23788" actId="478"/>
          <ac:spMkLst>
            <pc:docMk/>
            <pc:sldMk cId="4274836760" sldId="283"/>
            <ac:spMk id="81" creationId="{365E1166-DDF2-4390-9A3E-F55E3F642BDA}"/>
          </ac:spMkLst>
        </pc:spChg>
        <pc:spChg chg="add del">
          <ac:chgData name="雄斗 増本" userId="c33bc751-cd93-45c0-ad15-94131cb6fb34" providerId="ADAL" clId="{EE9B2E8F-BB2E-447E-8CE5-49AD846F0CD0}" dt="2019-12-26T10:32:55.830" v="23787" actId="478"/>
          <ac:spMkLst>
            <pc:docMk/>
            <pc:sldMk cId="4274836760" sldId="283"/>
            <ac:spMk id="82" creationId="{9563ACE5-6DC7-4246-BCB0-74112227579D}"/>
          </ac:spMkLst>
        </pc:spChg>
        <pc:spChg chg="add del">
          <ac:chgData name="雄斗 増本" userId="c33bc751-cd93-45c0-ad15-94131cb6fb34" providerId="ADAL" clId="{EE9B2E8F-BB2E-447E-8CE5-49AD846F0CD0}" dt="2019-12-26T10:32:55.830" v="23787" actId="478"/>
          <ac:spMkLst>
            <pc:docMk/>
            <pc:sldMk cId="4274836760" sldId="283"/>
            <ac:spMk id="83" creationId="{CB5330DF-27D3-49C5-84BF-DA9A94F6ED51}"/>
          </ac:spMkLst>
        </pc:spChg>
        <pc:spChg chg="add del">
          <ac:chgData name="雄斗 増本" userId="c33bc751-cd93-45c0-ad15-94131cb6fb34" providerId="ADAL" clId="{EE9B2E8F-BB2E-447E-8CE5-49AD846F0CD0}" dt="2019-12-26T10:33:02.780" v="23789" actId="478"/>
          <ac:spMkLst>
            <pc:docMk/>
            <pc:sldMk cId="4274836760" sldId="283"/>
            <ac:spMk id="84" creationId="{896CEB95-50E9-4B43-8178-E15B7BABE907}"/>
          </ac:spMkLst>
        </pc:spChg>
        <pc:spChg chg="add del">
          <ac:chgData name="雄斗 増本" userId="c33bc751-cd93-45c0-ad15-94131cb6fb34" providerId="ADAL" clId="{EE9B2E8F-BB2E-447E-8CE5-49AD846F0CD0}" dt="2019-12-26T10:32:59.433" v="23788" actId="478"/>
          <ac:spMkLst>
            <pc:docMk/>
            <pc:sldMk cId="4274836760" sldId="283"/>
            <ac:spMk id="85" creationId="{B661A430-C07C-42D4-9885-4A83EA377DFC}"/>
          </ac:spMkLst>
        </pc:spChg>
        <pc:spChg chg="add del">
          <ac:chgData name="雄斗 増本" userId="c33bc751-cd93-45c0-ad15-94131cb6fb34" providerId="ADAL" clId="{EE9B2E8F-BB2E-447E-8CE5-49AD846F0CD0}" dt="2019-12-26T10:32:59.433" v="23788" actId="478"/>
          <ac:spMkLst>
            <pc:docMk/>
            <pc:sldMk cId="4274836760" sldId="283"/>
            <ac:spMk id="86" creationId="{F036AEDF-5FB9-4FFD-8114-E1692D6F283C}"/>
          </ac:spMkLst>
        </pc:spChg>
        <pc:spChg chg="add del">
          <ac:chgData name="雄斗 増本" userId="c33bc751-cd93-45c0-ad15-94131cb6fb34" providerId="ADAL" clId="{EE9B2E8F-BB2E-447E-8CE5-49AD846F0CD0}" dt="2019-12-26T10:32:55.830" v="23787" actId="478"/>
          <ac:spMkLst>
            <pc:docMk/>
            <pc:sldMk cId="4274836760" sldId="283"/>
            <ac:spMk id="87" creationId="{1379FB67-1B95-46A2-8BAF-846B9C5C9664}"/>
          </ac:spMkLst>
        </pc:spChg>
        <pc:spChg chg="add del">
          <ac:chgData name="雄斗 増本" userId="c33bc751-cd93-45c0-ad15-94131cb6fb34" providerId="ADAL" clId="{EE9B2E8F-BB2E-447E-8CE5-49AD846F0CD0}" dt="2019-12-26T10:32:55.830" v="23787" actId="478"/>
          <ac:spMkLst>
            <pc:docMk/>
            <pc:sldMk cId="4274836760" sldId="283"/>
            <ac:spMk id="88" creationId="{48F7008C-3F94-4FBC-83D3-1C25B55EB0A4}"/>
          </ac:spMkLst>
        </pc:spChg>
        <pc:spChg chg="add del">
          <ac:chgData name="雄斗 増本" userId="c33bc751-cd93-45c0-ad15-94131cb6fb34" providerId="ADAL" clId="{EE9B2E8F-BB2E-447E-8CE5-49AD846F0CD0}" dt="2019-12-26T10:31:38.593" v="23762" actId="478"/>
          <ac:spMkLst>
            <pc:docMk/>
            <pc:sldMk cId="4274836760" sldId="283"/>
            <ac:spMk id="103" creationId="{7DA0F023-7D6C-7749-9E69-6866A1F51CB7}"/>
          </ac:spMkLst>
        </pc:spChg>
        <pc:spChg chg="del">
          <ac:chgData name="雄斗 増本" userId="c33bc751-cd93-45c0-ad15-94131cb6fb34" providerId="ADAL" clId="{EE9B2E8F-BB2E-447E-8CE5-49AD846F0CD0}" dt="2019-11-21T03:58:03.012" v="6332" actId="478"/>
          <ac:spMkLst>
            <pc:docMk/>
            <pc:sldMk cId="4274836760" sldId="283"/>
            <ac:spMk id="104" creationId="{4774462E-728E-E245-A006-9FBABC152CF7}"/>
          </ac:spMkLst>
        </pc:spChg>
        <pc:spChg chg="add del">
          <ac:chgData name="雄斗 増本" userId="c33bc751-cd93-45c0-ad15-94131cb6fb34" providerId="ADAL" clId="{EE9B2E8F-BB2E-447E-8CE5-49AD846F0CD0}" dt="2019-12-26T10:33:02.780" v="23789" actId="478"/>
          <ac:spMkLst>
            <pc:docMk/>
            <pc:sldMk cId="4274836760" sldId="283"/>
            <ac:spMk id="104" creationId="{86E96FDD-FF88-4898-BFF4-3B379F8F7F23}"/>
          </ac:spMkLst>
        </pc:spChg>
        <pc:spChg chg="mod">
          <ac:chgData name="雄斗 増本" userId="c33bc751-cd93-45c0-ad15-94131cb6fb34" providerId="ADAL" clId="{EE9B2E8F-BB2E-447E-8CE5-49AD846F0CD0}" dt="2019-12-26T11:07:10.973" v="24749" actId="1076"/>
          <ac:spMkLst>
            <pc:docMk/>
            <pc:sldMk cId="4274836760" sldId="283"/>
            <ac:spMk id="105" creationId="{8C3F023F-6221-B846-87EE-0DE5EBADAE3C}"/>
          </ac:spMkLst>
        </pc:spChg>
        <pc:spChg chg="mod">
          <ac:chgData name="雄斗 増本" userId="c33bc751-cd93-45c0-ad15-94131cb6fb34" providerId="ADAL" clId="{EE9B2E8F-BB2E-447E-8CE5-49AD846F0CD0}" dt="2019-12-26T11:07:10.973" v="24749" actId="1076"/>
          <ac:spMkLst>
            <pc:docMk/>
            <pc:sldMk cId="4274836760" sldId="283"/>
            <ac:spMk id="106" creationId="{69FBACDD-D609-2B4B-A41B-D4B08DF39F69}"/>
          </ac:spMkLst>
        </pc:spChg>
        <pc:spChg chg="add del">
          <ac:chgData name="雄斗 増本" userId="c33bc751-cd93-45c0-ad15-94131cb6fb34" providerId="ADAL" clId="{EE9B2E8F-BB2E-447E-8CE5-49AD846F0CD0}" dt="2019-12-26T10:32:59.433" v="23788" actId="478"/>
          <ac:spMkLst>
            <pc:docMk/>
            <pc:sldMk cId="4274836760" sldId="283"/>
            <ac:spMk id="107" creationId="{088D4163-1929-4941-83E5-A7E16A0DA997}"/>
          </ac:spMkLst>
        </pc:spChg>
        <pc:spChg chg="add del">
          <ac:chgData name="雄斗 増本" userId="c33bc751-cd93-45c0-ad15-94131cb6fb34" providerId="ADAL" clId="{EE9B2E8F-BB2E-447E-8CE5-49AD846F0CD0}" dt="2019-12-26T10:32:59.433" v="23788" actId="478"/>
          <ac:spMkLst>
            <pc:docMk/>
            <pc:sldMk cId="4274836760" sldId="283"/>
            <ac:spMk id="110" creationId="{68A244FC-30AC-4395-80CD-7C1EDA458008}"/>
          </ac:spMkLst>
        </pc:spChg>
        <pc:spChg chg="mod">
          <ac:chgData name="雄斗 増本" userId="c33bc751-cd93-45c0-ad15-94131cb6fb34" providerId="ADAL" clId="{EE9B2E8F-BB2E-447E-8CE5-49AD846F0CD0}" dt="2019-12-26T10:38:50.829" v="23864" actId="1076"/>
          <ac:spMkLst>
            <pc:docMk/>
            <pc:sldMk cId="4274836760" sldId="283"/>
            <ac:spMk id="111" creationId="{FEF6D278-ADCF-B44D-8843-F4D56CD23F5D}"/>
          </ac:spMkLst>
        </pc:spChg>
        <pc:spChg chg="add del">
          <ac:chgData name="雄斗 増本" userId="c33bc751-cd93-45c0-ad15-94131cb6fb34" providerId="ADAL" clId="{EE9B2E8F-BB2E-447E-8CE5-49AD846F0CD0}" dt="2019-12-26T10:32:59.433" v="23788" actId="478"/>
          <ac:spMkLst>
            <pc:docMk/>
            <pc:sldMk cId="4274836760" sldId="283"/>
            <ac:spMk id="112" creationId="{4D8E3BB1-4205-4236-B6B0-A1D81FAB2E09}"/>
          </ac:spMkLst>
        </pc:spChg>
        <pc:spChg chg="add del">
          <ac:chgData name="雄斗 増本" userId="c33bc751-cd93-45c0-ad15-94131cb6fb34" providerId="ADAL" clId="{EE9B2E8F-BB2E-447E-8CE5-49AD846F0CD0}" dt="2019-12-26T10:32:59.433" v="23788" actId="478"/>
          <ac:spMkLst>
            <pc:docMk/>
            <pc:sldMk cId="4274836760" sldId="283"/>
            <ac:spMk id="113" creationId="{3FDF2722-7393-46D2-B767-8D72644C9464}"/>
          </ac:spMkLst>
        </pc:spChg>
        <pc:spChg chg="add del">
          <ac:chgData name="雄斗 増本" userId="c33bc751-cd93-45c0-ad15-94131cb6fb34" providerId="ADAL" clId="{EE9B2E8F-BB2E-447E-8CE5-49AD846F0CD0}" dt="2019-12-26T10:32:50.103" v="23786" actId="478"/>
          <ac:spMkLst>
            <pc:docMk/>
            <pc:sldMk cId="4274836760" sldId="283"/>
            <ac:spMk id="114" creationId="{94F0C110-9DBE-478D-8CB3-91872680B018}"/>
          </ac:spMkLst>
        </pc:spChg>
        <pc:spChg chg="add del">
          <ac:chgData name="雄斗 増本" userId="c33bc751-cd93-45c0-ad15-94131cb6fb34" providerId="ADAL" clId="{EE9B2E8F-BB2E-447E-8CE5-49AD846F0CD0}" dt="2019-12-26T10:32:59.433" v="23788" actId="478"/>
          <ac:spMkLst>
            <pc:docMk/>
            <pc:sldMk cId="4274836760" sldId="283"/>
            <ac:spMk id="115" creationId="{4468D40B-760D-4ED3-8FCC-76EBE0A3533A}"/>
          </ac:spMkLst>
        </pc:spChg>
        <pc:spChg chg="add del">
          <ac:chgData name="雄斗 増本" userId="c33bc751-cd93-45c0-ad15-94131cb6fb34" providerId="ADAL" clId="{EE9B2E8F-BB2E-447E-8CE5-49AD846F0CD0}" dt="2019-12-26T10:31:38.593" v="23762" actId="478"/>
          <ac:spMkLst>
            <pc:docMk/>
            <pc:sldMk cId="4274836760" sldId="283"/>
            <ac:spMk id="116" creationId="{80E43313-C87C-1E4E-92D0-88292EFBD15E}"/>
          </ac:spMkLst>
        </pc:spChg>
        <pc:spChg chg="add del">
          <ac:chgData name="雄斗 増本" userId="c33bc751-cd93-45c0-ad15-94131cb6fb34" providerId="ADAL" clId="{EE9B2E8F-BB2E-447E-8CE5-49AD846F0CD0}" dt="2019-12-26T10:31:38.593" v="23762" actId="478"/>
          <ac:spMkLst>
            <pc:docMk/>
            <pc:sldMk cId="4274836760" sldId="283"/>
            <ac:spMk id="117" creationId="{EFF9A028-98F7-D542-AE89-A583CB9B3E58}"/>
          </ac:spMkLst>
        </pc:spChg>
        <pc:spChg chg="add del">
          <ac:chgData name="雄斗 増本" userId="c33bc751-cd93-45c0-ad15-94131cb6fb34" providerId="ADAL" clId="{EE9B2E8F-BB2E-447E-8CE5-49AD846F0CD0}" dt="2019-12-26T10:31:38.593" v="23762" actId="478"/>
          <ac:spMkLst>
            <pc:docMk/>
            <pc:sldMk cId="4274836760" sldId="283"/>
            <ac:spMk id="118" creationId="{052A7BF5-E015-094E-92B0-A40262D96762}"/>
          </ac:spMkLst>
        </pc:spChg>
        <pc:spChg chg="add del">
          <ac:chgData name="雄斗 増本" userId="c33bc751-cd93-45c0-ad15-94131cb6fb34" providerId="ADAL" clId="{EE9B2E8F-BB2E-447E-8CE5-49AD846F0CD0}" dt="2019-12-26T10:32:59.433" v="23788" actId="478"/>
          <ac:spMkLst>
            <pc:docMk/>
            <pc:sldMk cId="4274836760" sldId="283"/>
            <ac:spMk id="122" creationId="{FBB43070-462F-4B28-8B6A-7ED4699D6264}"/>
          </ac:spMkLst>
        </pc:spChg>
        <pc:spChg chg="mod">
          <ac:chgData name="雄斗 増本" userId="c33bc751-cd93-45c0-ad15-94131cb6fb34" providerId="ADAL" clId="{EE9B2E8F-BB2E-447E-8CE5-49AD846F0CD0}" dt="2019-12-26T10:39:33.828" v="23912" actId="207"/>
          <ac:spMkLst>
            <pc:docMk/>
            <pc:sldMk cId="4274836760" sldId="283"/>
            <ac:spMk id="126" creationId="{3032C02C-C9E3-704C-8AFA-3DE1C6EA8313}"/>
          </ac:spMkLst>
        </pc:spChg>
        <pc:spChg chg="add del">
          <ac:chgData name="雄斗 増本" userId="c33bc751-cd93-45c0-ad15-94131cb6fb34" providerId="ADAL" clId="{EE9B2E8F-BB2E-447E-8CE5-49AD846F0CD0}" dt="2019-12-26T10:32:59.433" v="23788" actId="478"/>
          <ac:spMkLst>
            <pc:docMk/>
            <pc:sldMk cId="4274836760" sldId="283"/>
            <ac:spMk id="127" creationId="{1E3983D7-1B1D-4E2E-AB1A-B532042E6C07}"/>
          </ac:spMkLst>
        </pc:spChg>
        <pc:spChg chg="add del">
          <ac:chgData name="雄斗 増本" userId="c33bc751-cd93-45c0-ad15-94131cb6fb34" providerId="ADAL" clId="{EE9B2E8F-BB2E-447E-8CE5-49AD846F0CD0}" dt="2019-12-26T10:33:02.780" v="23789" actId="478"/>
          <ac:spMkLst>
            <pc:docMk/>
            <pc:sldMk cId="4274836760" sldId="283"/>
            <ac:spMk id="129" creationId="{C631794A-576D-4855-AA63-4F4C69CED1AB}"/>
          </ac:spMkLst>
        </pc:spChg>
        <pc:spChg chg="add del">
          <ac:chgData name="雄斗 増本" userId="c33bc751-cd93-45c0-ad15-94131cb6fb34" providerId="ADAL" clId="{EE9B2E8F-BB2E-447E-8CE5-49AD846F0CD0}" dt="2019-12-26T10:33:02.780" v="23789" actId="478"/>
          <ac:spMkLst>
            <pc:docMk/>
            <pc:sldMk cId="4274836760" sldId="283"/>
            <ac:spMk id="130" creationId="{2AF611C1-0B87-47DD-AEDD-7186476C2D97}"/>
          </ac:spMkLst>
        </pc:spChg>
        <pc:spChg chg="add del">
          <ac:chgData name="雄斗 増本" userId="c33bc751-cd93-45c0-ad15-94131cb6fb34" providerId="ADAL" clId="{EE9B2E8F-BB2E-447E-8CE5-49AD846F0CD0}" dt="2019-12-26T10:33:02.780" v="23789" actId="478"/>
          <ac:spMkLst>
            <pc:docMk/>
            <pc:sldMk cId="4274836760" sldId="283"/>
            <ac:spMk id="131" creationId="{9566F8CA-340C-4ADA-B6B9-B0EBC7DE748C}"/>
          </ac:spMkLst>
        </pc:spChg>
        <pc:spChg chg="add del">
          <ac:chgData name="雄斗 増本" userId="c33bc751-cd93-45c0-ad15-94131cb6fb34" providerId="ADAL" clId="{EE9B2E8F-BB2E-447E-8CE5-49AD846F0CD0}" dt="2019-12-26T10:32:59.433" v="23788" actId="478"/>
          <ac:spMkLst>
            <pc:docMk/>
            <pc:sldMk cId="4274836760" sldId="283"/>
            <ac:spMk id="133" creationId="{D5F84378-9061-403D-943A-DFDFD98530BD}"/>
          </ac:spMkLst>
        </pc:spChg>
        <pc:spChg chg="add del mod">
          <ac:chgData name="雄斗 増本" userId="c33bc751-cd93-45c0-ad15-94131cb6fb34" providerId="ADAL" clId="{EE9B2E8F-BB2E-447E-8CE5-49AD846F0CD0}" dt="2019-12-26T10:33:06.448" v="23792" actId="478"/>
          <ac:spMkLst>
            <pc:docMk/>
            <pc:sldMk cId="4274836760" sldId="283"/>
            <ac:spMk id="134" creationId="{5CFFED2C-190A-4B9E-B256-A9A1AA642B26}"/>
          </ac:spMkLst>
        </pc:spChg>
        <pc:spChg chg="add del">
          <ac:chgData name="雄斗 増本" userId="c33bc751-cd93-45c0-ad15-94131cb6fb34" providerId="ADAL" clId="{EE9B2E8F-BB2E-447E-8CE5-49AD846F0CD0}" dt="2019-12-26T10:32:59.433" v="23788" actId="478"/>
          <ac:spMkLst>
            <pc:docMk/>
            <pc:sldMk cId="4274836760" sldId="283"/>
            <ac:spMk id="135" creationId="{5836C15E-A9F2-41DD-8261-3247CD83F118}"/>
          </ac:spMkLst>
        </pc:spChg>
        <pc:spChg chg="add del">
          <ac:chgData name="雄斗 増本" userId="c33bc751-cd93-45c0-ad15-94131cb6fb34" providerId="ADAL" clId="{EE9B2E8F-BB2E-447E-8CE5-49AD846F0CD0}" dt="2019-12-26T10:32:59.433" v="23788" actId="478"/>
          <ac:spMkLst>
            <pc:docMk/>
            <pc:sldMk cId="4274836760" sldId="283"/>
            <ac:spMk id="137" creationId="{02C62542-346A-4E83-86F7-08A9D185CDB1}"/>
          </ac:spMkLst>
        </pc:spChg>
        <pc:spChg chg="add del">
          <ac:chgData name="雄斗 増本" userId="c33bc751-cd93-45c0-ad15-94131cb6fb34" providerId="ADAL" clId="{EE9B2E8F-BB2E-447E-8CE5-49AD846F0CD0}" dt="2019-12-26T10:32:55.830" v="23787" actId="478"/>
          <ac:spMkLst>
            <pc:docMk/>
            <pc:sldMk cId="4274836760" sldId="283"/>
            <ac:spMk id="138" creationId="{99BC966A-0F59-42BC-9B90-B03D94459AC8}"/>
          </ac:spMkLst>
        </pc:spChg>
        <pc:spChg chg="add del">
          <ac:chgData name="雄斗 増本" userId="c33bc751-cd93-45c0-ad15-94131cb6fb34" providerId="ADAL" clId="{EE9B2E8F-BB2E-447E-8CE5-49AD846F0CD0}" dt="2019-12-26T10:32:55.830" v="23787" actId="478"/>
          <ac:spMkLst>
            <pc:docMk/>
            <pc:sldMk cId="4274836760" sldId="283"/>
            <ac:spMk id="140" creationId="{835B6BD0-DF47-4C3B-A4CC-C5C042C94BA6}"/>
          </ac:spMkLst>
        </pc:spChg>
        <pc:spChg chg="add del">
          <ac:chgData name="雄斗 増本" userId="c33bc751-cd93-45c0-ad15-94131cb6fb34" providerId="ADAL" clId="{EE9B2E8F-BB2E-447E-8CE5-49AD846F0CD0}" dt="2019-12-26T10:32:55.830" v="23787" actId="478"/>
          <ac:spMkLst>
            <pc:docMk/>
            <pc:sldMk cId="4274836760" sldId="283"/>
            <ac:spMk id="151" creationId="{8F81DE9C-22E1-4D5C-846C-1CA50B1B2AB0}"/>
          </ac:spMkLst>
        </pc:spChg>
        <pc:spChg chg="add del">
          <ac:chgData name="雄斗 増本" userId="c33bc751-cd93-45c0-ad15-94131cb6fb34" providerId="ADAL" clId="{EE9B2E8F-BB2E-447E-8CE5-49AD846F0CD0}" dt="2019-12-26T10:31:38.593" v="23762" actId="478"/>
          <ac:spMkLst>
            <pc:docMk/>
            <pc:sldMk cId="4274836760" sldId="283"/>
            <ac:spMk id="156" creationId="{0B80263C-2078-5C47-8891-37E36B6893AD}"/>
          </ac:spMkLst>
        </pc:spChg>
        <pc:spChg chg="add del">
          <ac:chgData name="雄斗 増本" userId="c33bc751-cd93-45c0-ad15-94131cb6fb34" providerId="ADAL" clId="{EE9B2E8F-BB2E-447E-8CE5-49AD846F0CD0}" dt="2019-12-26T10:31:38.593" v="23762" actId="478"/>
          <ac:spMkLst>
            <pc:docMk/>
            <pc:sldMk cId="4274836760" sldId="283"/>
            <ac:spMk id="157" creationId="{E00747F5-692A-BC41-BF3B-45BEAC96C044}"/>
          </ac:spMkLst>
        </pc:spChg>
        <pc:spChg chg="add del mod">
          <ac:chgData name="雄斗 増本" userId="c33bc751-cd93-45c0-ad15-94131cb6fb34" providerId="ADAL" clId="{EE9B2E8F-BB2E-447E-8CE5-49AD846F0CD0}" dt="2019-12-26T10:31:38.498" v="23759" actId="478"/>
          <ac:spMkLst>
            <pc:docMk/>
            <pc:sldMk cId="4274836760" sldId="283"/>
            <ac:spMk id="158" creationId="{FBF37ABB-879D-B340-9E18-1CEBC932CCB5}"/>
          </ac:spMkLst>
        </pc:spChg>
        <pc:spChg chg="add del">
          <ac:chgData name="雄斗 増本" userId="c33bc751-cd93-45c0-ad15-94131cb6fb34" providerId="ADAL" clId="{EE9B2E8F-BB2E-447E-8CE5-49AD846F0CD0}" dt="2019-12-26T10:31:38.540" v="23760" actId="478"/>
          <ac:spMkLst>
            <pc:docMk/>
            <pc:sldMk cId="4274836760" sldId="283"/>
            <ac:spMk id="159" creationId="{1B16CED1-8B49-7C43-A530-0D3EB44FDCF7}"/>
          </ac:spMkLst>
        </pc:spChg>
        <pc:spChg chg="add del">
          <ac:chgData name="雄斗 増本" userId="c33bc751-cd93-45c0-ad15-94131cb6fb34" providerId="ADAL" clId="{EE9B2E8F-BB2E-447E-8CE5-49AD846F0CD0}" dt="2019-12-26T10:31:38.424" v="23757" actId="478"/>
          <ac:spMkLst>
            <pc:docMk/>
            <pc:sldMk cId="4274836760" sldId="283"/>
            <ac:spMk id="160" creationId="{8AEC5743-D5F8-0244-849E-9BF98C16C967}"/>
          </ac:spMkLst>
        </pc:spChg>
        <pc:spChg chg="add del">
          <ac:chgData name="雄斗 増本" userId="c33bc751-cd93-45c0-ad15-94131cb6fb34" providerId="ADAL" clId="{EE9B2E8F-BB2E-447E-8CE5-49AD846F0CD0}" dt="2019-12-26T10:31:38.593" v="23762" actId="478"/>
          <ac:spMkLst>
            <pc:docMk/>
            <pc:sldMk cId="4274836760" sldId="283"/>
            <ac:spMk id="161" creationId="{AF2550B8-7D6B-124C-B3FF-990FA500E397}"/>
          </ac:spMkLst>
        </pc:spChg>
        <pc:spChg chg="add del">
          <ac:chgData name="雄斗 増本" userId="c33bc751-cd93-45c0-ad15-94131cb6fb34" providerId="ADAL" clId="{EE9B2E8F-BB2E-447E-8CE5-49AD846F0CD0}" dt="2019-12-26T10:31:38.593" v="23762" actId="478"/>
          <ac:spMkLst>
            <pc:docMk/>
            <pc:sldMk cId="4274836760" sldId="283"/>
            <ac:spMk id="162" creationId="{804557B3-5481-2F4D-BB8C-A718AC56B9A3}"/>
          </ac:spMkLst>
        </pc:spChg>
        <pc:spChg chg="add del">
          <ac:chgData name="雄斗 増本" userId="c33bc751-cd93-45c0-ad15-94131cb6fb34" providerId="ADAL" clId="{EE9B2E8F-BB2E-447E-8CE5-49AD846F0CD0}" dt="2019-12-26T10:32:55.830" v="23787" actId="478"/>
          <ac:spMkLst>
            <pc:docMk/>
            <pc:sldMk cId="4274836760" sldId="283"/>
            <ac:spMk id="163" creationId="{261527C7-58CF-45A5-943A-072F0D654309}"/>
          </ac:spMkLst>
        </pc:spChg>
        <pc:spChg chg="add del">
          <ac:chgData name="雄斗 増本" userId="c33bc751-cd93-45c0-ad15-94131cb6fb34" providerId="ADAL" clId="{EE9B2E8F-BB2E-447E-8CE5-49AD846F0CD0}" dt="2019-12-26T10:32:55.830" v="23787" actId="478"/>
          <ac:spMkLst>
            <pc:docMk/>
            <pc:sldMk cId="4274836760" sldId="283"/>
            <ac:spMk id="164" creationId="{7D241BBD-F7D4-4701-A2DF-2CFB693FD9BA}"/>
          </ac:spMkLst>
        </pc:spChg>
        <pc:spChg chg="add del">
          <ac:chgData name="雄斗 増本" userId="c33bc751-cd93-45c0-ad15-94131cb6fb34" providerId="ADAL" clId="{EE9B2E8F-BB2E-447E-8CE5-49AD846F0CD0}" dt="2019-12-26T10:32:55.830" v="23787" actId="478"/>
          <ac:spMkLst>
            <pc:docMk/>
            <pc:sldMk cId="4274836760" sldId="283"/>
            <ac:spMk id="166" creationId="{0F1E7E70-6F39-41D5-92DD-CFD30FEB51F8}"/>
          </ac:spMkLst>
        </pc:spChg>
        <pc:spChg chg="add del">
          <ac:chgData name="雄斗 増本" userId="c33bc751-cd93-45c0-ad15-94131cb6fb34" providerId="ADAL" clId="{EE9B2E8F-BB2E-447E-8CE5-49AD846F0CD0}" dt="2019-12-26T10:32:55.830" v="23787" actId="478"/>
          <ac:spMkLst>
            <pc:docMk/>
            <pc:sldMk cId="4274836760" sldId="283"/>
            <ac:spMk id="167" creationId="{26766F13-4F3F-408B-B800-815163BFB977}"/>
          </ac:spMkLst>
        </pc:spChg>
        <pc:spChg chg="add del">
          <ac:chgData name="雄斗 増本" userId="c33bc751-cd93-45c0-ad15-94131cb6fb34" providerId="ADAL" clId="{EE9B2E8F-BB2E-447E-8CE5-49AD846F0CD0}" dt="2019-12-26T10:32:55.830" v="23787" actId="478"/>
          <ac:spMkLst>
            <pc:docMk/>
            <pc:sldMk cId="4274836760" sldId="283"/>
            <ac:spMk id="169" creationId="{9FC62544-86D8-459D-B3D4-4CD4E43045C2}"/>
          </ac:spMkLst>
        </pc:spChg>
        <pc:spChg chg="add del">
          <ac:chgData name="雄斗 増本" userId="c33bc751-cd93-45c0-ad15-94131cb6fb34" providerId="ADAL" clId="{EE9B2E8F-BB2E-447E-8CE5-49AD846F0CD0}" dt="2019-12-26T10:31:38.593" v="23762" actId="478"/>
          <ac:spMkLst>
            <pc:docMk/>
            <pc:sldMk cId="4274836760" sldId="283"/>
            <ac:spMk id="170" creationId="{02219827-1FF8-3449-A830-0E575BF285DC}"/>
          </ac:spMkLst>
        </pc:spChg>
        <pc:spChg chg="add del">
          <ac:chgData name="雄斗 増本" userId="c33bc751-cd93-45c0-ad15-94131cb6fb34" providerId="ADAL" clId="{EE9B2E8F-BB2E-447E-8CE5-49AD846F0CD0}" dt="2019-12-26T10:31:38.593" v="23762" actId="478"/>
          <ac:spMkLst>
            <pc:docMk/>
            <pc:sldMk cId="4274836760" sldId="283"/>
            <ac:spMk id="171" creationId="{25D864CB-6A44-E146-ACA2-C27EF5F7E1BB}"/>
          </ac:spMkLst>
        </pc:spChg>
        <pc:spChg chg="add del">
          <ac:chgData name="雄斗 増本" userId="c33bc751-cd93-45c0-ad15-94131cb6fb34" providerId="ADAL" clId="{EE9B2E8F-BB2E-447E-8CE5-49AD846F0CD0}" dt="2019-12-26T10:31:38.593" v="23762" actId="478"/>
          <ac:spMkLst>
            <pc:docMk/>
            <pc:sldMk cId="4274836760" sldId="283"/>
            <ac:spMk id="172" creationId="{155F68C6-31CB-ED45-9B7D-8C3AAD94F941}"/>
          </ac:spMkLst>
        </pc:spChg>
        <pc:spChg chg="add del">
          <ac:chgData name="雄斗 増本" userId="c33bc751-cd93-45c0-ad15-94131cb6fb34" providerId="ADAL" clId="{EE9B2E8F-BB2E-447E-8CE5-49AD846F0CD0}" dt="2019-12-26T10:31:38.593" v="23762" actId="478"/>
          <ac:spMkLst>
            <pc:docMk/>
            <pc:sldMk cId="4274836760" sldId="283"/>
            <ac:spMk id="173" creationId="{9CE7A15E-01C6-B141-AE30-1588042398CF}"/>
          </ac:spMkLst>
        </pc:spChg>
        <pc:spChg chg="add del">
          <ac:chgData name="雄斗 増本" userId="c33bc751-cd93-45c0-ad15-94131cb6fb34" providerId="ADAL" clId="{EE9B2E8F-BB2E-447E-8CE5-49AD846F0CD0}" dt="2019-12-26T10:32:55.830" v="23787" actId="478"/>
          <ac:spMkLst>
            <pc:docMk/>
            <pc:sldMk cId="4274836760" sldId="283"/>
            <ac:spMk id="174" creationId="{F6083321-E2DE-4A60-A50F-C3F68078E0BC}"/>
          </ac:spMkLst>
        </pc:spChg>
        <pc:spChg chg="add del">
          <ac:chgData name="雄斗 増本" userId="c33bc751-cd93-45c0-ad15-94131cb6fb34" providerId="ADAL" clId="{EE9B2E8F-BB2E-447E-8CE5-49AD846F0CD0}" dt="2019-12-26T10:33:02.780" v="23789" actId="478"/>
          <ac:spMkLst>
            <pc:docMk/>
            <pc:sldMk cId="4274836760" sldId="283"/>
            <ac:spMk id="179" creationId="{2107BD10-8591-451A-8ED8-E0E7676DEBA2}"/>
          </ac:spMkLst>
        </pc:spChg>
        <pc:spChg chg="add del">
          <ac:chgData name="雄斗 増本" userId="c33bc751-cd93-45c0-ad15-94131cb6fb34" providerId="ADAL" clId="{EE9B2E8F-BB2E-447E-8CE5-49AD846F0CD0}" dt="2019-12-26T10:32:59.433" v="23788" actId="478"/>
          <ac:spMkLst>
            <pc:docMk/>
            <pc:sldMk cId="4274836760" sldId="283"/>
            <ac:spMk id="180" creationId="{619AE2F6-7950-408F-8980-2103E8E038C4}"/>
          </ac:spMkLst>
        </pc:spChg>
        <pc:spChg chg="add del">
          <ac:chgData name="雄斗 増本" userId="c33bc751-cd93-45c0-ad15-94131cb6fb34" providerId="ADAL" clId="{EE9B2E8F-BB2E-447E-8CE5-49AD846F0CD0}" dt="2019-12-26T10:32:55.830" v="23787" actId="478"/>
          <ac:spMkLst>
            <pc:docMk/>
            <pc:sldMk cId="4274836760" sldId="283"/>
            <ac:spMk id="181" creationId="{306ED855-3D74-4167-A96A-8C5C1373A11B}"/>
          </ac:spMkLst>
        </pc:spChg>
        <pc:spChg chg="add del">
          <ac:chgData name="雄斗 増本" userId="c33bc751-cd93-45c0-ad15-94131cb6fb34" providerId="ADAL" clId="{EE9B2E8F-BB2E-447E-8CE5-49AD846F0CD0}" dt="2019-12-26T10:32:55.830" v="23787" actId="478"/>
          <ac:spMkLst>
            <pc:docMk/>
            <pc:sldMk cId="4274836760" sldId="283"/>
            <ac:spMk id="182" creationId="{02A264C3-1504-4B3C-96F3-3CDC0568C37B}"/>
          </ac:spMkLst>
        </pc:spChg>
        <pc:spChg chg="add del">
          <ac:chgData name="雄斗 増本" userId="c33bc751-cd93-45c0-ad15-94131cb6fb34" providerId="ADAL" clId="{EE9B2E8F-BB2E-447E-8CE5-49AD846F0CD0}" dt="2019-12-26T10:32:55.830" v="23787" actId="478"/>
          <ac:spMkLst>
            <pc:docMk/>
            <pc:sldMk cId="4274836760" sldId="283"/>
            <ac:spMk id="183" creationId="{2BACECD3-26B3-490E-931A-2FA34C6ECB03}"/>
          </ac:spMkLst>
        </pc:spChg>
        <pc:spChg chg="add del">
          <ac:chgData name="雄斗 増本" userId="c33bc751-cd93-45c0-ad15-94131cb6fb34" providerId="ADAL" clId="{EE9B2E8F-BB2E-447E-8CE5-49AD846F0CD0}" dt="2019-12-26T10:32:55.830" v="23787" actId="478"/>
          <ac:spMkLst>
            <pc:docMk/>
            <pc:sldMk cId="4274836760" sldId="283"/>
            <ac:spMk id="185" creationId="{2542FF51-56A6-4DFD-8D82-01218302B265}"/>
          </ac:spMkLst>
        </pc:spChg>
        <pc:spChg chg="add del">
          <ac:chgData name="雄斗 増本" userId="c33bc751-cd93-45c0-ad15-94131cb6fb34" providerId="ADAL" clId="{EE9B2E8F-BB2E-447E-8CE5-49AD846F0CD0}" dt="2019-12-26T10:31:38.672" v="23763"/>
          <ac:spMkLst>
            <pc:docMk/>
            <pc:sldMk cId="4274836760" sldId="283"/>
            <ac:spMk id="186" creationId="{E0539C01-AE0B-4F2E-91E9-3292ED674968}"/>
          </ac:spMkLst>
        </pc:spChg>
        <pc:spChg chg="add del">
          <ac:chgData name="雄斗 増本" userId="c33bc751-cd93-45c0-ad15-94131cb6fb34" providerId="ADAL" clId="{EE9B2E8F-BB2E-447E-8CE5-49AD846F0CD0}" dt="2019-12-26T10:31:38.593" v="23762" actId="478"/>
          <ac:spMkLst>
            <pc:docMk/>
            <pc:sldMk cId="4274836760" sldId="283"/>
            <ac:spMk id="187" creationId="{F9855AB6-17D1-0645-8C6E-A63D718EE6BC}"/>
          </ac:spMkLst>
        </pc:spChg>
        <pc:spChg chg="add del">
          <ac:chgData name="雄斗 増本" userId="c33bc751-cd93-45c0-ad15-94131cb6fb34" providerId="ADAL" clId="{EE9B2E8F-BB2E-447E-8CE5-49AD846F0CD0}" dt="2019-12-26T10:31:38.593" v="23762" actId="478"/>
          <ac:spMkLst>
            <pc:docMk/>
            <pc:sldMk cId="4274836760" sldId="283"/>
            <ac:spMk id="188" creationId="{233BCE07-6152-7D4C-A73E-DF9D9C174730}"/>
          </ac:spMkLst>
        </pc:spChg>
        <pc:spChg chg="add del">
          <ac:chgData name="雄斗 増本" userId="c33bc751-cd93-45c0-ad15-94131cb6fb34" providerId="ADAL" clId="{EE9B2E8F-BB2E-447E-8CE5-49AD846F0CD0}" dt="2019-12-26T10:31:38.593" v="23762" actId="478"/>
          <ac:spMkLst>
            <pc:docMk/>
            <pc:sldMk cId="4274836760" sldId="283"/>
            <ac:spMk id="189" creationId="{C253264E-1B81-FF44-9825-1ACFB99CB924}"/>
          </ac:spMkLst>
        </pc:spChg>
        <pc:spChg chg="add del">
          <ac:chgData name="雄斗 増本" userId="c33bc751-cd93-45c0-ad15-94131cb6fb34" providerId="ADAL" clId="{EE9B2E8F-BB2E-447E-8CE5-49AD846F0CD0}" dt="2019-12-26T10:31:38.593" v="23762" actId="478"/>
          <ac:spMkLst>
            <pc:docMk/>
            <pc:sldMk cId="4274836760" sldId="283"/>
            <ac:spMk id="190" creationId="{BCA036DF-C419-E84B-A573-28FBC551BA3E}"/>
          </ac:spMkLst>
        </pc:spChg>
        <pc:spChg chg="add del">
          <ac:chgData name="雄斗 増本" userId="c33bc751-cd93-45c0-ad15-94131cb6fb34" providerId="ADAL" clId="{EE9B2E8F-BB2E-447E-8CE5-49AD846F0CD0}" dt="2019-12-26T10:31:38.572" v="23761" actId="478"/>
          <ac:spMkLst>
            <pc:docMk/>
            <pc:sldMk cId="4274836760" sldId="283"/>
            <ac:spMk id="191" creationId="{32452922-F5C8-004C-BBBC-66C126D88786}"/>
          </ac:spMkLst>
        </pc:spChg>
        <pc:spChg chg="add del">
          <ac:chgData name="雄斗 増本" userId="c33bc751-cd93-45c0-ad15-94131cb6fb34" providerId="ADAL" clId="{EE9B2E8F-BB2E-447E-8CE5-49AD846F0CD0}" dt="2019-12-26T10:32:55.830" v="23787" actId="478"/>
          <ac:spMkLst>
            <pc:docMk/>
            <pc:sldMk cId="4274836760" sldId="283"/>
            <ac:spMk id="192" creationId="{05E80959-2BFE-4699-8C2A-A2D04EDDD430}"/>
          </ac:spMkLst>
        </pc:spChg>
        <pc:spChg chg="add del">
          <ac:chgData name="雄斗 増本" userId="c33bc751-cd93-45c0-ad15-94131cb6fb34" providerId="ADAL" clId="{EE9B2E8F-BB2E-447E-8CE5-49AD846F0CD0}" dt="2019-12-18T03:51:20.254" v="17260" actId="478"/>
          <ac:spMkLst>
            <pc:docMk/>
            <pc:sldMk cId="4274836760" sldId="283"/>
            <ac:spMk id="198" creationId="{59C52B86-27C3-624C-9BA4-A691BE1C63C5}"/>
          </ac:spMkLst>
        </pc:spChg>
        <pc:spChg chg="add del">
          <ac:chgData name="雄斗 増本" userId="c33bc751-cd93-45c0-ad15-94131cb6fb34" providerId="ADAL" clId="{EE9B2E8F-BB2E-447E-8CE5-49AD846F0CD0}" dt="2019-12-18T03:51:19.471" v="17259" actId="478"/>
          <ac:spMkLst>
            <pc:docMk/>
            <pc:sldMk cId="4274836760" sldId="283"/>
            <ac:spMk id="199" creationId="{A6FA502E-D94C-5F4D-BA4A-E1A4FEED55F6}"/>
          </ac:spMkLst>
        </pc:spChg>
        <pc:spChg chg="add del">
          <ac:chgData name="雄斗 増本" userId="c33bc751-cd93-45c0-ad15-94131cb6fb34" providerId="ADAL" clId="{EE9B2E8F-BB2E-447E-8CE5-49AD846F0CD0}" dt="2019-12-26T10:33:02.780" v="23789" actId="478"/>
          <ac:spMkLst>
            <pc:docMk/>
            <pc:sldMk cId="4274836760" sldId="283"/>
            <ac:spMk id="223" creationId="{6F78FCF1-AEBD-4335-B247-43AC6612F317}"/>
          </ac:spMkLst>
        </pc:spChg>
        <pc:spChg chg="add del">
          <ac:chgData name="雄斗 増本" userId="c33bc751-cd93-45c0-ad15-94131cb6fb34" providerId="ADAL" clId="{EE9B2E8F-BB2E-447E-8CE5-49AD846F0CD0}" dt="2019-12-26T10:33:02.780" v="23789" actId="478"/>
          <ac:spMkLst>
            <pc:docMk/>
            <pc:sldMk cId="4274836760" sldId="283"/>
            <ac:spMk id="224" creationId="{91444D10-F316-4BC6-8EB9-B4B9007A88B9}"/>
          </ac:spMkLst>
        </pc:spChg>
        <pc:spChg chg="add del">
          <ac:chgData name="雄斗 増本" userId="c33bc751-cd93-45c0-ad15-94131cb6fb34" providerId="ADAL" clId="{EE9B2E8F-BB2E-447E-8CE5-49AD846F0CD0}" dt="2019-12-26T10:33:02.780" v="23789" actId="478"/>
          <ac:spMkLst>
            <pc:docMk/>
            <pc:sldMk cId="4274836760" sldId="283"/>
            <ac:spMk id="225" creationId="{E86C35BA-9DFE-4FC3-B660-BEFA90D38B98}"/>
          </ac:spMkLst>
        </pc:spChg>
        <pc:spChg chg="add del">
          <ac:chgData name="雄斗 増本" userId="c33bc751-cd93-45c0-ad15-94131cb6fb34" providerId="ADAL" clId="{EE9B2E8F-BB2E-447E-8CE5-49AD846F0CD0}" dt="2019-12-26T10:33:02.780" v="23789" actId="478"/>
          <ac:spMkLst>
            <pc:docMk/>
            <pc:sldMk cId="4274836760" sldId="283"/>
            <ac:spMk id="226" creationId="{76FFBCBF-E452-470B-836B-A84B3F0CE015}"/>
          </ac:spMkLst>
        </pc:spChg>
        <pc:spChg chg="add del">
          <ac:chgData name="雄斗 増本" userId="c33bc751-cd93-45c0-ad15-94131cb6fb34" providerId="ADAL" clId="{EE9B2E8F-BB2E-447E-8CE5-49AD846F0CD0}" dt="2019-12-26T10:32:59.433" v="23788" actId="478"/>
          <ac:spMkLst>
            <pc:docMk/>
            <pc:sldMk cId="4274836760" sldId="283"/>
            <ac:spMk id="227" creationId="{C41AAAF1-76B4-4539-A911-D0C89173A209}"/>
          </ac:spMkLst>
        </pc:spChg>
        <pc:spChg chg="add del">
          <ac:chgData name="雄斗 増本" userId="c33bc751-cd93-45c0-ad15-94131cb6fb34" providerId="ADAL" clId="{EE9B2E8F-BB2E-447E-8CE5-49AD846F0CD0}" dt="2019-12-26T10:32:59.433" v="23788" actId="478"/>
          <ac:spMkLst>
            <pc:docMk/>
            <pc:sldMk cId="4274836760" sldId="283"/>
            <ac:spMk id="228" creationId="{FA918C63-4419-4422-B312-815630A7C45D}"/>
          </ac:spMkLst>
        </pc:spChg>
        <pc:spChg chg="add del">
          <ac:chgData name="雄斗 増本" userId="c33bc751-cd93-45c0-ad15-94131cb6fb34" providerId="ADAL" clId="{EE9B2E8F-BB2E-447E-8CE5-49AD846F0CD0}" dt="2019-12-26T10:32:59.433" v="23788" actId="478"/>
          <ac:spMkLst>
            <pc:docMk/>
            <pc:sldMk cId="4274836760" sldId="283"/>
            <ac:spMk id="229" creationId="{A2041CD8-4067-4150-B608-7B640ADEA465}"/>
          </ac:spMkLst>
        </pc:spChg>
        <pc:spChg chg="add del">
          <ac:chgData name="雄斗 増本" userId="c33bc751-cd93-45c0-ad15-94131cb6fb34" providerId="ADAL" clId="{EE9B2E8F-BB2E-447E-8CE5-49AD846F0CD0}" dt="2019-12-26T10:32:59.433" v="23788" actId="478"/>
          <ac:spMkLst>
            <pc:docMk/>
            <pc:sldMk cId="4274836760" sldId="283"/>
            <ac:spMk id="230" creationId="{10A68060-8CA0-421E-9AD4-DD4E63802631}"/>
          </ac:spMkLst>
        </pc:spChg>
        <pc:spChg chg="add del">
          <ac:chgData name="雄斗 増本" userId="c33bc751-cd93-45c0-ad15-94131cb6fb34" providerId="ADAL" clId="{EE9B2E8F-BB2E-447E-8CE5-49AD846F0CD0}" dt="2019-12-26T10:32:55.830" v="23787" actId="478"/>
          <ac:spMkLst>
            <pc:docMk/>
            <pc:sldMk cId="4274836760" sldId="283"/>
            <ac:spMk id="231" creationId="{84672541-E23B-4D6B-BAB3-58AB62DB7302}"/>
          </ac:spMkLst>
        </pc:spChg>
        <pc:spChg chg="add del">
          <ac:chgData name="雄斗 増本" userId="c33bc751-cd93-45c0-ad15-94131cb6fb34" providerId="ADAL" clId="{EE9B2E8F-BB2E-447E-8CE5-49AD846F0CD0}" dt="2019-12-26T10:32:55.830" v="23787" actId="478"/>
          <ac:spMkLst>
            <pc:docMk/>
            <pc:sldMk cId="4274836760" sldId="283"/>
            <ac:spMk id="232" creationId="{EF3DACE3-A69E-487B-9194-B89DED4890E0}"/>
          </ac:spMkLst>
        </pc:spChg>
        <pc:spChg chg="add del">
          <ac:chgData name="雄斗 増本" userId="c33bc751-cd93-45c0-ad15-94131cb6fb34" providerId="ADAL" clId="{EE9B2E8F-BB2E-447E-8CE5-49AD846F0CD0}" dt="2019-12-26T10:32:55.830" v="23787" actId="478"/>
          <ac:spMkLst>
            <pc:docMk/>
            <pc:sldMk cId="4274836760" sldId="283"/>
            <ac:spMk id="233" creationId="{D8C5AEE9-AFFD-49A4-B562-CD9EF7ABE65C}"/>
          </ac:spMkLst>
        </pc:spChg>
        <pc:spChg chg="add del">
          <ac:chgData name="雄斗 増本" userId="c33bc751-cd93-45c0-ad15-94131cb6fb34" providerId="ADAL" clId="{EE9B2E8F-BB2E-447E-8CE5-49AD846F0CD0}" dt="2019-12-26T10:32:55.830" v="23787" actId="478"/>
          <ac:spMkLst>
            <pc:docMk/>
            <pc:sldMk cId="4274836760" sldId="283"/>
            <ac:spMk id="234" creationId="{6BE0A67F-364C-4798-B676-C1E7411ABE50}"/>
          </ac:spMkLst>
        </pc:spChg>
        <pc:spChg chg="add del">
          <ac:chgData name="雄斗 増本" userId="c33bc751-cd93-45c0-ad15-94131cb6fb34" providerId="ADAL" clId="{EE9B2E8F-BB2E-447E-8CE5-49AD846F0CD0}" dt="2019-12-26T10:32:55.830" v="23787" actId="478"/>
          <ac:spMkLst>
            <pc:docMk/>
            <pc:sldMk cId="4274836760" sldId="283"/>
            <ac:spMk id="235" creationId="{61B74DEC-4A9A-48EE-80B3-9079A3306278}"/>
          </ac:spMkLst>
        </pc:spChg>
        <pc:spChg chg="add del">
          <ac:chgData name="雄斗 増本" userId="c33bc751-cd93-45c0-ad15-94131cb6fb34" providerId="ADAL" clId="{EE9B2E8F-BB2E-447E-8CE5-49AD846F0CD0}" dt="2019-12-26T10:32:55.830" v="23787" actId="478"/>
          <ac:spMkLst>
            <pc:docMk/>
            <pc:sldMk cId="4274836760" sldId="283"/>
            <ac:spMk id="236" creationId="{1E7DD88B-6C2B-4D51-9714-1B729DD64227}"/>
          </ac:spMkLst>
        </pc:spChg>
        <pc:spChg chg="add del">
          <ac:chgData name="雄斗 増本" userId="c33bc751-cd93-45c0-ad15-94131cb6fb34" providerId="ADAL" clId="{EE9B2E8F-BB2E-447E-8CE5-49AD846F0CD0}" dt="2019-12-26T10:32:55.830" v="23787" actId="478"/>
          <ac:spMkLst>
            <pc:docMk/>
            <pc:sldMk cId="4274836760" sldId="283"/>
            <ac:spMk id="237" creationId="{B7A20CF6-1806-49CE-AA22-D111EB6750C4}"/>
          </ac:spMkLst>
        </pc:spChg>
        <pc:spChg chg="add del">
          <ac:chgData name="雄斗 増本" userId="c33bc751-cd93-45c0-ad15-94131cb6fb34" providerId="ADAL" clId="{EE9B2E8F-BB2E-447E-8CE5-49AD846F0CD0}" dt="2019-12-26T10:32:55.830" v="23787" actId="478"/>
          <ac:spMkLst>
            <pc:docMk/>
            <pc:sldMk cId="4274836760" sldId="283"/>
            <ac:spMk id="238" creationId="{0A9DE7E9-0676-44F6-9B8D-FE0C0ED1D19C}"/>
          </ac:spMkLst>
        </pc:spChg>
        <pc:spChg chg="add del">
          <ac:chgData name="雄斗 増本" userId="c33bc751-cd93-45c0-ad15-94131cb6fb34" providerId="ADAL" clId="{EE9B2E8F-BB2E-447E-8CE5-49AD846F0CD0}" dt="2019-12-26T10:32:55.830" v="23787" actId="478"/>
          <ac:spMkLst>
            <pc:docMk/>
            <pc:sldMk cId="4274836760" sldId="283"/>
            <ac:spMk id="239" creationId="{75C55A3A-9D23-40F2-BF36-005048CA580E}"/>
          </ac:spMkLst>
        </pc:spChg>
        <pc:spChg chg="add del">
          <ac:chgData name="雄斗 増本" userId="c33bc751-cd93-45c0-ad15-94131cb6fb34" providerId="ADAL" clId="{EE9B2E8F-BB2E-447E-8CE5-49AD846F0CD0}" dt="2019-12-26T10:32:55.830" v="23787" actId="478"/>
          <ac:spMkLst>
            <pc:docMk/>
            <pc:sldMk cId="4274836760" sldId="283"/>
            <ac:spMk id="240" creationId="{C1DFE4B5-C043-44C6-AF17-7A109A6CCFBF}"/>
          </ac:spMkLst>
        </pc:spChg>
        <pc:spChg chg="add del">
          <ac:chgData name="雄斗 増本" userId="c33bc751-cd93-45c0-ad15-94131cb6fb34" providerId="ADAL" clId="{EE9B2E8F-BB2E-447E-8CE5-49AD846F0CD0}" dt="2019-12-26T10:32:55.830" v="23787" actId="478"/>
          <ac:spMkLst>
            <pc:docMk/>
            <pc:sldMk cId="4274836760" sldId="283"/>
            <ac:spMk id="241" creationId="{E80320FA-62B1-47C8-8D50-27270E09A334}"/>
          </ac:spMkLst>
        </pc:spChg>
        <pc:spChg chg="add del">
          <ac:chgData name="雄斗 増本" userId="c33bc751-cd93-45c0-ad15-94131cb6fb34" providerId="ADAL" clId="{EE9B2E8F-BB2E-447E-8CE5-49AD846F0CD0}" dt="2019-12-26T10:32:55.830" v="23787" actId="478"/>
          <ac:spMkLst>
            <pc:docMk/>
            <pc:sldMk cId="4274836760" sldId="283"/>
            <ac:spMk id="242" creationId="{75415F8C-515F-4E24-BB15-613CAFD7BA2A}"/>
          </ac:spMkLst>
        </pc:spChg>
        <pc:spChg chg="add del mod">
          <ac:chgData name="雄斗 増本" userId="c33bc751-cd93-45c0-ad15-94131cb6fb34" providerId="ADAL" clId="{EE9B2E8F-BB2E-447E-8CE5-49AD846F0CD0}" dt="2019-12-26T10:33:26.224" v="23799" actId="688"/>
          <ac:spMkLst>
            <pc:docMk/>
            <pc:sldMk cId="4274836760" sldId="283"/>
            <ac:spMk id="243" creationId="{A55D1C33-CD13-4F99-BDE5-CC676C22A95C}"/>
          </ac:spMkLst>
        </pc:spChg>
        <pc:spChg chg="add del mod">
          <ac:chgData name="雄斗 増本" userId="c33bc751-cd93-45c0-ad15-94131cb6fb34" providerId="ADAL" clId="{EE9B2E8F-BB2E-447E-8CE5-49AD846F0CD0}" dt="2019-12-26T10:33:26.224" v="23799" actId="688"/>
          <ac:spMkLst>
            <pc:docMk/>
            <pc:sldMk cId="4274836760" sldId="283"/>
            <ac:spMk id="245" creationId="{AB41DF08-270E-4C10-B76C-ABB287E79548}"/>
          </ac:spMkLst>
        </pc:spChg>
        <pc:spChg chg="add del mod">
          <ac:chgData name="雄斗 増本" userId="c33bc751-cd93-45c0-ad15-94131cb6fb34" providerId="ADAL" clId="{EE9B2E8F-BB2E-447E-8CE5-49AD846F0CD0}" dt="2019-12-26T10:33:26.224" v="23799" actId="688"/>
          <ac:spMkLst>
            <pc:docMk/>
            <pc:sldMk cId="4274836760" sldId="283"/>
            <ac:spMk id="246" creationId="{B236DD3B-0B78-4DB3-AC4F-7351751A6D08}"/>
          </ac:spMkLst>
        </pc:spChg>
        <pc:spChg chg="add del">
          <ac:chgData name="雄斗 増本" userId="c33bc751-cd93-45c0-ad15-94131cb6fb34" providerId="ADAL" clId="{EE9B2E8F-BB2E-447E-8CE5-49AD846F0CD0}" dt="2019-12-26T10:32:59.433" v="23788" actId="478"/>
          <ac:spMkLst>
            <pc:docMk/>
            <pc:sldMk cId="4274836760" sldId="283"/>
            <ac:spMk id="271" creationId="{D3A401E3-09F3-4A65-BFD9-577EB519F233}"/>
          </ac:spMkLst>
        </pc:spChg>
        <pc:spChg chg="add del">
          <ac:chgData name="雄斗 増本" userId="c33bc751-cd93-45c0-ad15-94131cb6fb34" providerId="ADAL" clId="{EE9B2E8F-BB2E-447E-8CE5-49AD846F0CD0}" dt="2019-12-26T10:32:55.830" v="23787" actId="478"/>
          <ac:spMkLst>
            <pc:docMk/>
            <pc:sldMk cId="4274836760" sldId="283"/>
            <ac:spMk id="272" creationId="{21A5FDD1-66DC-4A22-9D63-8AD30D0C7353}"/>
          </ac:spMkLst>
        </pc:spChg>
        <pc:spChg chg="add del">
          <ac:chgData name="雄斗 増本" userId="c33bc751-cd93-45c0-ad15-94131cb6fb34" providerId="ADAL" clId="{EE9B2E8F-BB2E-447E-8CE5-49AD846F0CD0}" dt="2019-12-26T10:32:55.830" v="23787" actId="478"/>
          <ac:spMkLst>
            <pc:docMk/>
            <pc:sldMk cId="4274836760" sldId="283"/>
            <ac:spMk id="273" creationId="{938B6770-4755-4C00-A655-803A114A8356}"/>
          </ac:spMkLst>
        </pc:spChg>
        <pc:spChg chg="add del">
          <ac:chgData name="雄斗 増本" userId="c33bc751-cd93-45c0-ad15-94131cb6fb34" providerId="ADAL" clId="{EE9B2E8F-BB2E-447E-8CE5-49AD846F0CD0}" dt="2019-12-26T10:32:59.433" v="23788" actId="478"/>
          <ac:spMkLst>
            <pc:docMk/>
            <pc:sldMk cId="4274836760" sldId="283"/>
            <ac:spMk id="274" creationId="{43BC22A9-7AAD-46F0-9EC0-5ADF2153F86C}"/>
          </ac:spMkLst>
        </pc:spChg>
        <pc:spChg chg="add del">
          <ac:chgData name="雄斗 増本" userId="c33bc751-cd93-45c0-ad15-94131cb6fb34" providerId="ADAL" clId="{EE9B2E8F-BB2E-447E-8CE5-49AD846F0CD0}" dt="2019-12-26T10:32:55.830" v="23787" actId="478"/>
          <ac:spMkLst>
            <pc:docMk/>
            <pc:sldMk cId="4274836760" sldId="283"/>
            <ac:spMk id="275" creationId="{9EA3BC26-71A0-46E0-870E-BC02B987F16B}"/>
          </ac:spMkLst>
        </pc:spChg>
        <pc:spChg chg="add del mod">
          <ac:chgData name="雄斗 増本" userId="c33bc751-cd93-45c0-ad15-94131cb6fb34" providerId="ADAL" clId="{EE9B2E8F-BB2E-447E-8CE5-49AD846F0CD0}" dt="2019-12-26T10:33:32.881" v="23803" actId="14100"/>
          <ac:spMkLst>
            <pc:docMk/>
            <pc:sldMk cId="4274836760" sldId="283"/>
            <ac:spMk id="276" creationId="{58F0E25F-ADF4-4C9C-B64E-8EC67561C5A2}"/>
          </ac:spMkLst>
        </pc:spChg>
        <pc:spChg chg="add del">
          <ac:chgData name="雄斗 増本" userId="c33bc751-cd93-45c0-ad15-94131cb6fb34" providerId="ADAL" clId="{EE9B2E8F-BB2E-447E-8CE5-49AD846F0CD0}" dt="2019-12-26T10:35:53.122" v="23839" actId="478"/>
          <ac:spMkLst>
            <pc:docMk/>
            <pc:sldMk cId="4274836760" sldId="283"/>
            <ac:spMk id="277" creationId="{28592B99-954A-49E9-88DC-E9DEB5408C78}"/>
          </ac:spMkLst>
        </pc:spChg>
        <pc:spChg chg="add del">
          <ac:chgData name="雄斗 増本" userId="c33bc751-cd93-45c0-ad15-94131cb6fb34" providerId="ADAL" clId="{EE9B2E8F-BB2E-447E-8CE5-49AD846F0CD0}" dt="2019-12-26T10:32:59.433" v="23788" actId="478"/>
          <ac:spMkLst>
            <pc:docMk/>
            <pc:sldMk cId="4274836760" sldId="283"/>
            <ac:spMk id="293" creationId="{52128F6C-7E69-47CF-8231-69A183B97959}"/>
          </ac:spMkLst>
        </pc:spChg>
        <pc:spChg chg="add del">
          <ac:chgData name="雄斗 増本" userId="c33bc751-cd93-45c0-ad15-94131cb6fb34" providerId="ADAL" clId="{EE9B2E8F-BB2E-447E-8CE5-49AD846F0CD0}" dt="2019-12-26T10:33:04.592" v="23790" actId="478"/>
          <ac:spMkLst>
            <pc:docMk/>
            <pc:sldMk cId="4274836760" sldId="283"/>
            <ac:spMk id="300" creationId="{20F3A101-0A21-4B76-B723-7F916DB27C53}"/>
          </ac:spMkLst>
        </pc:spChg>
        <pc:spChg chg="add mod">
          <ac:chgData name="雄斗 増本" userId="c33bc751-cd93-45c0-ad15-94131cb6fb34" providerId="ADAL" clId="{EE9B2E8F-BB2E-447E-8CE5-49AD846F0CD0}" dt="2019-12-26T10:33:29.230" v="23801" actId="571"/>
          <ac:spMkLst>
            <pc:docMk/>
            <pc:sldMk cId="4274836760" sldId="283"/>
            <ac:spMk id="302" creationId="{9A65632F-9807-46D0-8F82-3118E121EF39}"/>
          </ac:spMkLst>
        </pc:spChg>
        <pc:spChg chg="add mod">
          <ac:chgData name="雄斗 増本" userId="c33bc751-cd93-45c0-ad15-94131cb6fb34" providerId="ADAL" clId="{EE9B2E8F-BB2E-447E-8CE5-49AD846F0CD0}" dt="2019-12-26T10:33:29.230" v="23801" actId="571"/>
          <ac:spMkLst>
            <pc:docMk/>
            <pc:sldMk cId="4274836760" sldId="283"/>
            <ac:spMk id="304" creationId="{2C1BC5BB-F16B-49BB-89CC-81ED25EDD400}"/>
          </ac:spMkLst>
        </pc:spChg>
        <pc:spChg chg="add mod">
          <ac:chgData name="雄斗 増本" userId="c33bc751-cd93-45c0-ad15-94131cb6fb34" providerId="ADAL" clId="{EE9B2E8F-BB2E-447E-8CE5-49AD846F0CD0}" dt="2019-12-26T10:33:29.230" v="23801" actId="571"/>
          <ac:spMkLst>
            <pc:docMk/>
            <pc:sldMk cId="4274836760" sldId="283"/>
            <ac:spMk id="305" creationId="{4B9D099C-8582-46E2-B750-B277813DCA02}"/>
          </ac:spMkLst>
        </pc:spChg>
        <pc:spChg chg="add mod">
          <ac:chgData name="雄斗 増本" userId="c33bc751-cd93-45c0-ad15-94131cb6fb34" providerId="ADAL" clId="{EE9B2E8F-BB2E-447E-8CE5-49AD846F0CD0}" dt="2019-12-26T10:33:41.464" v="23804" actId="571"/>
          <ac:spMkLst>
            <pc:docMk/>
            <pc:sldMk cId="4274836760" sldId="283"/>
            <ac:spMk id="313" creationId="{30C6CC6E-488D-461C-B4FD-0C2E01CE07E1}"/>
          </ac:spMkLst>
        </pc:spChg>
        <pc:spChg chg="add mod">
          <ac:chgData name="雄斗 増本" userId="c33bc751-cd93-45c0-ad15-94131cb6fb34" providerId="ADAL" clId="{EE9B2E8F-BB2E-447E-8CE5-49AD846F0CD0}" dt="2019-12-26T10:33:41.464" v="23804" actId="571"/>
          <ac:spMkLst>
            <pc:docMk/>
            <pc:sldMk cId="4274836760" sldId="283"/>
            <ac:spMk id="314" creationId="{9D63730D-6898-4598-A65A-65397C7E2390}"/>
          </ac:spMkLst>
        </pc:spChg>
        <pc:spChg chg="add mod">
          <ac:chgData name="雄斗 増本" userId="c33bc751-cd93-45c0-ad15-94131cb6fb34" providerId="ADAL" clId="{EE9B2E8F-BB2E-447E-8CE5-49AD846F0CD0}" dt="2019-12-26T10:33:41.464" v="23804" actId="571"/>
          <ac:spMkLst>
            <pc:docMk/>
            <pc:sldMk cId="4274836760" sldId="283"/>
            <ac:spMk id="316" creationId="{0217BAB7-952E-4921-831B-F39017B619C4}"/>
          </ac:spMkLst>
        </pc:spChg>
        <pc:spChg chg="add mod">
          <ac:chgData name="雄斗 増本" userId="c33bc751-cd93-45c0-ad15-94131cb6fb34" providerId="ADAL" clId="{EE9B2E8F-BB2E-447E-8CE5-49AD846F0CD0}" dt="2019-12-26T10:33:41.464" v="23804" actId="571"/>
          <ac:spMkLst>
            <pc:docMk/>
            <pc:sldMk cId="4274836760" sldId="283"/>
            <ac:spMk id="317" creationId="{A799259A-45D9-4295-A6A4-CFA0B83244EA}"/>
          </ac:spMkLst>
        </pc:spChg>
        <pc:spChg chg="add mod">
          <ac:chgData name="雄斗 増本" userId="c33bc751-cd93-45c0-ad15-94131cb6fb34" providerId="ADAL" clId="{EE9B2E8F-BB2E-447E-8CE5-49AD846F0CD0}" dt="2019-12-26T10:33:41.464" v="23804" actId="571"/>
          <ac:spMkLst>
            <pc:docMk/>
            <pc:sldMk cId="4274836760" sldId="283"/>
            <ac:spMk id="324" creationId="{1F5D123A-D647-43BD-96B3-13D47549E4BE}"/>
          </ac:spMkLst>
        </pc:spChg>
        <pc:spChg chg="add mod">
          <ac:chgData name="雄斗 増本" userId="c33bc751-cd93-45c0-ad15-94131cb6fb34" providerId="ADAL" clId="{EE9B2E8F-BB2E-447E-8CE5-49AD846F0CD0}" dt="2019-12-26T10:33:59.705" v="23806" actId="571"/>
          <ac:spMkLst>
            <pc:docMk/>
            <pc:sldMk cId="4274836760" sldId="283"/>
            <ac:spMk id="326" creationId="{AE7D5920-BB1A-43B6-9C03-D9042C4FE2EB}"/>
          </ac:spMkLst>
        </pc:spChg>
        <pc:spChg chg="add mod">
          <ac:chgData name="雄斗 増本" userId="c33bc751-cd93-45c0-ad15-94131cb6fb34" providerId="ADAL" clId="{EE9B2E8F-BB2E-447E-8CE5-49AD846F0CD0}" dt="2019-12-26T10:33:59.705" v="23806" actId="571"/>
          <ac:spMkLst>
            <pc:docMk/>
            <pc:sldMk cId="4274836760" sldId="283"/>
            <ac:spMk id="327" creationId="{911C3D8A-ABE5-4E19-8DD4-3EFEA4D576F5}"/>
          </ac:spMkLst>
        </pc:spChg>
        <pc:spChg chg="add mod">
          <ac:chgData name="雄斗 増本" userId="c33bc751-cd93-45c0-ad15-94131cb6fb34" providerId="ADAL" clId="{EE9B2E8F-BB2E-447E-8CE5-49AD846F0CD0}" dt="2019-12-26T10:33:59.705" v="23806" actId="571"/>
          <ac:spMkLst>
            <pc:docMk/>
            <pc:sldMk cId="4274836760" sldId="283"/>
            <ac:spMk id="329" creationId="{817D9FF2-762A-4243-B79A-926D660A5405}"/>
          </ac:spMkLst>
        </pc:spChg>
        <pc:spChg chg="add mod">
          <ac:chgData name="雄斗 増本" userId="c33bc751-cd93-45c0-ad15-94131cb6fb34" providerId="ADAL" clId="{EE9B2E8F-BB2E-447E-8CE5-49AD846F0CD0}" dt="2019-12-26T10:33:59.705" v="23806" actId="571"/>
          <ac:spMkLst>
            <pc:docMk/>
            <pc:sldMk cId="4274836760" sldId="283"/>
            <ac:spMk id="330" creationId="{BCA7B785-C33F-4DA7-B4CC-FE3581C89E1A}"/>
          </ac:spMkLst>
        </pc:spChg>
        <pc:spChg chg="add mod">
          <ac:chgData name="雄斗 増本" userId="c33bc751-cd93-45c0-ad15-94131cb6fb34" providerId="ADAL" clId="{EE9B2E8F-BB2E-447E-8CE5-49AD846F0CD0}" dt="2019-12-26T10:33:59.705" v="23806" actId="571"/>
          <ac:spMkLst>
            <pc:docMk/>
            <pc:sldMk cId="4274836760" sldId="283"/>
            <ac:spMk id="337" creationId="{BC90044D-6BCC-407B-8D42-5B087C458CA3}"/>
          </ac:spMkLst>
        </pc:spChg>
        <pc:spChg chg="add mod">
          <ac:chgData name="雄斗 増本" userId="c33bc751-cd93-45c0-ad15-94131cb6fb34" providerId="ADAL" clId="{EE9B2E8F-BB2E-447E-8CE5-49AD846F0CD0}" dt="2019-12-26T10:34:25.421" v="23820" actId="1076"/>
          <ac:spMkLst>
            <pc:docMk/>
            <pc:sldMk cId="4274836760" sldId="283"/>
            <ac:spMk id="339" creationId="{61793269-30FD-451B-A1D3-0817306AA1A2}"/>
          </ac:spMkLst>
        </pc:spChg>
        <pc:spChg chg="add mod">
          <ac:chgData name="雄斗 増本" userId="c33bc751-cd93-45c0-ad15-94131cb6fb34" providerId="ADAL" clId="{EE9B2E8F-BB2E-447E-8CE5-49AD846F0CD0}" dt="2019-12-26T10:34:25.421" v="23820" actId="1076"/>
          <ac:spMkLst>
            <pc:docMk/>
            <pc:sldMk cId="4274836760" sldId="283"/>
            <ac:spMk id="340" creationId="{AF2A64A1-2A8C-4E85-BEBD-8C9B66C1A617}"/>
          </ac:spMkLst>
        </pc:spChg>
        <pc:spChg chg="add mod">
          <ac:chgData name="雄斗 増本" userId="c33bc751-cd93-45c0-ad15-94131cb6fb34" providerId="ADAL" clId="{EE9B2E8F-BB2E-447E-8CE5-49AD846F0CD0}" dt="2019-12-26T10:34:25.421" v="23820" actId="1076"/>
          <ac:spMkLst>
            <pc:docMk/>
            <pc:sldMk cId="4274836760" sldId="283"/>
            <ac:spMk id="342" creationId="{8FFFB705-237D-4494-A13E-7B176B8C6E65}"/>
          </ac:spMkLst>
        </pc:spChg>
        <pc:spChg chg="add mod">
          <ac:chgData name="雄斗 増本" userId="c33bc751-cd93-45c0-ad15-94131cb6fb34" providerId="ADAL" clId="{EE9B2E8F-BB2E-447E-8CE5-49AD846F0CD0}" dt="2019-12-26T10:34:25.421" v="23820" actId="1076"/>
          <ac:spMkLst>
            <pc:docMk/>
            <pc:sldMk cId="4274836760" sldId="283"/>
            <ac:spMk id="343" creationId="{3345C354-0C2A-40CD-B5B8-17446E5B3239}"/>
          </ac:spMkLst>
        </pc:spChg>
        <pc:spChg chg="add mod">
          <ac:chgData name="雄斗 増本" userId="c33bc751-cd93-45c0-ad15-94131cb6fb34" providerId="ADAL" clId="{EE9B2E8F-BB2E-447E-8CE5-49AD846F0CD0}" dt="2019-12-26T10:34:25.421" v="23820" actId="1076"/>
          <ac:spMkLst>
            <pc:docMk/>
            <pc:sldMk cId="4274836760" sldId="283"/>
            <ac:spMk id="350" creationId="{4F41E6DA-36B9-4A70-A8D3-D589B4DADB83}"/>
          </ac:spMkLst>
        </pc:spChg>
        <pc:spChg chg="add del mod">
          <ac:chgData name="雄斗 増本" userId="c33bc751-cd93-45c0-ad15-94131cb6fb34" providerId="ADAL" clId="{EE9B2E8F-BB2E-447E-8CE5-49AD846F0CD0}" dt="2019-12-26T10:34:20.847" v="23818"/>
          <ac:spMkLst>
            <pc:docMk/>
            <pc:sldMk cId="4274836760" sldId="283"/>
            <ac:spMk id="352" creationId="{EAAE22EC-7D5B-46D2-BD7D-E1DF83A653AD}"/>
          </ac:spMkLst>
        </pc:spChg>
        <pc:spChg chg="add del mod">
          <ac:chgData name="雄斗 増本" userId="c33bc751-cd93-45c0-ad15-94131cb6fb34" providerId="ADAL" clId="{EE9B2E8F-BB2E-447E-8CE5-49AD846F0CD0}" dt="2019-12-26T10:34:20.847" v="23818"/>
          <ac:spMkLst>
            <pc:docMk/>
            <pc:sldMk cId="4274836760" sldId="283"/>
            <ac:spMk id="353" creationId="{086DA37E-9112-46BC-B2F4-8BD5F8F2B9F7}"/>
          </ac:spMkLst>
        </pc:spChg>
        <pc:spChg chg="add del mod">
          <ac:chgData name="雄斗 増本" userId="c33bc751-cd93-45c0-ad15-94131cb6fb34" providerId="ADAL" clId="{EE9B2E8F-BB2E-447E-8CE5-49AD846F0CD0}" dt="2019-12-26T10:34:20.847" v="23818"/>
          <ac:spMkLst>
            <pc:docMk/>
            <pc:sldMk cId="4274836760" sldId="283"/>
            <ac:spMk id="355" creationId="{B16A3127-2CB8-4155-ADD9-100D0037F5C6}"/>
          </ac:spMkLst>
        </pc:spChg>
        <pc:spChg chg="add del mod">
          <ac:chgData name="雄斗 増本" userId="c33bc751-cd93-45c0-ad15-94131cb6fb34" providerId="ADAL" clId="{EE9B2E8F-BB2E-447E-8CE5-49AD846F0CD0}" dt="2019-12-26T10:34:20.847" v="23818"/>
          <ac:spMkLst>
            <pc:docMk/>
            <pc:sldMk cId="4274836760" sldId="283"/>
            <ac:spMk id="356" creationId="{EB955A9F-D775-455E-BBEF-573EB5A9ABAB}"/>
          </ac:spMkLst>
        </pc:spChg>
        <pc:spChg chg="add del mod">
          <ac:chgData name="雄斗 増本" userId="c33bc751-cd93-45c0-ad15-94131cb6fb34" providerId="ADAL" clId="{EE9B2E8F-BB2E-447E-8CE5-49AD846F0CD0}" dt="2019-12-26T10:34:20.847" v="23818"/>
          <ac:spMkLst>
            <pc:docMk/>
            <pc:sldMk cId="4274836760" sldId="283"/>
            <ac:spMk id="363" creationId="{EC964597-D515-4FDE-8435-FFBF6FE80D97}"/>
          </ac:spMkLst>
        </pc:spChg>
        <pc:spChg chg="add del mod">
          <ac:chgData name="雄斗 増本" userId="c33bc751-cd93-45c0-ad15-94131cb6fb34" providerId="ADAL" clId="{EE9B2E8F-BB2E-447E-8CE5-49AD846F0CD0}" dt="2019-12-26T10:34:19.904" v="23815"/>
          <ac:spMkLst>
            <pc:docMk/>
            <pc:sldMk cId="4274836760" sldId="283"/>
            <ac:spMk id="365" creationId="{B6839315-1544-4CFE-9FE7-641665EC941C}"/>
          </ac:spMkLst>
        </pc:spChg>
        <pc:spChg chg="add del mod">
          <ac:chgData name="雄斗 増本" userId="c33bc751-cd93-45c0-ad15-94131cb6fb34" providerId="ADAL" clId="{EE9B2E8F-BB2E-447E-8CE5-49AD846F0CD0}" dt="2019-12-26T10:34:19.904" v="23815"/>
          <ac:spMkLst>
            <pc:docMk/>
            <pc:sldMk cId="4274836760" sldId="283"/>
            <ac:spMk id="366" creationId="{DD9780E7-E688-4803-90AB-5D5FDB04A11A}"/>
          </ac:spMkLst>
        </pc:spChg>
        <pc:spChg chg="add del mod">
          <ac:chgData name="雄斗 増本" userId="c33bc751-cd93-45c0-ad15-94131cb6fb34" providerId="ADAL" clId="{EE9B2E8F-BB2E-447E-8CE5-49AD846F0CD0}" dt="2019-12-26T10:34:19.904" v="23815"/>
          <ac:spMkLst>
            <pc:docMk/>
            <pc:sldMk cId="4274836760" sldId="283"/>
            <ac:spMk id="368" creationId="{C034C566-EFB9-4BDC-87B7-51B2DA47F981}"/>
          </ac:spMkLst>
        </pc:spChg>
        <pc:spChg chg="add del mod">
          <ac:chgData name="雄斗 増本" userId="c33bc751-cd93-45c0-ad15-94131cb6fb34" providerId="ADAL" clId="{EE9B2E8F-BB2E-447E-8CE5-49AD846F0CD0}" dt="2019-12-26T10:34:19.904" v="23815"/>
          <ac:spMkLst>
            <pc:docMk/>
            <pc:sldMk cId="4274836760" sldId="283"/>
            <ac:spMk id="369" creationId="{ACC437AF-3744-4415-9E90-CABC2F5C7D37}"/>
          </ac:spMkLst>
        </pc:spChg>
        <pc:spChg chg="add del mod">
          <ac:chgData name="雄斗 増本" userId="c33bc751-cd93-45c0-ad15-94131cb6fb34" providerId="ADAL" clId="{EE9B2E8F-BB2E-447E-8CE5-49AD846F0CD0}" dt="2019-12-26T10:34:19.904" v="23815"/>
          <ac:spMkLst>
            <pc:docMk/>
            <pc:sldMk cId="4274836760" sldId="283"/>
            <ac:spMk id="376" creationId="{B7A7DE2A-319E-4C20-8361-1174BC211C62}"/>
          </ac:spMkLst>
        </pc:spChg>
        <pc:spChg chg="add mod">
          <ac:chgData name="雄斗 増本" userId="c33bc751-cd93-45c0-ad15-94131cb6fb34" providerId="ADAL" clId="{EE9B2E8F-BB2E-447E-8CE5-49AD846F0CD0}" dt="2019-12-26T10:34:29.617" v="23823" actId="1076"/>
          <ac:spMkLst>
            <pc:docMk/>
            <pc:sldMk cId="4274836760" sldId="283"/>
            <ac:spMk id="378" creationId="{38826A79-0D2F-41C0-80EC-20D2E8C6E70F}"/>
          </ac:spMkLst>
        </pc:spChg>
        <pc:spChg chg="add mod">
          <ac:chgData name="雄斗 増本" userId="c33bc751-cd93-45c0-ad15-94131cb6fb34" providerId="ADAL" clId="{EE9B2E8F-BB2E-447E-8CE5-49AD846F0CD0}" dt="2019-12-26T10:34:29.617" v="23823" actId="1076"/>
          <ac:spMkLst>
            <pc:docMk/>
            <pc:sldMk cId="4274836760" sldId="283"/>
            <ac:spMk id="379" creationId="{8F5FF37E-BCB5-4995-91BE-C04C339CF2F7}"/>
          </ac:spMkLst>
        </pc:spChg>
        <pc:spChg chg="add mod">
          <ac:chgData name="雄斗 増本" userId="c33bc751-cd93-45c0-ad15-94131cb6fb34" providerId="ADAL" clId="{EE9B2E8F-BB2E-447E-8CE5-49AD846F0CD0}" dt="2019-12-26T10:34:29.617" v="23823" actId="1076"/>
          <ac:spMkLst>
            <pc:docMk/>
            <pc:sldMk cId="4274836760" sldId="283"/>
            <ac:spMk id="381" creationId="{AEE27AEE-073A-43EE-9184-30BC88467FE0}"/>
          </ac:spMkLst>
        </pc:spChg>
        <pc:spChg chg="add mod">
          <ac:chgData name="雄斗 増本" userId="c33bc751-cd93-45c0-ad15-94131cb6fb34" providerId="ADAL" clId="{EE9B2E8F-BB2E-447E-8CE5-49AD846F0CD0}" dt="2019-12-26T10:34:29.617" v="23823" actId="1076"/>
          <ac:spMkLst>
            <pc:docMk/>
            <pc:sldMk cId="4274836760" sldId="283"/>
            <ac:spMk id="382" creationId="{27770455-0466-4D4A-844A-9E129E75EB2B}"/>
          </ac:spMkLst>
        </pc:spChg>
        <pc:spChg chg="add mod">
          <ac:chgData name="雄斗 増本" userId="c33bc751-cd93-45c0-ad15-94131cb6fb34" providerId="ADAL" clId="{EE9B2E8F-BB2E-447E-8CE5-49AD846F0CD0}" dt="2019-12-26T10:34:29.617" v="23823" actId="1076"/>
          <ac:spMkLst>
            <pc:docMk/>
            <pc:sldMk cId="4274836760" sldId="283"/>
            <ac:spMk id="389" creationId="{4549F9D2-AF1C-4D58-A95A-013C70AB8480}"/>
          </ac:spMkLst>
        </pc:spChg>
        <pc:spChg chg="add mod">
          <ac:chgData name="雄斗 増本" userId="c33bc751-cd93-45c0-ad15-94131cb6fb34" providerId="ADAL" clId="{EE9B2E8F-BB2E-447E-8CE5-49AD846F0CD0}" dt="2019-12-26T10:34:34.862" v="23825" actId="1076"/>
          <ac:spMkLst>
            <pc:docMk/>
            <pc:sldMk cId="4274836760" sldId="283"/>
            <ac:spMk id="391" creationId="{F42411DC-E30D-47D5-8058-884888373847}"/>
          </ac:spMkLst>
        </pc:spChg>
        <pc:spChg chg="add mod">
          <ac:chgData name="雄斗 増本" userId="c33bc751-cd93-45c0-ad15-94131cb6fb34" providerId="ADAL" clId="{EE9B2E8F-BB2E-447E-8CE5-49AD846F0CD0}" dt="2019-12-26T10:34:34.862" v="23825" actId="1076"/>
          <ac:spMkLst>
            <pc:docMk/>
            <pc:sldMk cId="4274836760" sldId="283"/>
            <ac:spMk id="392" creationId="{72F44263-8AF2-4F54-A4B6-9AF593D1AEB7}"/>
          </ac:spMkLst>
        </pc:spChg>
        <pc:spChg chg="add mod">
          <ac:chgData name="雄斗 増本" userId="c33bc751-cd93-45c0-ad15-94131cb6fb34" providerId="ADAL" clId="{EE9B2E8F-BB2E-447E-8CE5-49AD846F0CD0}" dt="2019-12-26T10:34:34.862" v="23825" actId="1076"/>
          <ac:spMkLst>
            <pc:docMk/>
            <pc:sldMk cId="4274836760" sldId="283"/>
            <ac:spMk id="394" creationId="{1EA4F5D5-9D60-4D8D-B9C0-526A1B643911}"/>
          </ac:spMkLst>
        </pc:spChg>
        <pc:spChg chg="add mod">
          <ac:chgData name="雄斗 増本" userId="c33bc751-cd93-45c0-ad15-94131cb6fb34" providerId="ADAL" clId="{EE9B2E8F-BB2E-447E-8CE5-49AD846F0CD0}" dt="2019-12-26T10:34:34.862" v="23825" actId="1076"/>
          <ac:spMkLst>
            <pc:docMk/>
            <pc:sldMk cId="4274836760" sldId="283"/>
            <ac:spMk id="395" creationId="{6A349AFD-7673-4B22-B5E5-78B7468C027A}"/>
          </ac:spMkLst>
        </pc:spChg>
        <pc:spChg chg="add mod">
          <ac:chgData name="雄斗 増本" userId="c33bc751-cd93-45c0-ad15-94131cb6fb34" providerId="ADAL" clId="{EE9B2E8F-BB2E-447E-8CE5-49AD846F0CD0}" dt="2019-12-26T10:34:34.862" v="23825" actId="1076"/>
          <ac:spMkLst>
            <pc:docMk/>
            <pc:sldMk cId="4274836760" sldId="283"/>
            <ac:spMk id="402" creationId="{C67FFAE1-8384-467D-9740-BC3DA1D47A07}"/>
          </ac:spMkLst>
        </pc:spChg>
        <pc:spChg chg="add mod">
          <ac:chgData name="雄斗 増本" userId="c33bc751-cd93-45c0-ad15-94131cb6fb34" providerId="ADAL" clId="{EE9B2E8F-BB2E-447E-8CE5-49AD846F0CD0}" dt="2019-12-26T10:36:00.167" v="23840" actId="1076"/>
          <ac:spMkLst>
            <pc:docMk/>
            <pc:sldMk cId="4274836760" sldId="283"/>
            <ac:spMk id="404" creationId="{72BA440F-1128-4EED-94C7-668C2EC2EDAD}"/>
          </ac:spMkLst>
        </pc:spChg>
        <pc:spChg chg="add mod">
          <ac:chgData name="雄斗 増本" userId="c33bc751-cd93-45c0-ad15-94131cb6fb34" providerId="ADAL" clId="{EE9B2E8F-BB2E-447E-8CE5-49AD846F0CD0}" dt="2019-12-26T10:36:00.167" v="23840" actId="1076"/>
          <ac:spMkLst>
            <pc:docMk/>
            <pc:sldMk cId="4274836760" sldId="283"/>
            <ac:spMk id="405" creationId="{0AC4C77F-FB29-4AA8-8C1F-65E9540FF919}"/>
          </ac:spMkLst>
        </pc:spChg>
        <pc:spChg chg="add del mod">
          <ac:chgData name="雄斗 増本" userId="c33bc751-cd93-45c0-ad15-94131cb6fb34" providerId="ADAL" clId="{EE9B2E8F-BB2E-447E-8CE5-49AD846F0CD0}" dt="2019-12-26T10:36:17.751" v="23848"/>
          <ac:spMkLst>
            <pc:docMk/>
            <pc:sldMk cId="4274836760" sldId="283"/>
            <ac:spMk id="412" creationId="{2CB573B9-F718-4D3E-8BC4-AADB778E569A}"/>
          </ac:spMkLst>
        </pc:spChg>
        <pc:spChg chg="add del mod">
          <ac:chgData name="雄斗 増本" userId="c33bc751-cd93-45c0-ad15-94131cb6fb34" providerId="ADAL" clId="{EE9B2E8F-BB2E-447E-8CE5-49AD846F0CD0}" dt="2019-12-26T10:36:17.751" v="23848"/>
          <ac:spMkLst>
            <pc:docMk/>
            <pc:sldMk cId="4274836760" sldId="283"/>
            <ac:spMk id="413" creationId="{EC811205-3E81-4E5D-AE82-ACEB3C45417C}"/>
          </ac:spMkLst>
        </pc:spChg>
        <pc:spChg chg="add del mod">
          <ac:chgData name="雄斗 増本" userId="c33bc751-cd93-45c0-ad15-94131cb6fb34" providerId="ADAL" clId="{EE9B2E8F-BB2E-447E-8CE5-49AD846F0CD0}" dt="2019-12-26T10:36:17.751" v="23848"/>
          <ac:spMkLst>
            <pc:docMk/>
            <pc:sldMk cId="4274836760" sldId="283"/>
            <ac:spMk id="415" creationId="{C3F119F6-B3BD-4180-98CD-E3E53CE50B82}"/>
          </ac:spMkLst>
        </pc:spChg>
        <pc:spChg chg="add del mod">
          <ac:chgData name="雄斗 増本" userId="c33bc751-cd93-45c0-ad15-94131cb6fb34" providerId="ADAL" clId="{EE9B2E8F-BB2E-447E-8CE5-49AD846F0CD0}" dt="2019-12-26T10:36:17.751" v="23848"/>
          <ac:spMkLst>
            <pc:docMk/>
            <pc:sldMk cId="4274836760" sldId="283"/>
            <ac:spMk id="416" creationId="{F46BD996-07E1-40B9-840C-F08920702C8D}"/>
          </ac:spMkLst>
        </pc:spChg>
        <pc:spChg chg="add del mod">
          <ac:chgData name="雄斗 増本" userId="c33bc751-cd93-45c0-ad15-94131cb6fb34" providerId="ADAL" clId="{EE9B2E8F-BB2E-447E-8CE5-49AD846F0CD0}" dt="2019-12-26T10:36:17.751" v="23848"/>
          <ac:spMkLst>
            <pc:docMk/>
            <pc:sldMk cId="4274836760" sldId="283"/>
            <ac:spMk id="423" creationId="{B500D4F4-DC4C-4DF5-99CB-FE26A69D107A}"/>
          </ac:spMkLst>
        </pc:spChg>
        <pc:spChg chg="add del mod">
          <ac:chgData name="雄斗 増本" userId="c33bc751-cd93-45c0-ad15-94131cb6fb34" providerId="ADAL" clId="{EE9B2E8F-BB2E-447E-8CE5-49AD846F0CD0}" dt="2019-12-26T10:53:18.487" v="24292" actId="478"/>
          <ac:spMkLst>
            <pc:docMk/>
            <pc:sldMk cId="4274836760" sldId="283"/>
            <ac:spMk id="425" creationId="{10E168DC-C601-4F67-AAB9-2042BA7FC856}"/>
          </ac:spMkLst>
        </pc:spChg>
        <pc:spChg chg="add del mod">
          <ac:chgData name="雄斗 増本" userId="c33bc751-cd93-45c0-ad15-94131cb6fb34" providerId="ADAL" clId="{EE9B2E8F-BB2E-447E-8CE5-49AD846F0CD0}" dt="2019-12-26T10:53:18.487" v="24292" actId="478"/>
          <ac:spMkLst>
            <pc:docMk/>
            <pc:sldMk cId="4274836760" sldId="283"/>
            <ac:spMk id="427" creationId="{D33CFA93-5D61-46DA-933A-B1BB559E7914}"/>
          </ac:spMkLst>
        </pc:spChg>
        <pc:spChg chg="add del mod">
          <ac:chgData name="雄斗 増本" userId="c33bc751-cd93-45c0-ad15-94131cb6fb34" providerId="ADAL" clId="{EE9B2E8F-BB2E-447E-8CE5-49AD846F0CD0}" dt="2019-12-26T10:53:18.487" v="24292" actId="478"/>
          <ac:spMkLst>
            <pc:docMk/>
            <pc:sldMk cId="4274836760" sldId="283"/>
            <ac:spMk id="428" creationId="{F0D9E30F-DD0E-48D0-8380-8DF25B952BAC}"/>
          </ac:spMkLst>
        </pc:spChg>
        <pc:spChg chg="add del mod">
          <ac:chgData name="雄斗 増本" userId="c33bc751-cd93-45c0-ad15-94131cb6fb34" providerId="ADAL" clId="{EE9B2E8F-BB2E-447E-8CE5-49AD846F0CD0}" dt="2019-12-26T10:53:18.487" v="24292" actId="478"/>
          <ac:spMkLst>
            <pc:docMk/>
            <pc:sldMk cId="4274836760" sldId="283"/>
            <ac:spMk id="436" creationId="{6B920634-4135-4E58-A69E-44D18B9E3BBB}"/>
          </ac:spMkLst>
        </pc:spChg>
        <pc:spChg chg="add del mod">
          <ac:chgData name="雄斗 増本" userId="c33bc751-cd93-45c0-ad15-94131cb6fb34" providerId="ADAL" clId="{EE9B2E8F-BB2E-447E-8CE5-49AD846F0CD0}" dt="2019-12-26T10:53:18.487" v="24292" actId="478"/>
          <ac:spMkLst>
            <pc:docMk/>
            <pc:sldMk cId="4274836760" sldId="283"/>
            <ac:spMk id="438" creationId="{3921C9B1-9D02-4842-817E-762D861C8F11}"/>
          </ac:spMkLst>
        </pc:spChg>
        <pc:spChg chg="add del mod">
          <ac:chgData name="雄斗 増本" userId="c33bc751-cd93-45c0-ad15-94131cb6fb34" providerId="ADAL" clId="{EE9B2E8F-BB2E-447E-8CE5-49AD846F0CD0}" dt="2019-12-26T10:53:18.487" v="24292" actId="478"/>
          <ac:spMkLst>
            <pc:docMk/>
            <pc:sldMk cId="4274836760" sldId="283"/>
            <ac:spMk id="439" creationId="{A82960C6-6AA9-4A55-9607-89BE664BED94}"/>
          </ac:spMkLst>
        </pc:spChg>
        <pc:spChg chg="add del">
          <ac:chgData name="雄斗 増本" userId="c33bc751-cd93-45c0-ad15-94131cb6fb34" providerId="ADAL" clId="{EE9B2E8F-BB2E-447E-8CE5-49AD846F0CD0}" dt="2019-12-26T10:36:44.490" v="23854"/>
          <ac:spMkLst>
            <pc:docMk/>
            <pc:sldMk cId="4274836760" sldId="283"/>
            <ac:spMk id="447" creationId="{8A391DA1-1860-45FC-906E-4B80998AD73E}"/>
          </ac:spMkLst>
        </pc:spChg>
        <pc:spChg chg="add del">
          <ac:chgData name="雄斗 増本" userId="c33bc751-cd93-45c0-ad15-94131cb6fb34" providerId="ADAL" clId="{EE9B2E8F-BB2E-447E-8CE5-49AD846F0CD0}" dt="2019-12-26T10:36:44.490" v="23854"/>
          <ac:spMkLst>
            <pc:docMk/>
            <pc:sldMk cId="4274836760" sldId="283"/>
            <ac:spMk id="449" creationId="{CBD37228-13BF-4055-8484-17CFB35122C9}"/>
          </ac:spMkLst>
        </pc:spChg>
        <pc:spChg chg="add del">
          <ac:chgData name="雄斗 増本" userId="c33bc751-cd93-45c0-ad15-94131cb6fb34" providerId="ADAL" clId="{EE9B2E8F-BB2E-447E-8CE5-49AD846F0CD0}" dt="2019-12-26T10:36:44.490" v="23854"/>
          <ac:spMkLst>
            <pc:docMk/>
            <pc:sldMk cId="4274836760" sldId="283"/>
            <ac:spMk id="450" creationId="{DE22B888-FBE7-442D-82B7-43050816857A}"/>
          </ac:spMkLst>
        </pc:spChg>
        <pc:spChg chg="add del mod">
          <ac:chgData name="雄斗 増本" userId="c33bc751-cd93-45c0-ad15-94131cb6fb34" providerId="ADAL" clId="{EE9B2E8F-BB2E-447E-8CE5-49AD846F0CD0}" dt="2019-12-26T10:53:18.487" v="24292" actId="478"/>
          <ac:spMkLst>
            <pc:docMk/>
            <pc:sldMk cId="4274836760" sldId="283"/>
            <ac:spMk id="458" creationId="{A425C1CC-3994-4263-BA2F-2367B4F64A98}"/>
          </ac:spMkLst>
        </pc:spChg>
        <pc:spChg chg="add del mod">
          <ac:chgData name="雄斗 増本" userId="c33bc751-cd93-45c0-ad15-94131cb6fb34" providerId="ADAL" clId="{EE9B2E8F-BB2E-447E-8CE5-49AD846F0CD0}" dt="2019-12-26T10:53:18.487" v="24292" actId="478"/>
          <ac:spMkLst>
            <pc:docMk/>
            <pc:sldMk cId="4274836760" sldId="283"/>
            <ac:spMk id="460" creationId="{58CF27A9-6223-4D7F-8B23-6A970129D56B}"/>
          </ac:spMkLst>
        </pc:spChg>
        <pc:spChg chg="add del mod">
          <ac:chgData name="雄斗 増本" userId="c33bc751-cd93-45c0-ad15-94131cb6fb34" providerId="ADAL" clId="{EE9B2E8F-BB2E-447E-8CE5-49AD846F0CD0}" dt="2019-12-26T10:53:18.487" v="24292" actId="478"/>
          <ac:spMkLst>
            <pc:docMk/>
            <pc:sldMk cId="4274836760" sldId="283"/>
            <ac:spMk id="461" creationId="{8793312D-77A1-406D-BD3C-F35F5DD0841F}"/>
          </ac:spMkLst>
        </pc:spChg>
        <pc:spChg chg="add del mod">
          <ac:chgData name="雄斗 増本" userId="c33bc751-cd93-45c0-ad15-94131cb6fb34" providerId="ADAL" clId="{EE9B2E8F-BB2E-447E-8CE5-49AD846F0CD0}" dt="2019-12-26T10:38:53.467" v="23866" actId="478"/>
          <ac:spMkLst>
            <pc:docMk/>
            <pc:sldMk cId="4274836760" sldId="283"/>
            <ac:spMk id="469" creationId="{62C9EFF0-A1B3-405C-87F4-93FAA60A5B48}"/>
          </ac:spMkLst>
        </pc:spChg>
        <pc:spChg chg="add del mod">
          <ac:chgData name="雄斗 増本" userId="c33bc751-cd93-45c0-ad15-94131cb6fb34" providerId="ADAL" clId="{EE9B2E8F-BB2E-447E-8CE5-49AD846F0CD0}" dt="2019-12-26T10:38:59.022" v="23870" actId="478"/>
          <ac:spMkLst>
            <pc:docMk/>
            <pc:sldMk cId="4274836760" sldId="283"/>
            <ac:spMk id="471" creationId="{90A016C3-BDDD-499D-8BBB-87BBF7D12AA8}"/>
          </ac:spMkLst>
        </pc:spChg>
        <pc:spChg chg="add del mod">
          <ac:chgData name="雄斗 増本" userId="c33bc751-cd93-45c0-ad15-94131cb6fb34" providerId="ADAL" clId="{EE9B2E8F-BB2E-447E-8CE5-49AD846F0CD0}" dt="2019-12-26T10:38:55.396" v="23867" actId="478"/>
          <ac:spMkLst>
            <pc:docMk/>
            <pc:sldMk cId="4274836760" sldId="283"/>
            <ac:spMk id="472" creationId="{B79F54E6-2B3C-45E6-A520-9CB5D495D70D}"/>
          </ac:spMkLst>
        </pc:spChg>
        <pc:spChg chg="mod">
          <ac:chgData name="雄斗 増本" userId="c33bc751-cd93-45c0-ad15-94131cb6fb34" providerId="ADAL" clId="{EE9B2E8F-BB2E-447E-8CE5-49AD846F0CD0}" dt="2019-12-26T10:38:35.188" v="23862" actId="368"/>
          <ac:spMkLst>
            <pc:docMk/>
            <pc:sldMk cId="4274836760" sldId="283"/>
            <ac:spMk id="474" creationId="{ED5194E5-D805-4A19-9CF3-2F69CFCA56A9}"/>
          </ac:spMkLst>
        </pc:spChg>
        <pc:spChg chg="mod">
          <ac:chgData name="雄斗 増本" userId="c33bc751-cd93-45c0-ad15-94131cb6fb34" providerId="ADAL" clId="{EE9B2E8F-BB2E-447E-8CE5-49AD846F0CD0}" dt="2019-12-26T10:38:35.188" v="23862" actId="368"/>
          <ac:spMkLst>
            <pc:docMk/>
            <pc:sldMk cId="4274836760" sldId="283"/>
            <ac:spMk id="475" creationId="{3E234463-240C-4438-9760-0A842E7CF068}"/>
          </ac:spMkLst>
        </pc:spChg>
        <pc:spChg chg="mod">
          <ac:chgData name="雄斗 増本" userId="c33bc751-cd93-45c0-ad15-94131cb6fb34" providerId="ADAL" clId="{EE9B2E8F-BB2E-447E-8CE5-49AD846F0CD0}" dt="2019-12-26T10:38:35.188" v="23862" actId="368"/>
          <ac:spMkLst>
            <pc:docMk/>
            <pc:sldMk cId="4274836760" sldId="283"/>
            <ac:spMk id="476" creationId="{A2459E40-B4FA-4B25-AC7B-CBD51693E8E9}"/>
          </ac:spMkLst>
        </pc:spChg>
        <pc:spChg chg="mod">
          <ac:chgData name="雄斗 増本" userId="c33bc751-cd93-45c0-ad15-94131cb6fb34" providerId="ADAL" clId="{EE9B2E8F-BB2E-447E-8CE5-49AD846F0CD0}" dt="2019-12-26T10:38:35.188" v="23862" actId="368"/>
          <ac:spMkLst>
            <pc:docMk/>
            <pc:sldMk cId="4274836760" sldId="283"/>
            <ac:spMk id="477" creationId="{ECF0C3AE-8933-4CF6-A9D6-CC10B98EB265}"/>
          </ac:spMkLst>
        </pc:spChg>
        <pc:spChg chg="mod">
          <ac:chgData name="雄斗 増本" userId="c33bc751-cd93-45c0-ad15-94131cb6fb34" providerId="ADAL" clId="{EE9B2E8F-BB2E-447E-8CE5-49AD846F0CD0}" dt="2019-12-26T10:38:35.188" v="23862" actId="368"/>
          <ac:spMkLst>
            <pc:docMk/>
            <pc:sldMk cId="4274836760" sldId="283"/>
            <ac:spMk id="478" creationId="{8C00F5AE-B463-4A21-8964-8DFA25EFE382}"/>
          </ac:spMkLst>
        </pc:spChg>
        <pc:spChg chg="add">
          <ac:chgData name="雄斗 増本" userId="c33bc751-cd93-45c0-ad15-94131cb6fb34" providerId="ADAL" clId="{EE9B2E8F-BB2E-447E-8CE5-49AD846F0CD0}" dt="2019-12-26T10:39:49.270" v="23914"/>
          <ac:spMkLst>
            <pc:docMk/>
            <pc:sldMk cId="4274836760" sldId="283"/>
            <ac:spMk id="480" creationId="{2367CEDE-B6B8-4A31-A824-22F400A3446D}"/>
          </ac:spMkLst>
        </pc:spChg>
        <pc:spChg chg="add">
          <ac:chgData name="雄斗 増本" userId="c33bc751-cd93-45c0-ad15-94131cb6fb34" providerId="ADAL" clId="{EE9B2E8F-BB2E-447E-8CE5-49AD846F0CD0}" dt="2019-12-26T10:39:49.270" v="23914"/>
          <ac:spMkLst>
            <pc:docMk/>
            <pc:sldMk cId="4274836760" sldId="283"/>
            <ac:spMk id="481" creationId="{ED82B2C1-D487-4CAE-B964-E083AD27B483}"/>
          </ac:spMkLst>
        </pc:spChg>
        <pc:spChg chg="add mod">
          <ac:chgData name="雄斗 増本" userId="c33bc751-cd93-45c0-ad15-94131cb6fb34" providerId="ADAL" clId="{EE9B2E8F-BB2E-447E-8CE5-49AD846F0CD0}" dt="2019-12-26T10:40:04.507" v="23920"/>
          <ac:spMkLst>
            <pc:docMk/>
            <pc:sldMk cId="4274836760" sldId="283"/>
            <ac:spMk id="482" creationId="{ADBB8CD5-1A0A-4399-8A26-9157C679EAE0}"/>
          </ac:spMkLst>
        </pc:spChg>
        <pc:spChg chg="add mod">
          <ac:chgData name="雄斗 増本" userId="c33bc751-cd93-45c0-ad15-94131cb6fb34" providerId="ADAL" clId="{EE9B2E8F-BB2E-447E-8CE5-49AD846F0CD0}" dt="2019-12-26T10:40:06.620" v="23924"/>
          <ac:spMkLst>
            <pc:docMk/>
            <pc:sldMk cId="4274836760" sldId="283"/>
            <ac:spMk id="483" creationId="{A4BBE16B-BBB1-4AB3-B9BD-524A66D402CC}"/>
          </ac:spMkLst>
        </pc:spChg>
        <pc:spChg chg="add">
          <ac:chgData name="雄斗 増本" userId="c33bc751-cd93-45c0-ad15-94131cb6fb34" providerId="ADAL" clId="{EE9B2E8F-BB2E-447E-8CE5-49AD846F0CD0}" dt="2019-12-26T10:43:12.917" v="23967"/>
          <ac:spMkLst>
            <pc:docMk/>
            <pc:sldMk cId="4274836760" sldId="283"/>
            <ac:spMk id="484" creationId="{EAD0E868-71CF-491D-9C33-9FB32080214F}"/>
          </ac:spMkLst>
        </pc:spChg>
        <pc:spChg chg="add">
          <ac:chgData name="雄斗 増本" userId="c33bc751-cd93-45c0-ad15-94131cb6fb34" providerId="ADAL" clId="{EE9B2E8F-BB2E-447E-8CE5-49AD846F0CD0}" dt="2019-12-26T10:43:49.711" v="24033"/>
          <ac:spMkLst>
            <pc:docMk/>
            <pc:sldMk cId="4274836760" sldId="283"/>
            <ac:spMk id="485" creationId="{BB1C1E13-F15D-4C52-AD66-88E8A7BE8EC9}"/>
          </ac:spMkLst>
        </pc:spChg>
        <pc:spChg chg="add del mod">
          <ac:chgData name="雄斗 増本" userId="c33bc751-cd93-45c0-ad15-94131cb6fb34" providerId="ADAL" clId="{EE9B2E8F-BB2E-447E-8CE5-49AD846F0CD0}" dt="2019-12-26T10:53:15.770" v="24291" actId="478"/>
          <ac:spMkLst>
            <pc:docMk/>
            <pc:sldMk cId="4274836760" sldId="283"/>
            <ac:spMk id="486" creationId="{AB4A038C-9A3D-4ECF-B49A-5496325E1AFA}"/>
          </ac:spMkLst>
        </pc:spChg>
        <pc:spChg chg="add del mod">
          <ac:chgData name="雄斗 増本" userId="c33bc751-cd93-45c0-ad15-94131cb6fb34" providerId="ADAL" clId="{EE9B2E8F-BB2E-447E-8CE5-49AD846F0CD0}" dt="2019-12-26T10:53:15.770" v="24291" actId="478"/>
          <ac:spMkLst>
            <pc:docMk/>
            <pc:sldMk cId="4274836760" sldId="283"/>
            <ac:spMk id="488" creationId="{A3A00B89-B0AB-4927-80AA-1246B7F14801}"/>
          </ac:spMkLst>
        </pc:spChg>
        <pc:spChg chg="add del mod">
          <ac:chgData name="雄斗 増本" userId="c33bc751-cd93-45c0-ad15-94131cb6fb34" providerId="ADAL" clId="{EE9B2E8F-BB2E-447E-8CE5-49AD846F0CD0}" dt="2019-12-26T10:53:15.770" v="24291" actId="478"/>
          <ac:spMkLst>
            <pc:docMk/>
            <pc:sldMk cId="4274836760" sldId="283"/>
            <ac:spMk id="489" creationId="{152BF203-1A82-4B21-A79D-81ACBD59681F}"/>
          </ac:spMkLst>
        </pc:spChg>
        <pc:spChg chg="add mod">
          <ac:chgData name="雄斗 増本" userId="c33bc751-cd93-45c0-ad15-94131cb6fb34" providerId="ADAL" clId="{EE9B2E8F-BB2E-447E-8CE5-49AD846F0CD0}" dt="2019-12-26T10:53:33.823" v="24296" actId="1076"/>
          <ac:spMkLst>
            <pc:docMk/>
            <pc:sldMk cId="4274836760" sldId="283"/>
            <ac:spMk id="497" creationId="{79F9E70F-5A0E-4F33-AD9B-97323F887288}"/>
          </ac:spMkLst>
        </pc:spChg>
        <pc:spChg chg="add mod">
          <ac:chgData name="雄斗 増本" userId="c33bc751-cd93-45c0-ad15-94131cb6fb34" providerId="ADAL" clId="{EE9B2E8F-BB2E-447E-8CE5-49AD846F0CD0}" dt="2019-12-26T10:53:33.823" v="24296" actId="1076"/>
          <ac:spMkLst>
            <pc:docMk/>
            <pc:sldMk cId="4274836760" sldId="283"/>
            <ac:spMk id="499" creationId="{5DB50D4B-A5D7-4C57-BE65-7592B8F9F28B}"/>
          </ac:spMkLst>
        </pc:spChg>
        <pc:spChg chg="add mod">
          <ac:chgData name="雄斗 増本" userId="c33bc751-cd93-45c0-ad15-94131cb6fb34" providerId="ADAL" clId="{EE9B2E8F-BB2E-447E-8CE5-49AD846F0CD0}" dt="2019-12-26T10:53:33.823" v="24296" actId="1076"/>
          <ac:spMkLst>
            <pc:docMk/>
            <pc:sldMk cId="4274836760" sldId="283"/>
            <ac:spMk id="500" creationId="{9C707FA2-775D-4975-BB39-BEE6AF62C1F9}"/>
          </ac:spMkLst>
        </pc:spChg>
        <pc:spChg chg="add mod">
          <ac:chgData name="雄斗 増本" userId="c33bc751-cd93-45c0-ad15-94131cb6fb34" providerId="ADAL" clId="{EE9B2E8F-BB2E-447E-8CE5-49AD846F0CD0}" dt="2019-12-26T10:53:33.823" v="24296" actId="1076"/>
          <ac:spMkLst>
            <pc:docMk/>
            <pc:sldMk cId="4274836760" sldId="283"/>
            <ac:spMk id="507" creationId="{1A110FB1-1F32-476F-AF70-3579B92490EF}"/>
          </ac:spMkLst>
        </pc:spChg>
        <pc:spChg chg="add mod">
          <ac:chgData name="雄斗 増本" userId="c33bc751-cd93-45c0-ad15-94131cb6fb34" providerId="ADAL" clId="{EE9B2E8F-BB2E-447E-8CE5-49AD846F0CD0}" dt="2019-12-26T10:53:37.871" v="24298" actId="1076"/>
          <ac:spMkLst>
            <pc:docMk/>
            <pc:sldMk cId="4274836760" sldId="283"/>
            <ac:spMk id="509" creationId="{AEFAC2CE-7400-4546-80CC-007A53629127}"/>
          </ac:spMkLst>
        </pc:spChg>
        <pc:spChg chg="add mod">
          <ac:chgData name="雄斗 増本" userId="c33bc751-cd93-45c0-ad15-94131cb6fb34" providerId="ADAL" clId="{EE9B2E8F-BB2E-447E-8CE5-49AD846F0CD0}" dt="2019-12-26T10:53:37.871" v="24298" actId="1076"/>
          <ac:spMkLst>
            <pc:docMk/>
            <pc:sldMk cId="4274836760" sldId="283"/>
            <ac:spMk id="511" creationId="{6F0980EE-8D0E-4E93-A92D-6D26F41FCBAC}"/>
          </ac:spMkLst>
        </pc:spChg>
        <pc:spChg chg="add mod">
          <ac:chgData name="雄斗 増本" userId="c33bc751-cd93-45c0-ad15-94131cb6fb34" providerId="ADAL" clId="{EE9B2E8F-BB2E-447E-8CE5-49AD846F0CD0}" dt="2019-12-26T10:53:37.871" v="24298" actId="1076"/>
          <ac:spMkLst>
            <pc:docMk/>
            <pc:sldMk cId="4274836760" sldId="283"/>
            <ac:spMk id="512" creationId="{5A23D527-F2DF-4EC7-BB55-6EBF913683F6}"/>
          </ac:spMkLst>
        </pc:spChg>
        <pc:spChg chg="add mod">
          <ac:chgData name="雄斗 増本" userId="c33bc751-cd93-45c0-ad15-94131cb6fb34" providerId="ADAL" clId="{EE9B2E8F-BB2E-447E-8CE5-49AD846F0CD0}" dt="2019-12-26T10:53:37.871" v="24298" actId="1076"/>
          <ac:spMkLst>
            <pc:docMk/>
            <pc:sldMk cId="4274836760" sldId="283"/>
            <ac:spMk id="519" creationId="{723EC59F-0215-45BC-8689-926CE964735A}"/>
          </ac:spMkLst>
        </pc:spChg>
        <pc:spChg chg="add mod">
          <ac:chgData name="雄斗 増本" userId="c33bc751-cd93-45c0-ad15-94131cb6fb34" providerId="ADAL" clId="{EE9B2E8F-BB2E-447E-8CE5-49AD846F0CD0}" dt="2019-12-26T10:53:42.611" v="24300" actId="1076"/>
          <ac:spMkLst>
            <pc:docMk/>
            <pc:sldMk cId="4274836760" sldId="283"/>
            <ac:spMk id="521" creationId="{D646410D-0F65-44E7-B147-D8DF46EA3EB2}"/>
          </ac:spMkLst>
        </pc:spChg>
        <pc:spChg chg="add mod">
          <ac:chgData name="雄斗 増本" userId="c33bc751-cd93-45c0-ad15-94131cb6fb34" providerId="ADAL" clId="{EE9B2E8F-BB2E-447E-8CE5-49AD846F0CD0}" dt="2019-12-26T10:53:42.611" v="24300" actId="1076"/>
          <ac:spMkLst>
            <pc:docMk/>
            <pc:sldMk cId="4274836760" sldId="283"/>
            <ac:spMk id="523" creationId="{8BA4C2A3-DD30-4E48-A7B3-D99C1B1F008A}"/>
          </ac:spMkLst>
        </pc:spChg>
        <pc:spChg chg="add mod">
          <ac:chgData name="雄斗 増本" userId="c33bc751-cd93-45c0-ad15-94131cb6fb34" providerId="ADAL" clId="{EE9B2E8F-BB2E-447E-8CE5-49AD846F0CD0}" dt="2019-12-26T10:53:42.611" v="24300" actId="1076"/>
          <ac:spMkLst>
            <pc:docMk/>
            <pc:sldMk cId="4274836760" sldId="283"/>
            <ac:spMk id="524" creationId="{BA77111F-D549-4AAB-A06E-A43726BEDDCB}"/>
          </ac:spMkLst>
        </pc:spChg>
        <pc:spChg chg="add mod">
          <ac:chgData name="雄斗 増本" userId="c33bc751-cd93-45c0-ad15-94131cb6fb34" providerId="ADAL" clId="{EE9B2E8F-BB2E-447E-8CE5-49AD846F0CD0}" dt="2019-12-26T10:53:42.611" v="24300" actId="1076"/>
          <ac:spMkLst>
            <pc:docMk/>
            <pc:sldMk cId="4274836760" sldId="283"/>
            <ac:spMk id="531" creationId="{A7F62AE3-7E62-4072-83DB-EA2D64C6397E}"/>
          </ac:spMkLst>
        </pc:spChg>
        <pc:spChg chg="add mod">
          <ac:chgData name="雄斗 増本" userId="c33bc751-cd93-45c0-ad15-94131cb6fb34" providerId="ADAL" clId="{EE9B2E8F-BB2E-447E-8CE5-49AD846F0CD0}" dt="2019-12-26T10:53:49.187" v="24302" actId="1076"/>
          <ac:spMkLst>
            <pc:docMk/>
            <pc:sldMk cId="4274836760" sldId="283"/>
            <ac:spMk id="533" creationId="{6A4587E2-4058-499D-B0FF-45CDAE54D3F2}"/>
          </ac:spMkLst>
        </pc:spChg>
        <pc:spChg chg="add mod">
          <ac:chgData name="雄斗 増本" userId="c33bc751-cd93-45c0-ad15-94131cb6fb34" providerId="ADAL" clId="{EE9B2E8F-BB2E-447E-8CE5-49AD846F0CD0}" dt="2019-12-26T10:53:49.187" v="24302" actId="1076"/>
          <ac:spMkLst>
            <pc:docMk/>
            <pc:sldMk cId="4274836760" sldId="283"/>
            <ac:spMk id="535" creationId="{39765623-8E83-41B6-814A-E9324BDD3D04}"/>
          </ac:spMkLst>
        </pc:spChg>
        <pc:spChg chg="add mod">
          <ac:chgData name="雄斗 増本" userId="c33bc751-cd93-45c0-ad15-94131cb6fb34" providerId="ADAL" clId="{EE9B2E8F-BB2E-447E-8CE5-49AD846F0CD0}" dt="2019-12-26T10:53:49.187" v="24302" actId="1076"/>
          <ac:spMkLst>
            <pc:docMk/>
            <pc:sldMk cId="4274836760" sldId="283"/>
            <ac:spMk id="536" creationId="{0EB3CCE3-8D13-415A-A27E-826A65C58B76}"/>
          </ac:spMkLst>
        </pc:spChg>
        <pc:spChg chg="add mod">
          <ac:chgData name="雄斗 増本" userId="c33bc751-cd93-45c0-ad15-94131cb6fb34" providerId="ADAL" clId="{EE9B2E8F-BB2E-447E-8CE5-49AD846F0CD0}" dt="2019-12-26T10:53:49.187" v="24302" actId="1076"/>
          <ac:spMkLst>
            <pc:docMk/>
            <pc:sldMk cId="4274836760" sldId="283"/>
            <ac:spMk id="543" creationId="{6510F04B-E225-4DEA-8089-417474505D80}"/>
          </ac:spMkLst>
        </pc:spChg>
        <pc:spChg chg="add mod">
          <ac:chgData name="雄斗 増本" userId="c33bc751-cd93-45c0-ad15-94131cb6fb34" providerId="ADAL" clId="{EE9B2E8F-BB2E-447E-8CE5-49AD846F0CD0}" dt="2019-12-26T10:53:52.651" v="24304" actId="1076"/>
          <ac:spMkLst>
            <pc:docMk/>
            <pc:sldMk cId="4274836760" sldId="283"/>
            <ac:spMk id="545" creationId="{A64F0327-7C83-41BE-925E-AA7703781519}"/>
          </ac:spMkLst>
        </pc:spChg>
        <pc:spChg chg="add mod">
          <ac:chgData name="雄斗 増本" userId="c33bc751-cd93-45c0-ad15-94131cb6fb34" providerId="ADAL" clId="{EE9B2E8F-BB2E-447E-8CE5-49AD846F0CD0}" dt="2019-12-26T10:53:52.651" v="24304" actId="1076"/>
          <ac:spMkLst>
            <pc:docMk/>
            <pc:sldMk cId="4274836760" sldId="283"/>
            <ac:spMk id="547" creationId="{DB7D5789-9079-4A7B-9FB8-58226BAC7B35}"/>
          </ac:spMkLst>
        </pc:spChg>
        <pc:spChg chg="add mod">
          <ac:chgData name="雄斗 増本" userId="c33bc751-cd93-45c0-ad15-94131cb6fb34" providerId="ADAL" clId="{EE9B2E8F-BB2E-447E-8CE5-49AD846F0CD0}" dt="2019-12-26T10:53:52.651" v="24304" actId="1076"/>
          <ac:spMkLst>
            <pc:docMk/>
            <pc:sldMk cId="4274836760" sldId="283"/>
            <ac:spMk id="548" creationId="{70AB359D-75D8-47EA-9F2D-7903DA9AB0FF}"/>
          </ac:spMkLst>
        </pc:spChg>
        <pc:spChg chg="add mod">
          <ac:chgData name="雄斗 増本" userId="c33bc751-cd93-45c0-ad15-94131cb6fb34" providerId="ADAL" clId="{EE9B2E8F-BB2E-447E-8CE5-49AD846F0CD0}" dt="2019-12-26T10:53:52.651" v="24304" actId="1076"/>
          <ac:spMkLst>
            <pc:docMk/>
            <pc:sldMk cId="4274836760" sldId="283"/>
            <ac:spMk id="555" creationId="{7887018D-112B-48C9-AA3D-A2CA78D11521}"/>
          </ac:spMkLst>
        </pc:spChg>
        <pc:spChg chg="add del">
          <ac:chgData name="雄斗 増本" userId="c33bc751-cd93-45c0-ad15-94131cb6fb34" providerId="ADAL" clId="{EE9B2E8F-BB2E-447E-8CE5-49AD846F0CD0}" dt="2019-12-26T10:53:56.006" v="24306"/>
          <ac:spMkLst>
            <pc:docMk/>
            <pc:sldMk cId="4274836760" sldId="283"/>
            <ac:spMk id="557" creationId="{22D5CCB4-21C7-480E-B12F-B656D3C81C78}"/>
          </ac:spMkLst>
        </pc:spChg>
        <pc:spChg chg="add del">
          <ac:chgData name="雄斗 増本" userId="c33bc751-cd93-45c0-ad15-94131cb6fb34" providerId="ADAL" clId="{EE9B2E8F-BB2E-447E-8CE5-49AD846F0CD0}" dt="2019-12-26T10:53:56.006" v="24306"/>
          <ac:spMkLst>
            <pc:docMk/>
            <pc:sldMk cId="4274836760" sldId="283"/>
            <ac:spMk id="559" creationId="{435E4FD8-2809-4504-B632-237C24076785}"/>
          </ac:spMkLst>
        </pc:spChg>
        <pc:spChg chg="add del">
          <ac:chgData name="雄斗 増本" userId="c33bc751-cd93-45c0-ad15-94131cb6fb34" providerId="ADAL" clId="{EE9B2E8F-BB2E-447E-8CE5-49AD846F0CD0}" dt="2019-12-26T10:53:56.006" v="24306"/>
          <ac:spMkLst>
            <pc:docMk/>
            <pc:sldMk cId="4274836760" sldId="283"/>
            <ac:spMk id="560" creationId="{248B5266-7040-4F12-B273-1ADB3E5CC87F}"/>
          </ac:spMkLst>
        </pc:spChg>
        <pc:spChg chg="add del">
          <ac:chgData name="雄斗 増本" userId="c33bc751-cd93-45c0-ad15-94131cb6fb34" providerId="ADAL" clId="{EE9B2E8F-BB2E-447E-8CE5-49AD846F0CD0}" dt="2019-12-26T10:53:56.006" v="24306"/>
          <ac:spMkLst>
            <pc:docMk/>
            <pc:sldMk cId="4274836760" sldId="283"/>
            <ac:spMk id="567" creationId="{FD1EA03A-4BB0-431E-8E76-3609A6109336}"/>
          </ac:spMkLst>
        </pc:spChg>
        <pc:spChg chg="add mod">
          <ac:chgData name="雄斗 増本" userId="c33bc751-cd93-45c0-ad15-94131cb6fb34" providerId="ADAL" clId="{EE9B2E8F-BB2E-447E-8CE5-49AD846F0CD0}" dt="2019-12-26T10:55:21.100" v="24335" actId="207"/>
          <ac:spMkLst>
            <pc:docMk/>
            <pc:sldMk cId="4274836760" sldId="283"/>
            <ac:spMk id="569" creationId="{F72DC0F8-D3EA-4433-A61B-8DB5513E0558}"/>
          </ac:spMkLst>
        </pc:spChg>
        <pc:spChg chg="add mod">
          <ac:chgData name="雄斗 増本" userId="c33bc751-cd93-45c0-ad15-94131cb6fb34" providerId="ADAL" clId="{EE9B2E8F-BB2E-447E-8CE5-49AD846F0CD0}" dt="2019-12-26T10:55:26.565" v="24336" actId="571"/>
          <ac:spMkLst>
            <pc:docMk/>
            <pc:sldMk cId="4274836760" sldId="283"/>
            <ac:spMk id="570" creationId="{C4394A17-654D-4156-A377-EC57B16AA492}"/>
          </ac:spMkLst>
        </pc:spChg>
        <pc:spChg chg="add mod">
          <ac:chgData name="雄斗 増本" userId="c33bc751-cd93-45c0-ad15-94131cb6fb34" providerId="ADAL" clId="{EE9B2E8F-BB2E-447E-8CE5-49AD846F0CD0}" dt="2019-12-26T11:09:05.741" v="24754" actId="1076"/>
          <ac:spMkLst>
            <pc:docMk/>
            <pc:sldMk cId="4274836760" sldId="283"/>
            <ac:spMk id="571" creationId="{C642F5DA-A0E3-4726-8472-59AD8BDA0C7C}"/>
          </ac:spMkLst>
        </pc:spChg>
        <pc:spChg chg="add mod">
          <ac:chgData name="雄斗 増本" userId="c33bc751-cd93-45c0-ad15-94131cb6fb34" providerId="ADAL" clId="{EE9B2E8F-BB2E-447E-8CE5-49AD846F0CD0}" dt="2019-12-26T10:55:45.689" v="24338" actId="1076"/>
          <ac:spMkLst>
            <pc:docMk/>
            <pc:sldMk cId="4274836760" sldId="283"/>
            <ac:spMk id="572" creationId="{DBA08AC2-680E-4314-8A28-DAD85D9A962E}"/>
          </ac:spMkLst>
        </pc:spChg>
        <pc:grpChg chg="add mod">
          <ac:chgData name="雄斗 増本" userId="c33bc751-cd93-45c0-ad15-94131cb6fb34" providerId="ADAL" clId="{EE9B2E8F-BB2E-447E-8CE5-49AD846F0CD0}" dt="2019-12-26T10:33:24.348" v="23797" actId="164"/>
          <ac:grpSpMkLst>
            <pc:docMk/>
            <pc:sldMk cId="4274836760" sldId="283"/>
            <ac:grpSpMk id="3" creationId="{444BD4FD-286F-4BA2-8532-2A2EC160B1A4}"/>
          </ac:grpSpMkLst>
        </pc:grpChg>
        <pc:grpChg chg="add del">
          <ac:chgData name="雄斗 増本" userId="c33bc751-cd93-45c0-ad15-94131cb6fb34" providerId="ADAL" clId="{EE9B2E8F-BB2E-447E-8CE5-49AD846F0CD0}" dt="2019-12-26T10:33:02.780" v="23789" actId="478"/>
          <ac:grpSpMkLst>
            <pc:docMk/>
            <pc:sldMk cId="4274836760" sldId="283"/>
            <ac:grpSpMk id="193" creationId="{4A396C22-41C6-4A48-B697-E7048D8714B2}"/>
          </ac:grpSpMkLst>
        </pc:grpChg>
        <pc:grpChg chg="add del">
          <ac:chgData name="雄斗 増本" userId="c33bc751-cd93-45c0-ad15-94131cb6fb34" providerId="ADAL" clId="{EE9B2E8F-BB2E-447E-8CE5-49AD846F0CD0}" dt="2019-12-26T10:32:59.433" v="23788" actId="478"/>
          <ac:grpSpMkLst>
            <pc:docMk/>
            <pc:sldMk cId="4274836760" sldId="283"/>
            <ac:grpSpMk id="199" creationId="{8492B491-5932-45EE-B738-4B1102E78ADF}"/>
          </ac:grpSpMkLst>
        </pc:grpChg>
        <pc:grpChg chg="add del">
          <ac:chgData name="雄斗 増本" userId="c33bc751-cd93-45c0-ad15-94131cb6fb34" providerId="ADAL" clId="{EE9B2E8F-BB2E-447E-8CE5-49AD846F0CD0}" dt="2019-12-26T10:32:55.830" v="23787" actId="478"/>
          <ac:grpSpMkLst>
            <pc:docMk/>
            <pc:sldMk cId="4274836760" sldId="283"/>
            <ac:grpSpMk id="205" creationId="{70B0CB8C-2389-4C8A-B9DA-DEE7E14998C0}"/>
          </ac:grpSpMkLst>
        </pc:grpChg>
        <pc:grpChg chg="add del">
          <ac:chgData name="雄斗 増本" userId="c33bc751-cd93-45c0-ad15-94131cb6fb34" providerId="ADAL" clId="{EE9B2E8F-BB2E-447E-8CE5-49AD846F0CD0}" dt="2019-12-26T10:32:55.830" v="23787" actId="478"/>
          <ac:grpSpMkLst>
            <pc:docMk/>
            <pc:sldMk cId="4274836760" sldId="283"/>
            <ac:grpSpMk id="211" creationId="{382FCF12-4838-49F5-91B3-41F74623B2FF}"/>
          </ac:grpSpMkLst>
        </pc:grpChg>
        <pc:grpChg chg="add del">
          <ac:chgData name="雄斗 増本" userId="c33bc751-cd93-45c0-ad15-94131cb6fb34" providerId="ADAL" clId="{EE9B2E8F-BB2E-447E-8CE5-49AD846F0CD0}" dt="2019-12-26T10:32:55.830" v="23787" actId="478"/>
          <ac:grpSpMkLst>
            <pc:docMk/>
            <pc:sldMk cId="4274836760" sldId="283"/>
            <ac:grpSpMk id="217" creationId="{E7658304-42F4-4A4F-B1ED-C353127B0FD6}"/>
          </ac:grpSpMkLst>
        </pc:grpChg>
        <pc:grpChg chg="add del mod">
          <ac:chgData name="雄斗 増本" userId="c33bc751-cd93-45c0-ad15-94131cb6fb34" providerId="ADAL" clId="{EE9B2E8F-BB2E-447E-8CE5-49AD846F0CD0}" dt="2019-12-26T10:33:26.224" v="23799" actId="688"/>
          <ac:grpSpMkLst>
            <pc:docMk/>
            <pc:sldMk cId="4274836760" sldId="283"/>
            <ac:grpSpMk id="247" creationId="{A9BCB327-5BA4-4777-8860-D0D577A92763}"/>
          </ac:grpSpMkLst>
        </pc:grpChg>
        <pc:grpChg chg="add del">
          <ac:chgData name="雄斗 増本" userId="c33bc751-cd93-45c0-ad15-94131cb6fb34" providerId="ADAL" clId="{EE9B2E8F-BB2E-447E-8CE5-49AD846F0CD0}" dt="2019-12-26T10:32:55.830" v="23787" actId="478"/>
          <ac:grpSpMkLst>
            <pc:docMk/>
            <pc:sldMk cId="4274836760" sldId="283"/>
            <ac:grpSpMk id="253" creationId="{9D1ED6E7-69AC-4445-8889-075C77E1BF79}"/>
          </ac:grpSpMkLst>
        </pc:grpChg>
        <pc:grpChg chg="add del">
          <ac:chgData name="雄斗 増本" userId="c33bc751-cd93-45c0-ad15-94131cb6fb34" providerId="ADAL" clId="{EE9B2E8F-BB2E-447E-8CE5-49AD846F0CD0}" dt="2019-12-26T10:32:55.830" v="23787" actId="478"/>
          <ac:grpSpMkLst>
            <pc:docMk/>
            <pc:sldMk cId="4274836760" sldId="283"/>
            <ac:grpSpMk id="259" creationId="{7326C02F-4D2C-46F1-B6F4-33A81D7E8991}"/>
          </ac:grpSpMkLst>
        </pc:grpChg>
        <pc:grpChg chg="add del">
          <ac:chgData name="雄斗 増本" userId="c33bc751-cd93-45c0-ad15-94131cb6fb34" providerId="ADAL" clId="{EE9B2E8F-BB2E-447E-8CE5-49AD846F0CD0}" dt="2019-12-26T10:32:55.830" v="23787" actId="478"/>
          <ac:grpSpMkLst>
            <pc:docMk/>
            <pc:sldMk cId="4274836760" sldId="283"/>
            <ac:grpSpMk id="265" creationId="{37544AF9-322B-4ACB-B667-FF1DE17362E2}"/>
          </ac:grpSpMkLst>
        </pc:grpChg>
        <pc:grpChg chg="add del">
          <ac:chgData name="雄斗 増本" userId="c33bc751-cd93-45c0-ad15-94131cb6fb34" providerId="ADAL" clId="{EE9B2E8F-BB2E-447E-8CE5-49AD846F0CD0}" dt="2019-12-26T10:32:59.433" v="23788" actId="478"/>
          <ac:grpSpMkLst>
            <pc:docMk/>
            <pc:sldMk cId="4274836760" sldId="283"/>
            <ac:grpSpMk id="294" creationId="{0D6F3BBA-AC7B-48C9-A160-95C31AE7718D}"/>
          </ac:grpSpMkLst>
        </pc:grpChg>
        <pc:grpChg chg="add mod">
          <ac:chgData name="雄斗 増本" userId="c33bc751-cd93-45c0-ad15-94131cb6fb34" providerId="ADAL" clId="{EE9B2E8F-BB2E-447E-8CE5-49AD846F0CD0}" dt="2019-12-26T10:33:29.230" v="23801" actId="571"/>
          <ac:grpSpMkLst>
            <pc:docMk/>
            <pc:sldMk cId="4274836760" sldId="283"/>
            <ac:grpSpMk id="306" creationId="{18A580E3-1803-4B58-838D-5C625F08B7B8}"/>
          </ac:grpSpMkLst>
        </pc:grpChg>
        <pc:grpChg chg="add mod">
          <ac:chgData name="雄斗 増本" userId="c33bc751-cd93-45c0-ad15-94131cb6fb34" providerId="ADAL" clId="{EE9B2E8F-BB2E-447E-8CE5-49AD846F0CD0}" dt="2019-12-26T10:33:41.464" v="23804" actId="571"/>
          <ac:grpSpMkLst>
            <pc:docMk/>
            <pc:sldMk cId="4274836760" sldId="283"/>
            <ac:grpSpMk id="318" creationId="{714BBAC6-8495-4735-9E1D-BE8091ABFAF6}"/>
          </ac:grpSpMkLst>
        </pc:grpChg>
        <pc:grpChg chg="add mod">
          <ac:chgData name="雄斗 増本" userId="c33bc751-cd93-45c0-ad15-94131cb6fb34" providerId="ADAL" clId="{EE9B2E8F-BB2E-447E-8CE5-49AD846F0CD0}" dt="2019-12-26T10:33:59.705" v="23806" actId="571"/>
          <ac:grpSpMkLst>
            <pc:docMk/>
            <pc:sldMk cId="4274836760" sldId="283"/>
            <ac:grpSpMk id="331" creationId="{B44BB6F1-9A15-4876-868D-64F9FF79AC6C}"/>
          </ac:grpSpMkLst>
        </pc:grpChg>
        <pc:grpChg chg="add mod">
          <ac:chgData name="雄斗 増本" userId="c33bc751-cd93-45c0-ad15-94131cb6fb34" providerId="ADAL" clId="{EE9B2E8F-BB2E-447E-8CE5-49AD846F0CD0}" dt="2019-12-26T10:34:25.421" v="23820" actId="1076"/>
          <ac:grpSpMkLst>
            <pc:docMk/>
            <pc:sldMk cId="4274836760" sldId="283"/>
            <ac:grpSpMk id="344" creationId="{9CE8D817-DF9A-4630-8788-C367138E58BE}"/>
          </ac:grpSpMkLst>
        </pc:grpChg>
        <pc:grpChg chg="add del mod">
          <ac:chgData name="雄斗 増本" userId="c33bc751-cd93-45c0-ad15-94131cb6fb34" providerId="ADAL" clId="{EE9B2E8F-BB2E-447E-8CE5-49AD846F0CD0}" dt="2019-12-26T10:34:20.847" v="23818"/>
          <ac:grpSpMkLst>
            <pc:docMk/>
            <pc:sldMk cId="4274836760" sldId="283"/>
            <ac:grpSpMk id="357" creationId="{5EA864F5-973F-48F1-B6DC-B3802A960713}"/>
          </ac:grpSpMkLst>
        </pc:grpChg>
        <pc:grpChg chg="add del mod">
          <ac:chgData name="雄斗 増本" userId="c33bc751-cd93-45c0-ad15-94131cb6fb34" providerId="ADAL" clId="{EE9B2E8F-BB2E-447E-8CE5-49AD846F0CD0}" dt="2019-12-26T10:34:19.904" v="23815"/>
          <ac:grpSpMkLst>
            <pc:docMk/>
            <pc:sldMk cId="4274836760" sldId="283"/>
            <ac:grpSpMk id="370" creationId="{960236AE-6C25-4046-9F1E-485A85BA6E95}"/>
          </ac:grpSpMkLst>
        </pc:grpChg>
        <pc:grpChg chg="add mod">
          <ac:chgData name="雄斗 増本" userId="c33bc751-cd93-45c0-ad15-94131cb6fb34" providerId="ADAL" clId="{EE9B2E8F-BB2E-447E-8CE5-49AD846F0CD0}" dt="2019-12-26T10:34:29.617" v="23823" actId="1076"/>
          <ac:grpSpMkLst>
            <pc:docMk/>
            <pc:sldMk cId="4274836760" sldId="283"/>
            <ac:grpSpMk id="383" creationId="{A1AF7C77-F315-4152-A754-43D65E31DF21}"/>
          </ac:grpSpMkLst>
        </pc:grpChg>
        <pc:grpChg chg="add mod">
          <ac:chgData name="雄斗 増本" userId="c33bc751-cd93-45c0-ad15-94131cb6fb34" providerId="ADAL" clId="{EE9B2E8F-BB2E-447E-8CE5-49AD846F0CD0}" dt="2019-12-26T10:34:34.862" v="23825" actId="1076"/>
          <ac:grpSpMkLst>
            <pc:docMk/>
            <pc:sldMk cId="4274836760" sldId="283"/>
            <ac:grpSpMk id="396" creationId="{8FEEE71D-F4EA-453C-9D48-03CAFD688A89}"/>
          </ac:grpSpMkLst>
        </pc:grpChg>
        <pc:grpChg chg="add del mod">
          <ac:chgData name="雄斗 増本" userId="c33bc751-cd93-45c0-ad15-94131cb6fb34" providerId="ADAL" clId="{EE9B2E8F-BB2E-447E-8CE5-49AD846F0CD0}" dt="2019-12-26T10:36:17.751" v="23848"/>
          <ac:grpSpMkLst>
            <pc:docMk/>
            <pc:sldMk cId="4274836760" sldId="283"/>
            <ac:grpSpMk id="406" creationId="{690732A8-E2AA-46CB-8FB9-84F3EE8BF215}"/>
          </ac:grpSpMkLst>
        </pc:grpChg>
        <pc:grpChg chg="add del mod">
          <ac:chgData name="雄斗 増本" userId="c33bc751-cd93-45c0-ad15-94131cb6fb34" providerId="ADAL" clId="{EE9B2E8F-BB2E-447E-8CE5-49AD846F0CD0}" dt="2019-12-26T10:36:17.751" v="23848"/>
          <ac:grpSpMkLst>
            <pc:docMk/>
            <pc:sldMk cId="4274836760" sldId="283"/>
            <ac:grpSpMk id="417" creationId="{11D56C4E-68D7-4F05-9311-707643F3ECE0}"/>
          </ac:grpSpMkLst>
        </pc:grpChg>
        <pc:grpChg chg="add del mod">
          <ac:chgData name="雄斗 増本" userId="c33bc751-cd93-45c0-ad15-94131cb6fb34" providerId="ADAL" clId="{EE9B2E8F-BB2E-447E-8CE5-49AD846F0CD0}" dt="2019-12-26T10:53:18.487" v="24292" actId="478"/>
          <ac:grpSpMkLst>
            <pc:docMk/>
            <pc:sldMk cId="4274836760" sldId="283"/>
            <ac:grpSpMk id="429" creationId="{033B4FF9-9DC9-4356-A1E1-021CC2B27F59}"/>
          </ac:grpSpMkLst>
        </pc:grpChg>
        <pc:grpChg chg="add del mod">
          <ac:chgData name="雄斗 増本" userId="c33bc751-cd93-45c0-ad15-94131cb6fb34" providerId="ADAL" clId="{EE9B2E8F-BB2E-447E-8CE5-49AD846F0CD0}" dt="2019-12-26T10:53:18.487" v="24292" actId="478"/>
          <ac:grpSpMkLst>
            <pc:docMk/>
            <pc:sldMk cId="4274836760" sldId="283"/>
            <ac:grpSpMk id="440" creationId="{BDA351FC-8046-4462-9F0C-CD86236E5523}"/>
          </ac:grpSpMkLst>
        </pc:grpChg>
        <pc:grpChg chg="add del mod">
          <ac:chgData name="雄斗 増本" userId="c33bc751-cd93-45c0-ad15-94131cb6fb34" providerId="ADAL" clId="{EE9B2E8F-BB2E-447E-8CE5-49AD846F0CD0}" dt="2019-12-26T10:36:44.490" v="23854"/>
          <ac:grpSpMkLst>
            <pc:docMk/>
            <pc:sldMk cId="4274836760" sldId="283"/>
            <ac:grpSpMk id="451" creationId="{DE388CE2-715F-48BC-9A12-74403E2C4D5E}"/>
          </ac:grpSpMkLst>
        </pc:grpChg>
        <pc:grpChg chg="add del mod">
          <ac:chgData name="雄斗 増本" userId="c33bc751-cd93-45c0-ad15-94131cb6fb34" providerId="ADAL" clId="{EE9B2E8F-BB2E-447E-8CE5-49AD846F0CD0}" dt="2019-12-26T10:53:18.487" v="24292" actId="478"/>
          <ac:grpSpMkLst>
            <pc:docMk/>
            <pc:sldMk cId="4274836760" sldId="283"/>
            <ac:grpSpMk id="462" creationId="{4CC2A856-0543-4AEE-8D35-3C87653CBE29}"/>
          </ac:grpSpMkLst>
        </pc:grpChg>
        <pc:grpChg chg="add del mod">
          <ac:chgData name="雄斗 増本" userId="c33bc751-cd93-45c0-ad15-94131cb6fb34" providerId="ADAL" clId="{EE9B2E8F-BB2E-447E-8CE5-49AD846F0CD0}" dt="2019-12-26T10:38:58.148" v="23869" actId="478"/>
          <ac:grpSpMkLst>
            <pc:docMk/>
            <pc:sldMk cId="4274836760" sldId="283"/>
            <ac:grpSpMk id="473" creationId="{A1A6451B-CE32-44FF-AB80-93CFE76C232F}"/>
          </ac:grpSpMkLst>
        </pc:grpChg>
        <pc:grpChg chg="add del mod">
          <ac:chgData name="雄斗 増本" userId="c33bc751-cd93-45c0-ad15-94131cb6fb34" providerId="ADAL" clId="{EE9B2E8F-BB2E-447E-8CE5-49AD846F0CD0}" dt="2019-12-26T10:53:15.770" v="24291" actId="478"/>
          <ac:grpSpMkLst>
            <pc:docMk/>
            <pc:sldMk cId="4274836760" sldId="283"/>
            <ac:grpSpMk id="490" creationId="{DC3FBAF0-531D-4A61-9E7F-0292F56D592C}"/>
          </ac:grpSpMkLst>
        </pc:grpChg>
        <pc:grpChg chg="add mod">
          <ac:chgData name="雄斗 増本" userId="c33bc751-cd93-45c0-ad15-94131cb6fb34" providerId="ADAL" clId="{EE9B2E8F-BB2E-447E-8CE5-49AD846F0CD0}" dt="2019-12-26T10:53:33.823" v="24296" actId="1076"/>
          <ac:grpSpMkLst>
            <pc:docMk/>
            <pc:sldMk cId="4274836760" sldId="283"/>
            <ac:grpSpMk id="501" creationId="{C1EC1241-9575-4E9A-A66A-CFD018138D6D}"/>
          </ac:grpSpMkLst>
        </pc:grpChg>
        <pc:grpChg chg="add mod">
          <ac:chgData name="雄斗 増本" userId="c33bc751-cd93-45c0-ad15-94131cb6fb34" providerId="ADAL" clId="{EE9B2E8F-BB2E-447E-8CE5-49AD846F0CD0}" dt="2019-12-26T10:53:37.871" v="24298" actId="1076"/>
          <ac:grpSpMkLst>
            <pc:docMk/>
            <pc:sldMk cId="4274836760" sldId="283"/>
            <ac:grpSpMk id="513" creationId="{3A05EEE2-2486-4E17-B71F-B3D27DC4B998}"/>
          </ac:grpSpMkLst>
        </pc:grpChg>
        <pc:grpChg chg="add mod">
          <ac:chgData name="雄斗 増本" userId="c33bc751-cd93-45c0-ad15-94131cb6fb34" providerId="ADAL" clId="{EE9B2E8F-BB2E-447E-8CE5-49AD846F0CD0}" dt="2019-12-26T10:53:42.611" v="24300" actId="1076"/>
          <ac:grpSpMkLst>
            <pc:docMk/>
            <pc:sldMk cId="4274836760" sldId="283"/>
            <ac:grpSpMk id="525" creationId="{2A8A9174-FAA9-488E-9DE8-7401CE6E2151}"/>
          </ac:grpSpMkLst>
        </pc:grpChg>
        <pc:grpChg chg="add mod">
          <ac:chgData name="雄斗 増本" userId="c33bc751-cd93-45c0-ad15-94131cb6fb34" providerId="ADAL" clId="{EE9B2E8F-BB2E-447E-8CE5-49AD846F0CD0}" dt="2019-12-26T10:53:49.187" v="24302" actId="1076"/>
          <ac:grpSpMkLst>
            <pc:docMk/>
            <pc:sldMk cId="4274836760" sldId="283"/>
            <ac:grpSpMk id="537" creationId="{F570020D-A778-401D-A80D-8329D38348EC}"/>
          </ac:grpSpMkLst>
        </pc:grpChg>
        <pc:grpChg chg="add mod">
          <ac:chgData name="雄斗 増本" userId="c33bc751-cd93-45c0-ad15-94131cb6fb34" providerId="ADAL" clId="{EE9B2E8F-BB2E-447E-8CE5-49AD846F0CD0}" dt="2019-12-26T10:53:52.651" v="24304" actId="1076"/>
          <ac:grpSpMkLst>
            <pc:docMk/>
            <pc:sldMk cId="4274836760" sldId="283"/>
            <ac:grpSpMk id="549" creationId="{A0DE2360-D636-469E-9802-2BE00F36412D}"/>
          </ac:grpSpMkLst>
        </pc:grpChg>
        <pc:grpChg chg="add del mod">
          <ac:chgData name="雄斗 増本" userId="c33bc751-cd93-45c0-ad15-94131cb6fb34" providerId="ADAL" clId="{EE9B2E8F-BB2E-447E-8CE5-49AD846F0CD0}" dt="2019-12-26T10:53:56.006" v="24306"/>
          <ac:grpSpMkLst>
            <pc:docMk/>
            <pc:sldMk cId="4274836760" sldId="283"/>
            <ac:grpSpMk id="561" creationId="{58577AC8-2C96-4AE2-8460-DFAC827B56E6}"/>
          </ac:grpSpMkLst>
        </pc:grpChg>
        <pc:picChg chg="add del">
          <ac:chgData name="雄斗 増本" userId="c33bc751-cd93-45c0-ad15-94131cb6fb34" providerId="ADAL" clId="{EE9B2E8F-BB2E-447E-8CE5-49AD846F0CD0}" dt="2019-12-26T10:32:59.433" v="23788" actId="478"/>
          <ac:picMkLst>
            <pc:docMk/>
            <pc:sldMk cId="4274836760" sldId="283"/>
            <ac:picMk id="119" creationId="{6B138876-C91E-47EB-BEA1-B564BC64CC21}"/>
          </ac:picMkLst>
        </pc:picChg>
        <pc:picChg chg="add del">
          <ac:chgData name="雄斗 増本" userId="c33bc751-cd93-45c0-ad15-94131cb6fb34" providerId="ADAL" clId="{EE9B2E8F-BB2E-447E-8CE5-49AD846F0CD0}" dt="2019-12-26T10:33:02.780" v="23789" actId="478"/>
          <ac:picMkLst>
            <pc:docMk/>
            <pc:sldMk cId="4274836760" sldId="283"/>
            <ac:picMk id="128" creationId="{946BEBDE-A62E-4A7B-9C8A-FE6457E8F15B}"/>
          </ac:picMkLst>
        </pc:picChg>
        <pc:picChg chg="add del">
          <ac:chgData name="雄斗 増本" userId="c33bc751-cd93-45c0-ad15-94131cb6fb34" providerId="ADAL" clId="{EE9B2E8F-BB2E-447E-8CE5-49AD846F0CD0}" dt="2019-12-26T10:32:59.433" v="23788" actId="478"/>
          <ac:picMkLst>
            <pc:docMk/>
            <pc:sldMk cId="4274836760" sldId="283"/>
            <ac:picMk id="132" creationId="{E093763E-BDF8-46E1-A9D0-D3B3863EB8CA}"/>
          </ac:picMkLst>
        </pc:picChg>
        <pc:picChg chg="add del">
          <ac:chgData name="雄斗 増本" userId="c33bc751-cd93-45c0-ad15-94131cb6fb34" providerId="ADAL" clId="{EE9B2E8F-BB2E-447E-8CE5-49AD846F0CD0}" dt="2019-12-26T10:32:59.433" v="23788" actId="478"/>
          <ac:picMkLst>
            <pc:docMk/>
            <pc:sldMk cId="4274836760" sldId="283"/>
            <ac:picMk id="136" creationId="{FD974485-65BF-4BAB-A69E-64A02F7339F2}"/>
          </ac:picMkLst>
        </pc:picChg>
        <pc:picChg chg="add del">
          <ac:chgData name="雄斗 増本" userId="c33bc751-cd93-45c0-ad15-94131cb6fb34" providerId="ADAL" clId="{EE9B2E8F-BB2E-447E-8CE5-49AD846F0CD0}" dt="2019-12-26T10:32:55.830" v="23787" actId="478"/>
          <ac:picMkLst>
            <pc:docMk/>
            <pc:sldMk cId="4274836760" sldId="283"/>
            <ac:picMk id="139" creationId="{8D5BEDDD-E42A-4873-9330-E835A5B6A8B4}"/>
          </ac:picMkLst>
        </pc:picChg>
        <pc:picChg chg="add del">
          <ac:chgData name="雄斗 増本" userId="c33bc751-cd93-45c0-ad15-94131cb6fb34" providerId="ADAL" clId="{EE9B2E8F-BB2E-447E-8CE5-49AD846F0CD0}" dt="2019-12-26T10:32:55.830" v="23787" actId="478"/>
          <ac:picMkLst>
            <pc:docMk/>
            <pc:sldMk cId="4274836760" sldId="283"/>
            <ac:picMk id="152" creationId="{8D736988-67F9-4AFD-A7B7-1A6D4A8C9827}"/>
          </ac:picMkLst>
        </pc:picChg>
        <pc:picChg chg="add del">
          <ac:chgData name="雄斗 増本" userId="c33bc751-cd93-45c0-ad15-94131cb6fb34" providerId="ADAL" clId="{EE9B2E8F-BB2E-447E-8CE5-49AD846F0CD0}" dt="2019-12-26T10:32:59.433" v="23788" actId="478"/>
          <ac:picMkLst>
            <pc:docMk/>
            <pc:sldMk cId="4274836760" sldId="283"/>
            <ac:picMk id="153" creationId="{02B6464C-6CAC-4321-A65D-D12BA0B22CA3}"/>
          </ac:picMkLst>
        </pc:picChg>
        <pc:picChg chg="add del">
          <ac:chgData name="雄斗 増本" userId="c33bc751-cd93-45c0-ad15-94131cb6fb34" providerId="ADAL" clId="{EE9B2E8F-BB2E-447E-8CE5-49AD846F0CD0}" dt="2019-12-26T10:32:59.433" v="23788" actId="478"/>
          <ac:picMkLst>
            <pc:docMk/>
            <pc:sldMk cId="4274836760" sldId="283"/>
            <ac:picMk id="154" creationId="{58D0A62E-B481-4A03-B687-C4CB67320626}"/>
          </ac:picMkLst>
        </pc:picChg>
        <pc:picChg chg="add del">
          <ac:chgData name="雄斗 増本" userId="c33bc751-cd93-45c0-ad15-94131cb6fb34" providerId="ADAL" clId="{EE9B2E8F-BB2E-447E-8CE5-49AD846F0CD0}" dt="2019-12-26T10:32:55.830" v="23787" actId="478"/>
          <ac:picMkLst>
            <pc:docMk/>
            <pc:sldMk cId="4274836760" sldId="283"/>
            <ac:picMk id="155" creationId="{AC861D4F-6592-4918-B203-4ABB3D07C319}"/>
          </ac:picMkLst>
        </pc:picChg>
        <pc:picChg chg="add del">
          <ac:chgData name="雄斗 増本" userId="c33bc751-cd93-45c0-ad15-94131cb6fb34" providerId="ADAL" clId="{EE9B2E8F-BB2E-447E-8CE5-49AD846F0CD0}" dt="2019-12-26T10:32:55.830" v="23787" actId="478"/>
          <ac:picMkLst>
            <pc:docMk/>
            <pc:sldMk cId="4274836760" sldId="283"/>
            <ac:picMk id="165" creationId="{561B5EB5-F3A3-43EE-A59E-C3463CCB1235}"/>
          </ac:picMkLst>
        </pc:picChg>
        <pc:picChg chg="add del">
          <ac:chgData name="雄斗 増本" userId="c33bc751-cd93-45c0-ad15-94131cb6fb34" providerId="ADAL" clId="{EE9B2E8F-BB2E-447E-8CE5-49AD846F0CD0}" dt="2019-12-26T10:32:55.830" v="23787" actId="478"/>
          <ac:picMkLst>
            <pc:docMk/>
            <pc:sldMk cId="4274836760" sldId="283"/>
            <ac:picMk id="168" creationId="{1500EBD6-6833-4FF0-9713-4C288B757A25}"/>
          </ac:picMkLst>
        </pc:picChg>
        <pc:picChg chg="add del">
          <ac:chgData name="雄斗 増本" userId="c33bc751-cd93-45c0-ad15-94131cb6fb34" providerId="ADAL" clId="{EE9B2E8F-BB2E-447E-8CE5-49AD846F0CD0}" dt="2019-12-26T10:33:02.780" v="23789" actId="478"/>
          <ac:picMkLst>
            <pc:docMk/>
            <pc:sldMk cId="4274836760" sldId="283"/>
            <ac:picMk id="178" creationId="{475A2A03-C36C-4E91-9850-72ACD0A4513E}"/>
          </ac:picMkLst>
        </pc:picChg>
        <pc:picChg chg="add del">
          <ac:chgData name="雄斗 増本" userId="c33bc751-cd93-45c0-ad15-94131cb6fb34" providerId="ADAL" clId="{EE9B2E8F-BB2E-447E-8CE5-49AD846F0CD0}" dt="2019-12-26T10:32:55.830" v="23787" actId="478"/>
          <ac:picMkLst>
            <pc:docMk/>
            <pc:sldMk cId="4274836760" sldId="283"/>
            <ac:picMk id="184" creationId="{5E295DA9-116F-4CE5-8115-C408828CE75A}"/>
          </ac:picMkLst>
        </pc:picChg>
        <pc:picChg chg="add del mod">
          <ac:chgData name="雄斗 増本" userId="c33bc751-cd93-45c0-ad15-94131cb6fb34" providerId="ADAL" clId="{EE9B2E8F-BB2E-447E-8CE5-49AD846F0CD0}" dt="2019-12-26T10:33:26.224" v="23799" actId="688"/>
          <ac:picMkLst>
            <pc:docMk/>
            <pc:sldMk cId="4274836760" sldId="283"/>
            <ac:picMk id="244" creationId="{06EE4443-EEB8-46C1-8C24-D8191B524AF6}"/>
          </ac:picMkLst>
        </pc:picChg>
        <pc:picChg chg="add del mod">
          <ac:chgData name="雄斗 増本" userId="c33bc751-cd93-45c0-ad15-94131cb6fb34" providerId="ADAL" clId="{EE9B2E8F-BB2E-447E-8CE5-49AD846F0CD0}" dt="2019-12-26T10:33:26.224" v="23799" actId="688"/>
          <ac:picMkLst>
            <pc:docMk/>
            <pc:sldMk cId="4274836760" sldId="283"/>
            <ac:picMk id="278" creationId="{3E1B40D2-6627-4345-9F16-97BF62770AAA}"/>
          </ac:picMkLst>
        </pc:picChg>
        <pc:picChg chg="add del">
          <ac:chgData name="雄斗 増本" userId="c33bc751-cd93-45c0-ad15-94131cb6fb34" providerId="ADAL" clId="{EE9B2E8F-BB2E-447E-8CE5-49AD846F0CD0}" dt="2019-12-26T10:32:55.830" v="23787" actId="478"/>
          <ac:picMkLst>
            <pc:docMk/>
            <pc:sldMk cId="4274836760" sldId="283"/>
            <ac:picMk id="279" creationId="{A80B415F-42C2-4EE0-B717-01BA2E5E866E}"/>
          </ac:picMkLst>
        </pc:picChg>
        <pc:picChg chg="add del">
          <ac:chgData name="雄斗 増本" userId="c33bc751-cd93-45c0-ad15-94131cb6fb34" providerId="ADAL" clId="{EE9B2E8F-BB2E-447E-8CE5-49AD846F0CD0}" dt="2019-12-26T10:32:55.830" v="23787" actId="478"/>
          <ac:picMkLst>
            <pc:docMk/>
            <pc:sldMk cId="4274836760" sldId="283"/>
            <ac:picMk id="280" creationId="{2FBFF9AD-186F-48F0-B308-9CEE27B4117A}"/>
          </ac:picMkLst>
        </pc:picChg>
        <pc:picChg chg="add del">
          <ac:chgData name="雄斗 増本" userId="c33bc751-cd93-45c0-ad15-94131cb6fb34" providerId="ADAL" clId="{EE9B2E8F-BB2E-447E-8CE5-49AD846F0CD0}" dt="2019-12-26T10:32:55.830" v="23787" actId="478"/>
          <ac:picMkLst>
            <pc:docMk/>
            <pc:sldMk cId="4274836760" sldId="283"/>
            <ac:picMk id="281" creationId="{AD703707-1BB0-4A66-A0AB-4841FD867BF4}"/>
          </ac:picMkLst>
        </pc:picChg>
        <pc:picChg chg="add del">
          <ac:chgData name="雄斗 増本" userId="c33bc751-cd93-45c0-ad15-94131cb6fb34" providerId="ADAL" clId="{EE9B2E8F-BB2E-447E-8CE5-49AD846F0CD0}" dt="2019-12-26T10:33:02.780" v="23789" actId="478"/>
          <ac:picMkLst>
            <pc:docMk/>
            <pc:sldMk cId="4274836760" sldId="283"/>
            <ac:picMk id="282" creationId="{E07C1634-D939-41A8-8423-9AAE94DC9084}"/>
          </ac:picMkLst>
        </pc:picChg>
        <pc:picChg chg="add del">
          <ac:chgData name="雄斗 増本" userId="c33bc751-cd93-45c0-ad15-94131cb6fb34" providerId="ADAL" clId="{EE9B2E8F-BB2E-447E-8CE5-49AD846F0CD0}" dt="2019-12-26T10:32:59.433" v="23788" actId="478"/>
          <ac:picMkLst>
            <pc:docMk/>
            <pc:sldMk cId="4274836760" sldId="283"/>
            <ac:picMk id="283" creationId="{89C1C0B6-5109-42F3-A28F-702F429E29ED}"/>
          </ac:picMkLst>
        </pc:picChg>
        <pc:picChg chg="add del">
          <ac:chgData name="雄斗 増本" userId="c33bc751-cd93-45c0-ad15-94131cb6fb34" providerId="ADAL" clId="{EE9B2E8F-BB2E-447E-8CE5-49AD846F0CD0}" dt="2019-12-26T10:32:55.830" v="23787" actId="478"/>
          <ac:picMkLst>
            <pc:docMk/>
            <pc:sldMk cId="4274836760" sldId="283"/>
            <ac:picMk id="284" creationId="{AD7C1051-F2AA-4EEE-935E-D9D61D71F445}"/>
          </ac:picMkLst>
        </pc:picChg>
        <pc:picChg chg="add del">
          <ac:chgData name="雄斗 増本" userId="c33bc751-cd93-45c0-ad15-94131cb6fb34" providerId="ADAL" clId="{EE9B2E8F-BB2E-447E-8CE5-49AD846F0CD0}" dt="2019-12-26T10:32:55.830" v="23787" actId="478"/>
          <ac:picMkLst>
            <pc:docMk/>
            <pc:sldMk cId="4274836760" sldId="283"/>
            <ac:picMk id="285" creationId="{3CE74A68-AA25-4407-AD59-AD727F8AF07D}"/>
          </ac:picMkLst>
        </pc:picChg>
        <pc:picChg chg="add del">
          <ac:chgData name="雄斗 増本" userId="c33bc751-cd93-45c0-ad15-94131cb6fb34" providerId="ADAL" clId="{EE9B2E8F-BB2E-447E-8CE5-49AD846F0CD0}" dt="2019-12-26T10:32:55.830" v="23787" actId="478"/>
          <ac:picMkLst>
            <pc:docMk/>
            <pc:sldMk cId="4274836760" sldId="283"/>
            <ac:picMk id="286" creationId="{CBEB4041-BA29-4407-B56E-5E5340AA9146}"/>
          </ac:picMkLst>
        </pc:picChg>
        <pc:picChg chg="add del">
          <ac:chgData name="雄斗 増本" userId="c33bc751-cd93-45c0-ad15-94131cb6fb34" providerId="ADAL" clId="{EE9B2E8F-BB2E-447E-8CE5-49AD846F0CD0}" dt="2019-12-26T10:33:02.780" v="23789" actId="478"/>
          <ac:picMkLst>
            <pc:docMk/>
            <pc:sldMk cId="4274836760" sldId="283"/>
            <ac:picMk id="287" creationId="{39215CE7-5A5C-40B1-9900-F0897DBC1F9F}"/>
          </ac:picMkLst>
        </pc:picChg>
        <pc:picChg chg="add del">
          <ac:chgData name="雄斗 増本" userId="c33bc751-cd93-45c0-ad15-94131cb6fb34" providerId="ADAL" clId="{EE9B2E8F-BB2E-447E-8CE5-49AD846F0CD0}" dt="2019-12-26T10:32:59.433" v="23788" actId="478"/>
          <ac:picMkLst>
            <pc:docMk/>
            <pc:sldMk cId="4274836760" sldId="283"/>
            <ac:picMk id="288" creationId="{5496B285-06CF-4395-82A0-0A38054EDEBA}"/>
          </ac:picMkLst>
        </pc:picChg>
        <pc:picChg chg="add del">
          <ac:chgData name="雄斗 増本" userId="c33bc751-cd93-45c0-ad15-94131cb6fb34" providerId="ADAL" clId="{EE9B2E8F-BB2E-447E-8CE5-49AD846F0CD0}" dt="2019-12-26T10:32:55.830" v="23787" actId="478"/>
          <ac:picMkLst>
            <pc:docMk/>
            <pc:sldMk cId="4274836760" sldId="283"/>
            <ac:picMk id="289" creationId="{E838F922-D0A6-48BA-ACAF-A421DE5F6E7B}"/>
          </ac:picMkLst>
        </pc:picChg>
        <pc:picChg chg="add del">
          <ac:chgData name="雄斗 増本" userId="c33bc751-cd93-45c0-ad15-94131cb6fb34" providerId="ADAL" clId="{EE9B2E8F-BB2E-447E-8CE5-49AD846F0CD0}" dt="2019-12-26T10:32:55.830" v="23787" actId="478"/>
          <ac:picMkLst>
            <pc:docMk/>
            <pc:sldMk cId="4274836760" sldId="283"/>
            <ac:picMk id="290" creationId="{67A2B952-1239-4F26-AC13-43A3B2F21F9C}"/>
          </ac:picMkLst>
        </pc:picChg>
        <pc:picChg chg="add del">
          <ac:chgData name="雄斗 増本" userId="c33bc751-cd93-45c0-ad15-94131cb6fb34" providerId="ADAL" clId="{EE9B2E8F-BB2E-447E-8CE5-49AD846F0CD0}" dt="2019-12-26T10:32:55.830" v="23787" actId="478"/>
          <ac:picMkLst>
            <pc:docMk/>
            <pc:sldMk cId="4274836760" sldId="283"/>
            <ac:picMk id="291" creationId="{653CA66D-E54F-41F0-9F4F-85DC40E9EB30}"/>
          </ac:picMkLst>
        </pc:picChg>
        <pc:picChg chg="add del">
          <ac:chgData name="雄斗 増本" userId="c33bc751-cd93-45c0-ad15-94131cb6fb34" providerId="ADAL" clId="{EE9B2E8F-BB2E-447E-8CE5-49AD846F0CD0}" dt="2019-12-26T10:32:38.703" v="23780" actId="478"/>
          <ac:picMkLst>
            <pc:docMk/>
            <pc:sldMk cId="4274836760" sldId="283"/>
            <ac:picMk id="292" creationId="{69F47757-17FB-41D2-9847-A388343EA925}"/>
          </ac:picMkLst>
        </pc:picChg>
        <pc:picChg chg="add del">
          <ac:chgData name="雄斗 増本" userId="c33bc751-cd93-45c0-ad15-94131cb6fb34" providerId="ADAL" clId="{EE9B2E8F-BB2E-447E-8CE5-49AD846F0CD0}" dt="2019-12-26T10:32:59.433" v="23788" actId="478"/>
          <ac:picMkLst>
            <pc:docMk/>
            <pc:sldMk cId="4274836760" sldId="283"/>
            <ac:picMk id="301" creationId="{60103FF0-F975-48C2-B8A7-B817D1B4FF58}"/>
          </ac:picMkLst>
        </pc:picChg>
        <pc:picChg chg="add mod">
          <ac:chgData name="雄斗 増本" userId="c33bc751-cd93-45c0-ad15-94131cb6fb34" providerId="ADAL" clId="{EE9B2E8F-BB2E-447E-8CE5-49AD846F0CD0}" dt="2019-12-26T10:33:29.230" v="23801" actId="571"/>
          <ac:picMkLst>
            <pc:docMk/>
            <pc:sldMk cId="4274836760" sldId="283"/>
            <ac:picMk id="303" creationId="{359263B2-8425-4D2C-B058-9C62AC3EDE0D}"/>
          </ac:picMkLst>
        </pc:picChg>
        <pc:picChg chg="add mod">
          <ac:chgData name="雄斗 増本" userId="c33bc751-cd93-45c0-ad15-94131cb6fb34" providerId="ADAL" clId="{EE9B2E8F-BB2E-447E-8CE5-49AD846F0CD0}" dt="2019-12-26T10:33:29.230" v="23801" actId="571"/>
          <ac:picMkLst>
            <pc:docMk/>
            <pc:sldMk cId="4274836760" sldId="283"/>
            <ac:picMk id="312" creationId="{FE9092F0-3FA1-4902-A4E1-0998A8F937A5}"/>
          </ac:picMkLst>
        </pc:picChg>
        <pc:picChg chg="add mod">
          <ac:chgData name="雄斗 増本" userId="c33bc751-cd93-45c0-ad15-94131cb6fb34" providerId="ADAL" clId="{EE9B2E8F-BB2E-447E-8CE5-49AD846F0CD0}" dt="2019-12-26T10:33:41.464" v="23804" actId="571"/>
          <ac:picMkLst>
            <pc:docMk/>
            <pc:sldMk cId="4274836760" sldId="283"/>
            <ac:picMk id="315" creationId="{2CA7F774-71A4-4DD5-9BF4-EAF7DDA70F94}"/>
          </ac:picMkLst>
        </pc:picChg>
        <pc:picChg chg="add mod">
          <ac:chgData name="雄斗 増本" userId="c33bc751-cd93-45c0-ad15-94131cb6fb34" providerId="ADAL" clId="{EE9B2E8F-BB2E-447E-8CE5-49AD846F0CD0}" dt="2019-12-26T10:33:41.464" v="23804" actId="571"/>
          <ac:picMkLst>
            <pc:docMk/>
            <pc:sldMk cId="4274836760" sldId="283"/>
            <ac:picMk id="325" creationId="{CCAE54A2-5879-4EA3-AA53-5848DA7C4CEF}"/>
          </ac:picMkLst>
        </pc:picChg>
        <pc:picChg chg="add mod">
          <ac:chgData name="雄斗 増本" userId="c33bc751-cd93-45c0-ad15-94131cb6fb34" providerId="ADAL" clId="{EE9B2E8F-BB2E-447E-8CE5-49AD846F0CD0}" dt="2019-12-26T10:33:59.705" v="23806" actId="571"/>
          <ac:picMkLst>
            <pc:docMk/>
            <pc:sldMk cId="4274836760" sldId="283"/>
            <ac:picMk id="328" creationId="{73810A04-D542-44FB-8AE8-0B3B47A31805}"/>
          </ac:picMkLst>
        </pc:picChg>
        <pc:picChg chg="add mod">
          <ac:chgData name="雄斗 増本" userId="c33bc751-cd93-45c0-ad15-94131cb6fb34" providerId="ADAL" clId="{EE9B2E8F-BB2E-447E-8CE5-49AD846F0CD0}" dt="2019-12-26T10:33:59.705" v="23806" actId="571"/>
          <ac:picMkLst>
            <pc:docMk/>
            <pc:sldMk cId="4274836760" sldId="283"/>
            <ac:picMk id="338" creationId="{910E3A9A-72BD-4DF1-9812-5FB7D276664F}"/>
          </ac:picMkLst>
        </pc:picChg>
        <pc:picChg chg="add mod">
          <ac:chgData name="雄斗 増本" userId="c33bc751-cd93-45c0-ad15-94131cb6fb34" providerId="ADAL" clId="{EE9B2E8F-BB2E-447E-8CE5-49AD846F0CD0}" dt="2019-12-26T10:34:25.421" v="23820" actId="1076"/>
          <ac:picMkLst>
            <pc:docMk/>
            <pc:sldMk cId="4274836760" sldId="283"/>
            <ac:picMk id="341" creationId="{AA78B7BC-C4D4-4656-A568-2266BFD80697}"/>
          </ac:picMkLst>
        </pc:picChg>
        <pc:picChg chg="add mod">
          <ac:chgData name="雄斗 増本" userId="c33bc751-cd93-45c0-ad15-94131cb6fb34" providerId="ADAL" clId="{EE9B2E8F-BB2E-447E-8CE5-49AD846F0CD0}" dt="2019-12-26T10:34:25.421" v="23820" actId="1076"/>
          <ac:picMkLst>
            <pc:docMk/>
            <pc:sldMk cId="4274836760" sldId="283"/>
            <ac:picMk id="351" creationId="{3A97FA1C-CABF-4936-AD8F-059D1845857F}"/>
          </ac:picMkLst>
        </pc:picChg>
        <pc:picChg chg="add del mod">
          <ac:chgData name="雄斗 増本" userId="c33bc751-cd93-45c0-ad15-94131cb6fb34" providerId="ADAL" clId="{EE9B2E8F-BB2E-447E-8CE5-49AD846F0CD0}" dt="2019-12-26T10:34:20.847" v="23818"/>
          <ac:picMkLst>
            <pc:docMk/>
            <pc:sldMk cId="4274836760" sldId="283"/>
            <ac:picMk id="354" creationId="{BE3892BA-A115-43D3-A98C-56235AE5A262}"/>
          </ac:picMkLst>
        </pc:picChg>
        <pc:picChg chg="add del mod">
          <ac:chgData name="雄斗 増本" userId="c33bc751-cd93-45c0-ad15-94131cb6fb34" providerId="ADAL" clId="{EE9B2E8F-BB2E-447E-8CE5-49AD846F0CD0}" dt="2019-12-26T10:34:20.847" v="23818"/>
          <ac:picMkLst>
            <pc:docMk/>
            <pc:sldMk cId="4274836760" sldId="283"/>
            <ac:picMk id="364" creationId="{88F46A51-98AD-4C2A-A56E-ACE6EA753B52}"/>
          </ac:picMkLst>
        </pc:picChg>
        <pc:picChg chg="add del mod">
          <ac:chgData name="雄斗 増本" userId="c33bc751-cd93-45c0-ad15-94131cb6fb34" providerId="ADAL" clId="{EE9B2E8F-BB2E-447E-8CE5-49AD846F0CD0}" dt="2019-12-26T10:34:19.904" v="23815"/>
          <ac:picMkLst>
            <pc:docMk/>
            <pc:sldMk cId="4274836760" sldId="283"/>
            <ac:picMk id="367" creationId="{490A3F36-3FD9-496B-B9B7-5AD4B5A5DF4F}"/>
          </ac:picMkLst>
        </pc:picChg>
        <pc:picChg chg="add del mod">
          <ac:chgData name="雄斗 増本" userId="c33bc751-cd93-45c0-ad15-94131cb6fb34" providerId="ADAL" clId="{EE9B2E8F-BB2E-447E-8CE5-49AD846F0CD0}" dt="2019-12-26T10:34:19.904" v="23815"/>
          <ac:picMkLst>
            <pc:docMk/>
            <pc:sldMk cId="4274836760" sldId="283"/>
            <ac:picMk id="377" creationId="{647F7639-5F35-4DCD-A6FA-619689A02688}"/>
          </ac:picMkLst>
        </pc:picChg>
        <pc:picChg chg="add mod">
          <ac:chgData name="雄斗 増本" userId="c33bc751-cd93-45c0-ad15-94131cb6fb34" providerId="ADAL" clId="{EE9B2E8F-BB2E-447E-8CE5-49AD846F0CD0}" dt="2019-12-26T10:34:29.617" v="23823" actId="1076"/>
          <ac:picMkLst>
            <pc:docMk/>
            <pc:sldMk cId="4274836760" sldId="283"/>
            <ac:picMk id="380" creationId="{A76B71DD-D2F7-4231-8228-199B38EEF85E}"/>
          </ac:picMkLst>
        </pc:picChg>
        <pc:picChg chg="add mod">
          <ac:chgData name="雄斗 増本" userId="c33bc751-cd93-45c0-ad15-94131cb6fb34" providerId="ADAL" clId="{EE9B2E8F-BB2E-447E-8CE5-49AD846F0CD0}" dt="2019-12-26T10:34:29.617" v="23823" actId="1076"/>
          <ac:picMkLst>
            <pc:docMk/>
            <pc:sldMk cId="4274836760" sldId="283"/>
            <ac:picMk id="390" creationId="{2CE81366-6862-4F93-B936-D116A824C69B}"/>
          </ac:picMkLst>
        </pc:picChg>
        <pc:picChg chg="add mod">
          <ac:chgData name="雄斗 増本" userId="c33bc751-cd93-45c0-ad15-94131cb6fb34" providerId="ADAL" clId="{EE9B2E8F-BB2E-447E-8CE5-49AD846F0CD0}" dt="2019-12-26T10:34:34.862" v="23825" actId="1076"/>
          <ac:picMkLst>
            <pc:docMk/>
            <pc:sldMk cId="4274836760" sldId="283"/>
            <ac:picMk id="393" creationId="{1DB40248-9EBA-403A-A678-168A24399737}"/>
          </ac:picMkLst>
        </pc:picChg>
        <pc:picChg chg="add mod">
          <ac:chgData name="雄斗 増本" userId="c33bc751-cd93-45c0-ad15-94131cb6fb34" providerId="ADAL" clId="{EE9B2E8F-BB2E-447E-8CE5-49AD846F0CD0}" dt="2019-12-26T10:34:34.862" v="23825" actId="1076"/>
          <ac:picMkLst>
            <pc:docMk/>
            <pc:sldMk cId="4274836760" sldId="283"/>
            <ac:picMk id="403" creationId="{4EAE7C14-D292-4372-857F-64E16B6FFC92}"/>
          </ac:picMkLst>
        </pc:picChg>
        <pc:picChg chg="add del mod">
          <ac:chgData name="雄斗 増本" userId="c33bc751-cd93-45c0-ad15-94131cb6fb34" providerId="ADAL" clId="{EE9B2E8F-BB2E-447E-8CE5-49AD846F0CD0}" dt="2019-12-26T10:36:17.751" v="23848"/>
          <ac:picMkLst>
            <pc:docMk/>
            <pc:sldMk cId="4274836760" sldId="283"/>
            <ac:picMk id="414" creationId="{D532F698-4CD5-4C05-9D64-0ED17AEEF0A1}"/>
          </ac:picMkLst>
        </pc:picChg>
        <pc:picChg chg="add del mod">
          <ac:chgData name="雄斗 増本" userId="c33bc751-cd93-45c0-ad15-94131cb6fb34" providerId="ADAL" clId="{EE9B2E8F-BB2E-447E-8CE5-49AD846F0CD0}" dt="2019-12-26T10:36:17.751" v="23848"/>
          <ac:picMkLst>
            <pc:docMk/>
            <pc:sldMk cId="4274836760" sldId="283"/>
            <ac:picMk id="424" creationId="{76D8A63B-B313-42CE-9F0B-97625ED79849}"/>
          </ac:picMkLst>
        </pc:picChg>
        <pc:picChg chg="add del mod">
          <ac:chgData name="雄斗 増本" userId="c33bc751-cd93-45c0-ad15-94131cb6fb34" providerId="ADAL" clId="{EE9B2E8F-BB2E-447E-8CE5-49AD846F0CD0}" dt="2019-12-26T10:53:18.487" v="24292" actId="478"/>
          <ac:picMkLst>
            <pc:docMk/>
            <pc:sldMk cId="4274836760" sldId="283"/>
            <ac:picMk id="426" creationId="{BD34256D-BA79-4142-B7CD-99DDFEFF5911}"/>
          </ac:picMkLst>
        </pc:picChg>
        <pc:picChg chg="add del mod">
          <ac:chgData name="雄斗 増本" userId="c33bc751-cd93-45c0-ad15-94131cb6fb34" providerId="ADAL" clId="{EE9B2E8F-BB2E-447E-8CE5-49AD846F0CD0}" dt="2019-12-26T10:53:18.487" v="24292" actId="478"/>
          <ac:picMkLst>
            <pc:docMk/>
            <pc:sldMk cId="4274836760" sldId="283"/>
            <ac:picMk id="435" creationId="{09461F03-6251-43A6-8873-025E8ABE4FF5}"/>
          </ac:picMkLst>
        </pc:picChg>
        <pc:picChg chg="add del mod">
          <ac:chgData name="雄斗 増本" userId="c33bc751-cd93-45c0-ad15-94131cb6fb34" providerId="ADAL" clId="{EE9B2E8F-BB2E-447E-8CE5-49AD846F0CD0}" dt="2019-12-26T10:53:18.487" v="24292" actId="478"/>
          <ac:picMkLst>
            <pc:docMk/>
            <pc:sldMk cId="4274836760" sldId="283"/>
            <ac:picMk id="437" creationId="{725D11B6-69CB-4241-B4FA-675793EDE8EC}"/>
          </ac:picMkLst>
        </pc:picChg>
        <pc:picChg chg="add del mod">
          <ac:chgData name="雄斗 増本" userId="c33bc751-cd93-45c0-ad15-94131cb6fb34" providerId="ADAL" clId="{EE9B2E8F-BB2E-447E-8CE5-49AD846F0CD0}" dt="2019-12-26T10:53:18.487" v="24292" actId="478"/>
          <ac:picMkLst>
            <pc:docMk/>
            <pc:sldMk cId="4274836760" sldId="283"/>
            <ac:picMk id="446" creationId="{DE742D0A-3AC5-46C5-A785-982F50CCF2D9}"/>
          </ac:picMkLst>
        </pc:picChg>
        <pc:picChg chg="add del">
          <ac:chgData name="雄斗 増本" userId="c33bc751-cd93-45c0-ad15-94131cb6fb34" providerId="ADAL" clId="{EE9B2E8F-BB2E-447E-8CE5-49AD846F0CD0}" dt="2019-12-26T10:36:44.490" v="23854"/>
          <ac:picMkLst>
            <pc:docMk/>
            <pc:sldMk cId="4274836760" sldId="283"/>
            <ac:picMk id="448" creationId="{200EAD75-653C-473C-8F61-D364A691AFE7}"/>
          </ac:picMkLst>
        </pc:picChg>
        <pc:picChg chg="add del">
          <ac:chgData name="雄斗 増本" userId="c33bc751-cd93-45c0-ad15-94131cb6fb34" providerId="ADAL" clId="{EE9B2E8F-BB2E-447E-8CE5-49AD846F0CD0}" dt="2019-12-26T10:36:44.490" v="23854"/>
          <ac:picMkLst>
            <pc:docMk/>
            <pc:sldMk cId="4274836760" sldId="283"/>
            <ac:picMk id="457" creationId="{70E5918E-2465-4E56-A2C4-7FA76F2D1132}"/>
          </ac:picMkLst>
        </pc:picChg>
        <pc:picChg chg="add del mod">
          <ac:chgData name="雄斗 増本" userId="c33bc751-cd93-45c0-ad15-94131cb6fb34" providerId="ADAL" clId="{EE9B2E8F-BB2E-447E-8CE5-49AD846F0CD0}" dt="2019-12-26T10:53:18.487" v="24292" actId="478"/>
          <ac:picMkLst>
            <pc:docMk/>
            <pc:sldMk cId="4274836760" sldId="283"/>
            <ac:picMk id="459" creationId="{68DB95CB-EA48-422C-970D-B01E813E227C}"/>
          </ac:picMkLst>
        </pc:picChg>
        <pc:picChg chg="add del mod">
          <ac:chgData name="雄斗 増本" userId="c33bc751-cd93-45c0-ad15-94131cb6fb34" providerId="ADAL" clId="{EE9B2E8F-BB2E-447E-8CE5-49AD846F0CD0}" dt="2019-12-26T10:53:18.487" v="24292" actId="478"/>
          <ac:picMkLst>
            <pc:docMk/>
            <pc:sldMk cId="4274836760" sldId="283"/>
            <ac:picMk id="468" creationId="{E8175120-5BF7-4BA8-AE67-46E2EBCA26C7}"/>
          </ac:picMkLst>
        </pc:picChg>
        <pc:picChg chg="add del mod">
          <ac:chgData name="雄斗 増本" userId="c33bc751-cd93-45c0-ad15-94131cb6fb34" providerId="ADAL" clId="{EE9B2E8F-BB2E-447E-8CE5-49AD846F0CD0}" dt="2019-12-26T10:38:52.042" v="23865" actId="478"/>
          <ac:picMkLst>
            <pc:docMk/>
            <pc:sldMk cId="4274836760" sldId="283"/>
            <ac:picMk id="470" creationId="{B1D63099-2AA1-4829-B421-8FCB6EA56B75}"/>
          </ac:picMkLst>
        </pc:picChg>
        <pc:picChg chg="add del mod">
          <ac:chgData name="雄斗 増本" userId="c33bc751-cd93-45c0-ad15-94131cb6fb34" providerId="ADAL" clId="{EE9B2E8F-BB2E-447E-8CE5-49AD846F0CD0}" dt="2019-12-26T10:38:57.444" v="23868" actId="478"/>
          <ac:picMkLst>
            <pc:docMk/>
            <pc:sldMk cId="4274836760" sldId="283"/>
            <ac:picMk id="479" creationId="{AB5CD939-2B09-4952-A23E-1CE8FEF544FA}"/>
          </ac:picMkLst>
        </pc:picChg>
        <pc:picChg chg="add del mod">
          <ac:chgData name="雄斗 増本" userId="c33bc751-cd93-45c0-ad15-94131cb6fb34" providerId="ADAL" clId="{EE9B2E8F-BB2E-447E-8CE5-49AD846F0CD0}" dt="2019-12-26T10:53:15.770" v="24291" actId="478"/>
          <ac:picMkLst>
            <pc:docMk/>
            <pc:sldMk cId="4274836760" sldId="283"/>
            <ac:picMk id="487" creationId="{227B1897-63D9-40B1-9B04-787AE0ACA873}"/>
          </ac:picMkLst>
        </pc:picChg>
        <pc:picChg chg="add del mod">
          <ac:chgData name="雄斗 増本" userId="c33bc751-cd93-45c0-ad15-94131cb6fb34" providerId="ADAL" clId="{EE9B2E8F-BB2E-447E-8CE5-49AD846F0CD0}" dt="2019-12-26T10:53:15.770" v="24291" actId="478"/>
          <ac:picMkLst>
            <pc:docMk/>
            <pc:sldMk cId="4274836760" sldId="283"/>
            <ac:picMk id="496" creationId="{5C460EBD-73C8-4399-B01A-8B0FDED56540}"/>
          </ac:picMkLst>
        </pc:picChg>
        <pc:picChg chg="add mod">
          <ac:chgData name="雄斗 増本" userId="c33bc751-cd93-45c0-ad15-94131cb6fb34" providerId="ADAL" clId="{EE9B2E8F-BB2E-447E-8CE5-49AD846F0CD0}" dt="2019-12-26T10:53:33.823" v="24296" actId="1076"/>
          <ac:picMkLst>
            <pc:docMk/>
            <pc:sldMk cId="4274836760" sldId="283"/>
            <ac:picMk id="498" creationId="{F3E8D0E1-4353-4CA5-A2D7-0B054B120204}"/>
          </ac:picMkLst>
        </pc:picChg>
        <pc:picChg chg="add mod">
          <ac:chgData name="雄斗 増本" userId="c33bc751-cd93-45c0-ad15-94131cb6fb34" providerId="ADAL" clId="{EE9B2E8F-BB2E-447E-8CE5-49AD846F0CD0}" dt="2019-12-26T10:53:33.823" v="24296" actId="1076"/>
          <ac:picMkLst>
            <pc:docMk/>
            <pc:sldMk cId="4274836760" sldId="283"/>
            <ac:picMk id="508" creationId="{401BFB35-EF07-4A4E-B71A-EC5ED1816538}"/>
          </ac:picMkLst>
        </pc:picChg>
        <pc:picChg chg="add mod">
          <ac:chgData name="雄斗 増本" userId="c33bc751-cd93-45c0-ad15-94131cb6fb34" providerId="ADAL" clId="{EE9B2E8F-BB2E-447E-8CE5-49AD846F0CD0}" dt="2019-12-26T10:53:37.871" v="24298" actId="1076"/>
          <ac:picMkLst>
            <pc:docMk/>
            <pc:sldMk cId="4274836760" sldId="283"/>
            <ac:picMk id="510" creationId="{AFA93539-43E0-4374-BD54-94DE3D3901D0}"/>
          </ac:picMkLst>
        </pc:picChg>
        <pc:picChg chg="add mod">
          <ac:chgData name="雄斗 増本" userId="c33bc751-cd93-45c0-ad15-94131cb6fb34" providerId="ADAL" clId="{EE9B2E8F-BB2E-447E-8CE5-49AD846F0CD0}" dt="2019-12-26T10:53:37.871" v="24298" actId="1076"/>
          <ac:picMkLst>
            <pc:docMk/>
            <pc:sldMk cId="4274836760" sldId="283"/>
            <ac:picMk id="520" creationId="{BEE2DA4E-EBB2-4CA2-88FA-54F0A1EAD58D}"/>
          </ac:picMkLst>
        </pc:picChg>
        <pc:picChg chg="add mod">
          <ac:chgData name="雄斗 増本" userId="c33bc751-cd93-45c0-ad15-94131cb6fb34" providerId="ADAL" clId="{EE9B2E8F-BB2E-447E-8CE5-49AD846F0CD0}" dt="2019-12-26T10:53:42.611" v="24300" actId="1076"/>
          <ac:picMkLst>
            <pc:docMk/>
            <pc:sldMk cId="4274836760" sldId="283"/>
            <ac:picMk id="522" creationId="{53B83D22-609E-45E8-AF91-B0208EBCDEDD}"/>
          </ac:picMkLst>
        </pc:picChg>
        <pc:picChg chg="add mod">
          <ac:chgData name="雄斗 増本" userId="c33bc751-cd93-45c0-ad15-94131cb6fb34" providerId="ADAL" clId="{EE9B2E8F-BB2E-447E-8CE5-49AD846F0CD0}" dt="2019-12-26T10:53:42.611" v="24300" actId="1076"/>
          <ac:picMkLst>
            <pc:docMk/>
            <pc:sldMk cId="4274836760" sldId="283"/>
            <ac:picMk id="532" creationId="{251FC36B-D044-4D6B-AB03-9D482D2B5E4F}"/>
          </ac:picMkLst>
        </pc:picChg>
        <pc:picChg chg="add mod">
          <ac:chgData name="雄斗 増本" userId="c33bc751-cd93-45c0-ad15-94131cb6fb34" providerId="ADAL" clId="{EE9B2E8F-BB2E-447E-8CE5-49AD846F0CD0}" dt="2019-12-26T10:53:49.187" v="24302" actId="1076"/>
          <ac:picMkLst>
            <pc:docMk/>
            <pc:sldMk cId="4274836760" sldId="283"/>
            <ac:picMk id="534" creationId="{C20A8904-C415-4F1B-9AD6-A6C8E2675F07}"/>
          </ac:picMkLst>
        </pc:picChg>
        <pc:picChg chg="add mod">
          <ac:chgData name="雄斗 増本" userId="c33bc751-cd93-45c0-ad15-94131cb6fb34" providerId="ADAL" clId="{EE9B2E8F-BB2E-447E-8CE5-49AD846F0CD0}" dt="2019-12-26T10:53:49.187" v="24302" actId="1076"/>
          <ac:picMkLst>
            <pc:docMk/>
            <pc:sldMk cId="4274836760" sldId="283"/>
            <ac:picMk id="544" creationId="{EAA62353-5FE2-4F67-8168-60676F21A270}"/>
          </ac:picMkLst>
        </pc:picChg>
        <pc:picChg chg="add mod">
          <ac:chgData name="雄斗 増本" userId="c33bc751-cd93-45c0-ad15-94131cb6fb34" providerId="ADAL" clId="{EE9B2E8F-BB2E-447E-8CE5-49AD846F0CD0}" dt="2019-12-26T10:53:52.651" v="24304" actId="1076"/>
          <ac:picMkLst>
            <pc:docMk/>
            <pc:sldMk cId="4274836760" sldId="283"/>
            <ac:picMk id="546" creationId="{7ED5A615-713C-4834-A915-123A84BB5659}"/>
          </ac:picMkLst>
        </pc:picChg>
        <pc:picChg chg="add mod">
          <ac:chgData name="雄斗 増本" userId="c33bc751-cd93-45c0-ad15-94131cb6fb34" providerId="ADAL" clId="{EE9B2E8F-BB2E-447E-8CE5-49AD846F0CD0}" dt="2019-12-26T10:53:52.651" v="24304" actId="1076"/>
          <ac:picMkLst>
            <pc:docMk/>
            <pc:sldMk cId="4274836760" sldId="283"/>
            <ac:picMk id="556" creationId="{57073E96-1604-4225-BF49-A055D6621A0A}"/>
          </ac:picMkLst>
        </pc:picChg>
        <pc:picChg chg="add del">
          <ac:chgData name="雄斗 増本" userId="c33bc751-cd93-45c0-ad15-94131cb6fb34" providerId="ADAL" clId="{EE9B2E8F-BB2E-447E-8CE5-49AD846F0CD0}" dt="2019-12-26T10:53:56.006" v="24306"/>
          <ac:picMkLst>
            <pc:docMk/>
            <pc:sldMk cId="4274836760" sldId="283"/>
            <ac:picMk id="558" creationId="{EB1A1F2D-3D19-49B3-BD12-2EA920DB08D6}"/>
          </ac:picMkLst>
        </pc:picChg>
        <pc:picChg chg="add del">
          <ac:chgData name="雄斗 増本" userId="c33bc751-cd93-45c0-ad15-94131cb6fb34" providerId="ADAL" clId="{EE9B2E8F-BB2E-447E-8CE5-49AD846F0CD0}" dt="2019-12-26T10:53:56.006" v="24306"/>
          <ac:picMkLst>
            <pc:docMk/>
            <pc:sldMk cId="4274836760" sldId="283"/>
            <ac:picMk id="568" creationId="{0BB2DC2F-2764-404B-8011-863E524842C4}"/>
          </ac:picMkLst>
        </pc:picChg>
      </pc:sldChg>
      <pc:sldChg chg="addSp delSp add del">
        <pc:chgData name="雄斗 増本" userId="c33bc751-cd93-45c0-ad15-94131cb6fb34" providerId="ADAL" clId="{EE9B2E8F-BB2E-447E-8CE5-49AD846F0CD0}" dt="2019-12-09T05:12:42.454" v="13120"/>
        <pc:sldMkLst>
          <pc:docMk/>
          <pc:sldMk cId="3385161131" sldId="284"/>
        </pc:sldMkLst>
        <pc:spChg chg="del">
          <ac:chgData name="雄斗 増本" userId="c33bc751-cd93-45c0-ad15-94131cb6fb34" providerId="ADAL" clId="{EE9B2E8F-BB2E-447E-8CE5-49AD846F0CD0}" dt="2019-11-21T03:57:57.460" v="6330" actId="478"/>
          <ac:spMkLst>
            <pc:docMk/>
            <pc:sldMk cId="3385161131" sldId="284"/>
            <ac:spMk id="110" creationId="{C06D1757-7F31-AF48-AD88-2FEC6A73FDA0}"/>
          </ac:spMkLst>
        </pc:spChg>
        <pc:spChg chg="add">
          <ac:chgData name="雄斗 増本" userId="c33bc751-cd93-45c0-ad15-94131cb6fb34" providerId="ADAL" clId="{EE9B2E8F-BB2E-447E-8CE5-49AD846F0CD0}" dt="2019-11-21T03:57:57.658" v="6331"/>
          <ac:spMkLst>
            <pc:docMk/>
            <pc:sldMk cId="3385161131" sldId="284"/>
            <ac:spMk id="111" creationId="{327C71EA-C232-42F9-B11B-F88B07FCA3EC}"/>
          </ac:spMkLst>
        </pc:spChg>
        <pc:spChg chg="add">
          <ac:chgData name="雄斗 増本" userId="c33bc751-cd93-45c0-ad15-94131cb6fb34" providerId="ADAL" clId="{EE9B2E8F-BB2E-447E-8CE5-49AD846F0CD0}" dt="2019-11-21T09:44:11.658" v="8555"/>
          <ac:spMkLst>
            <pc:docMk/>
            <pc:sldMk cId="3385161131" sldId="284"/>
            <ac:spMk id="112" creationId="{0FCBD48E-0E5F-4123-AEB3-64014ECB91C9}"/>
          </ac:spMkLst>
        </pc:spChg>
      </pc:sldChg>
      <pc:sldChg chg="addSp delSp modSp add del">
        <pc:chgData name="雄斗 増本" userId="c33bc751-cd93-45c0-ad15-94131cb6fb34" providerId="ADAL" clId="{EE9B2E8F-BB2E-447E-8CE5-49AD846F0CD0}" dt="2019-12-18T08:15:53.524" v="20035" actId="1076"/>
        <pc:sldMkLst>
          <pc:docMk/>
          <pc:sldMk cId="1894109844" sldId="285"/>
        </pc:sldMkLst>
        <pc:spChg chg="mod">
          <ac:chgData name="雄斗 増本" userId="c33bc751-cd93-45c0-ad15-94131cb6fb34" providerId="ADAL" clId="{EE9B2E8F-BB2E-447E-8CE5-49AD846F0CD0}" dt="2019-12-18T08:15:50.021" v="20034" actId="1076"/>
          <ac:spMkLst>
            <pc:docMk/>
            <pc:sldMk cId="1894109844" sldId="285"/>
            <ac:spMk id="2" creationId="{335C9AAD-CCE4-4B4D-9064-8162795A1ADB}"/>
          </ac:spMkLst>
        </pc:spChg>
        <pc:spChg chg="mod">
          <ac:chgData name="雄斗 増本" userId="c33bc751-cd93-45c0-ad15-94131cb6fb34" providerId="ADAL" clId="{EE9B2E8F-BB2E-447E-8CE5-49AD846F0CD0}" dt="2019-12-18T08:15:38.574" v="20023" actId="1076"/>
          <ac:spMkLst>
            <pc:docMk/>
            <pc:sldMk cId="1894109844" sldId="285"/>
            <ac:spMk id="6" creationId="{EB38DAC9-546A-9E43-B49A-5C7015DF04EE}"/>
          </ac:spMkLst>
        </pc:spChg>
        <pc:spChg chg="mod">
          <ac:chgData name="雄斗 増本" userId="c33bc751-cd93-45c0-ad15-94131cb6fb34" providerId="ADAL" clId="{EE9B2E8F-BB2E-447E-8CE5-49AD846F0CD0}" dt="2019-12-18T03:55:43.138" v="17433" actId="465"/>
          <ac:spMkLst>
            <pc:docMk/>
            <pc:sldMk cId="1894109844" sldId="285"/>
            <ac:spMk id="31" creationId="{20F3F870-6467-8F48-8787-66BA9159C511}"/>
          </ac:spMkLst>
        </pc:spChg>
        <pc:spChg chg="mod">
          <ac:chgData name="雄斗 増本" userId="c33bc751-cd93-45c0-ad15-94131cb6fb34" providerId="ADAL" clId="{EE9B2E8F-BB2E-447E-8CE5-49AD846F0CD0}" dt="2019-12-18T03:55:43.138" v="17433" actId="465"/>
          <ac:spMkLst>
            <pc:docMk/>
            <pc:sldMk cId="1894109844" sldId="285"/>
            <ac:spMk id="33" creationId="{251CA305-851D-2C48-8C0B-C7495DC6652A}"/>
          </ac:spMkLst>
        </pc:spChg>
        <pc:spChg chg="mod">
          <ac:chgData name="雄斗 増本" userId="c33bc751-cd93-45c0-ad15-94131cb6fb34" providerId="ADAL" clId="{EE9B2E8F-BB2E-447E-8CE5-49AD846F0CD0}" dt="2019-12-18T08:15:49.869" v="20033" actId="1076"/>
          <ac:spMkLst>
            <pc:docMk/>
            <pc:sldMk cId="1894109844" sldId="285"/>
            <ac:spMk id="35" creationId="{FEC95F53-F3BE-B54F-81BE-057F1021A8F9}"/>
          </ac:spMkLst>
        </pc:spChg>
        <pc:spChg chg="del">
          <ac:chgData name="雄斗 増本" userId="c33bc751-cd93-45c0-ad15-94131cb6fb34" providerId="ADAL" clId="{EE9B2E8F-BB2E-447E-8CE5-49AD846F0CD0}" dt="2019-12-18T03:53:25.128" v="17399" actId="478"/>
          <ac:spMkLst>
            <pc:docMk/>
            <pc:sldMk cId="1894109844" sldId="285"/>
            <ac:spMk id="36" creationId="{FFC56A75-9B9D-CB49-B42F-0A0FFE31BD93}"/>
          </ac:spMkLst>
        </pc:spChg>
        <pc:spChg chg="del">
          <ac:chgData name="雄斗 増本" userId="c33bc751-cd93-45c0-ad15-94131cb6fb34" providerId="ADAL" clId="{EE9B2E8F-BB2E-447E-8CE5-49AD846F0CD0}" dt="2019-12-18T03:53:38.350" v="17401" actId="478"/>
          <ac:spMkLst>
            <pc:docMk/>
            <pc:sldMk cId="1894109844" sldId="285"/>
            <ac:spMk id="37" creationId="{DCF0C7C3-CE37-C44D-965E-4AE6534C3D01}"/>
          </ac:spMkLst>
        </pc:spChg>
        <pc:spChg chg="mod">
          <ac:chgData name="雄斗 増本" userId="c33bc751-cd93-45c0-ad15-94131cb6fb34" providerId="ADAL" clId="{EE9B2E8F-BB2E-447E-8CE5-49AD846F0CD0}" dt="2019-12-18T07:51:41.473" v="18215"/>
          <ac:spMkLst>
            <pc:docMk/>
            <pc:sldMk cId="1894109844" sldId="285"/>
            <ac:spMk id="38" creationId="{2EC2E870-832D-F04D-B1CF-C3780C960B8D}"/>
          </ac:spMkLst>
        </pc:spChg>
        <pc:spChg chg="add mod">
          <ac:chgData name="雄斗 増本" userId="c33bc751-cd93-45c0-ad15-94131cb6fb34" providerId="ADAL" clId="{EE9B2E8F-BB2E-447E-8CE5-49AD846F0CD0}" dt="2019-12-18T07:36:15.184" v="17682"/>
          <ac:spMkLst>
            <pc:docMk/>
            <pc:sldMk cId="1894109844" sldId="285"/>
            <ac:spMk id="39" creationId="{74F9915B-19A3-416F-9F80-3CFA2E2E8D6F}"/>
          </ac:spMkLst>
        </pc:spChg>
        <pc:spChg chg="add mod">
          <ac:chgData name="雄斗 増本" userId="c33bc751-cd93-45c0-ad15-94131cb6fb34" providerId="ADAL" clId="{EE9B2E8F-BB2E-447E-8CE5-49AD846F0CD0}" dt="2019-12-18T08:15:53.524" v="20035" actId="1076"/>
          <ac:spMkLst>
            <pc:docMk/>
            <pc:sldMk cId="1894109844" sldId="285"/>
            <ac:spMk id="40" creationId="{E44B0685-07DE-4463-9C46-3DA4512A26EF}"/>
          </ac:spMkLst>
        </pc:spChg>
        <pc:spChg chg="add">
          <ac:chgData name="雄斗 増本" userId="c33bc751-cd93-45c0-ad15-94131cb6fb34" providerId="ADAL" clId="{EE9B2E8F-BB2E-447E-8CE5-49AD846F0CD0}" dt="2019-11-21T09:44:16.865" v="8561"/>
          <ac:spMkLst>
            <pc:docMk/>
            <pc:sldMk cId="1894109844" sldId="285"/>
            <ac:spMk id="41" creationId="{EEAA6587-1021-4743-9478-BF7A1BB2153C}"/>
          </ac:spMkLst>
        </pc:spChg>
        <pc:spChg chg="add del mod">
          <ac:chgData name="雄斗 増本" userId="c33bc751-cd93-45c0-ad15-94131cb6fb34" providerId="ADAL" clId="{EE9B2E8F-BB2E-447E-8CE5-49AD846F0CD0}" dt="2019-12-18T08:15:49.560" v="20031" actId="478"/>
          <ac:spMkLst>
            <pc:docMk/>
            <pc:sldMk cId="1894109844" sldId="285"/>
            <ac:spMk id="43" creationId="{92F476DC-8433-43F9-B428-9BB5AD17DBF7}"/>
          </ac:spMkLst>
        </pc:spChg>
        <pc:spChg chg="add del mod">
          <ac:chgData name="雄斗 増本" userId="c33bc751-cd93-45c0-ad15-94131cb6fb34" providerId="ADAL" clId="{EE9B2E8F-BB2E-447E-8CE5-49AD846F0CD0}" dt="2019-12-18T08:15:49.734" v="20032" actId="478"/>
          <ac:spMkLst>
            <pc:docMk/>
            <pc:sldMk cId="1894109844" sldId="285"/>
            <ac:spMk id="44" creationId="{F8D93ECA-A583-40E4-805E-44FD1B79D09A}"/>
          </ac:spMkLst>
        </pc:spChg>
      </pc:sldChg>
      <pc:sldChg chg="addSp delSp modSp add del">
        <pc:chgData name="雄斗 増本" userId="c33bc751-cd93-45c0-ad15-94131cb6fb34" providerId="ADAL" clId="{EE9B2E8F-BB2E-447E-8CE5-49AD846F0CD0}" dt="2019-12-26T11:04:22.435" v="24740"/>
        <pc:sldMkLst>
          <pc:docMk/>
          <pc:sldMk cId="722654167" sldId="286"/>
        </pc:sldMkLst>
        <pc:spChg chg="del">
          <ac:chgData name="雄斗 増本" userId="c33bc751-cd93-45c0-ad15-94131cb6fb34" providerId="ADAL" clId="{EE9B2E8F-BB2E-447E-8CE5-49AD846F0CD0}" dt="2019-12-26T11:04:21.731" v="24739" actId="478"/>
          <ac:spMkLst>
            <pc:docMk/>
            <pc:sldMk cId="722654167" sldId="286"/>
            <ac:spMk id="6" creationId="{A5CCE7A1-FDEA-6B45-A4ED-69843586AAB8}"/>
          </ac:spMkLst>
        </pc:spChg>
        <pc:spChg chg="del">
          <ac:chgData name="雄斗 増本" userId="c33bc751-cd93-45c0-ad15-94131cb6fb34" providerId="ADAL" clId="{EE9B2E8F-BB2E-447E-8CE5-49AD846F0CD0}" dt="2019-12-26T11:04:21.731" v="24739" actId="478"/>
          <ac:spMkLst>
            <pc:docMk/>
            <pc:sldMk cId="722654167" sldId="286"/>
            <ac:spMk id="7" creationId="{AA15A33D-6A06-FC48-B509-3CEA918B564E}"/>
          </ac:spMkLst>
        </pc:spChg>
        <pc:spChg chg="del">
          <ac:chgData name="雄斗 増本" userId="c33bc751-cd93-45c0-ad15-94131cb6fb34" providerId="ADAL" clId="{EE9B2E8F-BB2E-447E-8CE5-49AD846F0CD0}" dt="2019-12-26T11:04:21.731" v="24739" actId="478"/>
          <ac:spMkLst>
            <pc:docMk/>
            <pc:sldMk cId="722654167" sldId="286"/>
            <ac:spMk id="8" creationId="{0660FE8F-1964-324F-84A9-D7BFD6C4FC4D}"/>
          </ac:spMkLst>
        </pc:spChg>
        <pc:spChg chg="del">
          <ac:chgData name="雄斗 増本" userId="c33bc751-cd93-45c0-ad15-94131cb6fb34" providerId="ADAL" clId="{EE9B2E8F-BB2E-447E-8CE5-49AD846F0CD0}" dt="2019-12-26T11:04:21.731" v="24739" actId="478"/>
          <ac:spMkLst>
            <pc:docMk/>
            <pc:sldMk cId="722654167" sldId="286"/>
            <ac:spMk id="30" creationId="{9A8656CB-E145-45BB-8F57-FF42686E3DFB}"/>
          </ac:spMkLst>
        </pc:spChg>
        <pc:spChg chg="del">
          <ac:chgData name="雄斗 増本" userId="c33bc751-cd93-45c0-ad15-94131cb6fb34" providerId="ADAL" clId="{EE9B2E8F-BB2E-447E-8CE5-49AD846F0CD0}" dt="2019-12-26T11:04:21.731" v="24739" actId="478"/>
          <ac:spMkLst>
            <pc:docMk/>
            <pc:sldMk cId="722654167" sldId="286"/>
            <ac:spMk id="31" creationId="{A0EC13C1-A68D-4926-AE1C-16820E957D26}"/>
          </ac:spMkLst>
        </pc:spChg>
        <pc:spChg chg="del">
          <ac:chgData name="雄斗 増本" userId="c33bc751-cd93-45c0-ad15-94131cb6fb34" providerId="ADAL" clId="{EE9B2E8F-BB2E-447E-8CE5-49AD846F0CD0}" dt="2019-12-26T11:04:21.731" v="24739" actId="478"/>
          <ac:spMkLst>
            <pc:docMk/>
            <pc:sldMk cId="722654167" sldId="286"/>
            <ac:spMk id="34" creationId="{50E1D4AA-8A52-4B6A-A5F4-F63D020D6F95}"/>
          </ac:spMkLst>
        </pc:spChg>
        <pc:spChg chg="del">
          <ac:chgData name="雄斗 増本" userId="c33bc751-cd93-45c0-ad15-94131cb6fb34" providerId="ADAL" clId="{EE9B2E8F-BB2E-447E-8CE5-49AD846F0CD0}" dt="2019-12-26T11:04:21.731" v="24739" actId="478"/>
          <ac:spMkLst>
            <pc:docMk/>
            <pc:sldMk cId="722654167" sldId="286"/>
            <ac:spMk id="35" creationId="{036C212F-9F69-414F-B49C-982E01318A34}"/>
          </ac:spMkLst>
        </pc:spChg>
        <pc:spChg chg="del">
          <ac:chgData name="雄斗 増本" userId="c33bc751-cd93-45c0-ad15-94131cb6fb34" providerId="ADAL" clId="{EE9B2E8F-BB2E-447E-8CE5-49AD846F0CD0}" dt="2019-12-26T11:04:21.731" v="24739" actId="478"/>
          <ac:spMkLst>
            <pc:docMk/>
            <pc:sldMk cId="722654167" sldId="286"/>
            <ac:spMk id="36" creationId="{239B3D0C-A638-44DC-832A-5E3DD4F76B26}"/>
          </ac:spMkLst>
        </pc:spChg>
        <pc:spChg chg="del">
          <ac:chgData name="雄斗 増本" userId="c33bc751-cd93-45c0-ad15-94131cb6fb34" providerId="ADAL" clId="{EE9B2E8F-BB2E-447E-8CE5-49AD846F0CD0}" dt="2019-12-26T11:04:21.731" v="24739" actId="478"/>
          <ac:spMkLst>
            <pc:docMk/>
            <pc:sldMk cId="722654167" sldId="286"/>
            <ac:spMk id="37" creationId="{F905FEBA-85A8-462C-8C24-AE42F944EACF}"/>
          </ac:spMkLst>
        </pc:spChg>
        <pc:spChg chg="del">
          <ac:chgData name="雄斗 増本" userId="c33bc751-cd93-45c0-ad15-94131cb6fb34" providerId="ADAL" clId="{EE9B2E8F-BB2E-447E-8CE5-49AD846F0CD0}" dt="2019-12-26T11:04:21.731" v="24739" actId="478"/>
          <ac:spMkLst>
            <pc:docMk/>
            <pc:sldMk cId="722654167" sldId="286"/>
            <ac:spMk id="38" creationId="{ECDE85F6-0470-4DF4-B7CC-0C1D4B301C86}"/>
          </ac:spMkLst>
        </pc:spChg>
        <pc:spChg chg="del">
          <ac:chgData name="雄斗 増本" userId="c33bc751-cd93-45c0-ad15-94131cb6fb34" providerId="ADAL" clId="{EE9B2E8F-BB2E-447E-8CE5-49AD846F0CD0}" dt="2019-12-26T11:04:21.731" v="24739" actId="478"/>
          <ac:spMkLst>
            <pc:docMk/>
            <pc:sldMk cId="722654167" sldId="286"/>
            <ac:spMk id="43" creationId="{01BEDCFA-B0F4-47BE-AB5C-3315DCF6766C}"/>
          </ac:spMkLst>
        </pc:spChg>
        <pc:spChg chg="del">
          <ac:chgData name="雄斗 増本" userId="c33bc751-cd93-45c0-ad15-94131cb6fb34" providerId="ADAL" clId="{EE9B2E8F-BB2E-447E-8CE5-49AD846F0CD0}" dt="2019-12-26T11:04:21.731" v="24739" actId="478"/>
          <ac:spMkLst>
            <pc:docMk/>
            <pc:sldMk cId="722654167" sldId="286"/>
            <ac:spMk id="45" creationId="{0ADDF3CC-6D06-4F4C-AFA8-EF31B116ADD6}"/>
          </ac:spMkLst>
        </pc:spChg>
        <pc:spChg chg="del">
          <ac:chgData name="雄斗 増本" userId="c33bc751-cd93-45c0-ad15-94131cb6fb34" providerId="ADAL" clId="{EE9B2E8F-BB2E-447E-8CE5-49AD846F0CD0}" dt="2019-12-26T11:04:21.731" v="24739" actId="478"/>
          <ac:spMkLst>
            <pc:docMk/>
            <pc:sldMk cId="722654167" sldId="286"/>
            <ac:spMk id="46" creationId="{F7B0855B-A235-4EEB-A6C1-0987FE85000F}"/>
          </ac:spMkLst>
        </pc:spChg>
        <pc:spChg chg="del">
          <ac:chgData name="雄斗 増本" userId="c33bc751-cd93-45c0-ad15-94131cb6fb34" providerId="ADAL" clId="{EE9B2E8F-BB2E-447E-8CE5-49AD846F0CD0}" dt="2019-12-26T11:04:21.731" v="24739" actId="478"/>
          <ac:spMkLst>
            <pc:docMk/>
            <pc:sldMk cId="722654167" sldId="286"/>
            <ac:spMk id="47" creationId="{6F670ADC-A166-484E-8B42-8ABE50EADE0C}"/>
          </ac:spMkLst>
        </pc:spChg>
        <pc:spChg chg="del">
          <ac:chgData name="雄斗 増本" userId="c33bc751-cd93-45c0-ad15-94131cb6fb34" providerId="ADAL" clId="{EE9B2E8F-BB2E-447E-8CE5-49AD846F0CD0}" dt="2019-12-26T11:04:21.731" v="24739" actId="478"/>
          <ac:spMkLst>
            <pc:docMk/>
            <pc:sldMk cId="722654167" sldId="286"/>
            <ac:spMk id="48" creationId="{CFF2F30B-EA42-434D-9936-C7FA78AE208A}"/>
          </ac:spMkLst>
        </pc:spChg>
        <pc:spChg chg="del">
          <ac:chgData name="雄斗 増本" userId="c33bc751-cd93-45c0-ad15-94131cb6fb34" providerId="ADAL" clId="{EE9B2E8F-BB2E-447E-8CE5-49AD846F0CD0}" dt="2019-12-26T11:04:21.731" v="24739" actId="478"/>
          <ac:spMkLst>
            <pc:docMk/>
            <pc:sldMk cId="722654167" sldId="286"/>
            <ac:spMk id="49" creationId="{F4DCAA48-AC0E-4A23-8297-9A63815C5DDA}"/>
          </ac:spMkLst>
        </pc:spChg>
        <pc:spChg chg="del">
          <ac:chgData name="雄斗 増本" userId="c33bc751-cd93-45c0-ad15-94131cb6fb34" providerId="ADAL" clId="{EE9B2E8F-BB2E-447E-8CE5-49AD846F0CD0}" dt="2019-12-26T11:04:21.731" v="24739" actId="478"/>
          <ac:spMkLst>
            <pc:docMk/>
            <pc:sldMk cId="722654167" sldId="286"/>
            <ac:spMk id="50" creationId="{40FD723B-F744-4422-9AC3-C42AE9C0F046}"/>
          </ac:spMkLst>
        </pc:spChg>
        <pc:spChg chg="del">
          <ac:chgData name="雄斗 増本" userId="c33bc751-cd93-45c0-ad15-94131cb6fb34" providerId="ADAL" clId="{EE9B2E8F-BB2E-447E-8CE5-49AD846F0CD0}" dt="2019-12-26T11:04:21.731" v="24739" actId="478"/>
          <ac:spMkLst>
            <pc:docMk/>
            <pc:sldMk cId="722654167" sldId="286"/>
            <ac:spMk id="51" creationId="{DF10AFDE-4AA3-4219-871E-C48FC7FECF94}"/>
          </ac:spMkLst>
        </pc:spChg>
        <pc:spChg chg="del">
          <ac:chgData name="雄斗 増本" userId="c33bc751-cd93-45c0-ad15-94131cb6fb34" providerId="ADAL" clId="{EE9B2E8F-BB2E-447E-8CE5-49AD846F0CD0}" dt="2019-12-26T11:04:21.731" v="24739" actId="478"/>
          <ac:spMkLst>
            <pc:docMk/>
            <pc:sldMk cId="722654167" sldId="286"/>
            <ac:spMk id="52" creationId="{5B0E8669-407C-41B5-B2BA-9CA2120C844C}"/>
          </ac:spMkLst>
        </pc:spChg>
        <pc:spChg chg="del">
          <ac:chgData name="雄斗 増本" userId="c33bc751-cd93-45c0-ad15-94131cb6fb34" providerId="ADAL" clId="{EE9B2E8F-BB2E-447E-8CE5-49AD846F0CD0}" dt="2019-12-26T11:04:21.731" v="24739" actId="478"/>
          <ac:spMkLst>
            <pc:docMk/>
            <pc:sldMk cId="722654167" sldId="286"/>
            <ac:spMk id="53" creationId="{3326F951-4D62-48C5-84CB-588FFEDE6D15}"/>
          </ac:spMkLst>
        </pc:spChg>
        <pc:spChg chg="del">
          <ac:chgData name="雄斗 増本" userId="c33bc751-cd93-45c0-ad15-94131cb6fb34" providerId="ADAL" clId="{EE9B2E8F-BB2E-447E-8CE5-49AD846F0CD0}" dt="2019-12-26T11:04:21.731" v="24739" actId="478"/>
          <ac:spMkLst>
            <pc:docMk/>
            <pc:sldMk cId="722654167" sldId="286"/>
            <ac:spMk id="54" creationId="{18A4C4F0-ADD4-45C8-B98D-9C378476AE8F}"/>
          </ac:spMkLst>
        </pc:spChg>
        <pc:spChg chg="del">
          <ac:chgData name="雄斗 増本" userId="c33bc751-cd93-45c0-ad15-94131cb6fb34" providerId="ADAL" clId="{EE9B2E8F-BB2E-447E-8CE5-49AD846F0CD0}" dt="2019-12-26T11:04:21.731" v="24739" actId="478"/>
          <ac:spMkLst>
            <pc:docMk/>
            <pc:sldMk cId="722654167" sldId="286"/>
            <ac:spMk id="55" creationId="{727ABCDE-EE5A-4575-969F-5D43F97E6B17}"/>
          </ac:spMkLst>
        </pc:spChg>
        <pc:spChg chg="del">
          <ac:chgData name="雄斗 増本" userId="c33bc751-cd93-45c0-ad15-94131cb6fb34" providerId="ADAL" clId="{EE9B2E8F-BB2E-447E-8CE5-49AD846F0CD0}" dt="2019-11-21T03:57:45.939" v="6317" actId="478"/>
          <ac:spMkLst>
            <pc:docMk/>
            <pc:sldMk cId="722654167" sldId="286"/>
            <ac:spMk id="57" creationId="{B9B355F4-12D7-4458-B768-C3C63958D456}"/>
          </ac:spMkLst>
        </pc:spChg>
        <pc:spChg chg="add">
          <ac:chgData name="雄斗 増本" userId="c33bc751-cd93-45c0-ad15-94131cb6fb34" providerId="ADAL" clId="{EE9B2E8F-BB2E-447E-8CE5-49AD846F0CD0}" dt="2019-12-26T11:04:22.435" v="24740"/>
          <ac:spMkLst>
            <pc:docMk/>
            <pc:sldMk cId="722654167" sldId="286"/>
            <ac:spMk id="82" creationId="{02154770-839C-4953-B679-79D9CBA28500}"/>
          </ac:spMkLst>
        </pc:spChg>
        <pc:spChg chg="add">
          <ac:chgData name="雄斗 増本" userId="c33bc751-cd93-45c0-ad15-94131cb6fb34" providerId="ADAL" clId="{EE9B2E8F-BB2E-447E-8CE5-49AD846F0CD0}" dt="2019-12-26T11:04:22.435" v="24740"/>
          <ac:spMkLst>
            <pc:docMk/>
            <pc:sldMk cId="722654167" sldId="286"/>
            <ac:spMk id="83" creationId="{A8354A86-E887-4FFA-B624-830CDFC13460}"/>
          </ac:spMkLst>
        </pc:spChg>
        <pc:spChg chg="add mod">
          <ac:chgData name="雄斗 増本" userId="c33bc751-cd93-45c0-ad15-94131cb6fb34" providerId="ADAL" clId="{EE9B2E8F-BB2E-447E-8CE5-49AD846F0CD0}" dt="2019-11-21T03:57:49.283" v="6329"/>
          <ac:spMkLst>
            <pc:docMk/>
            <pc:sldMk cId="722654167" sldId="286"/>
            <ac:spMk id="84" creationId="{124002E3-844C-4FF7-BF03-5BCC8C453ABC}"/>
          </ac:spMkLst>
        </pc:spChg>
        <pc:spChg chg="add">
          <ac:chgData name="雄斗 増本" userId="c33bc751-cd93-45c0-ad15-94131cb6fb34" providerId="ADAL" clId="{EE9B2E8F-BB2E-447E-8CE5-49AD846F0CD0}" dt="2019-11-21T09:44:12.145" v="8556"/>
          <ac:spMkLst>
            <pc:docMk/>
            <pc:sldMk cId="722654167" sldId="286"/>
            <ac:spMk id="85" creationId="{02FAE419-2C64-4952-B386-BE7ADA747CF5}"/>
          </ac:spMkLst>
        </pc:spChg>
        <pc:spChg chg="add">
          <ac:chgData name="雄斗 増本" userId="c33bc751-cd93-45c0-ad15-94131cb6fb34" providerId="ADAL" clId="{EE9B2E8F-BB2E-447E-8CE5-49AD846F0CD0}" dt="2019-12-26T11:04:22.435" v="24740"/>
          <ac:spMkLst>
            <pc:docMk/>
            <pc:sldMk cId="722654167" sldId="286"/>
            <ac:spMk id="87" creationId="{B3842DD3-8A00-491E-A9A2-65C2E7246D1C}"/>
          </ac:spMkLst>
        </pc:spChg>
        <pc:spChg chg="add">
          <ac:chgData name="雄斗 増本" userId="c33bc751-cd93-45c0-ad15-94131cb6fb34" providerId="ADAL" clId="{EE9B2E8F-BB2E-447E-8CE5-49AD846F0CD0}" dt="2019-12-26T11:04:22.435" v="24740"/>
          <ac:spMkLst>
            <pc:docMk/>
            <pc:sldMk cId="722654167" sldId="286"/>
            <ac:spMk id="88" creationId="{598FAD54-3BC7-4829-96F3-4A135FDEC5F9}"/>
          </ac:spMkLst>
        </pc:spChg>
        <pc:spChg chg="add">
          <ac:chgData name="雄斗 増本" userId="c33bc751-cd93-45c0-ad15-94131cb6fb34" providerId="ADAL" clId="{EE9B2E8F-BB2E-447E-8CE5-49AD846F0CD0}" dt="2019-12-26T11:04:22.435" v="24740"/>
          <ac:spMkLst>
            <pc:docMk/>
            <pc:sldMk cId="722654167" sldId="286"/>
            <ac:spMk id="89" creationId="{DD982890-36D6-4588-ACAB-BE9F45095628}"/>
          </ac:spMkLst>
        </pc:spChg>
        <pc:spChg chg="add">
          <ac:chgData name="雄斗 増本" userId="c33bc751-cd93-45c0-ad15-94131cb6fb34" providerId="ADAL" clId="{EE9B2E8F-BB2E-447E-8CE5-49AD846F0CD0}" dt="2019-12-26T11:04:22.435" v="24740"/>
          <ac:spMkLst>
            <pc:docMk/>
            <pc:sldMk cId="722654167" sldId="286"/>
            <ac:spMk id="90" creationId="{B910F745-027A-4D70-A2A4-C595D1329F37}"/>
          </ac:spMkLst>
        </pc:spChg>
        <pc:spChg chg="add">
          <ac:chgData name="雄斗 増本" userId="c33bc751-cd93-45c0-ad15-94131cb6fb34" providerId="ADAL" clId="{EE9B2E8F-BB2E-447E-8CE5-49AD846F0CD0}" dt="2019-12-26T11:04:22.435" v="24740"/>
          <ac:spMkLst>
            <pc:docMk/>
            <pc:sldMk cId="722654167" sldId="286"/>
            <ac:spMk id="91" creationId="{04772341-1708-427A-961C-0D404EAF49FB}"/>
          </ac:spMkLst>
        </pc:spChg>
        <pc:spChg chg="add">
          <ac:chgData name="雄斗 増本" userId="c33bc751-cd93-45c0-ad15-94131cb6fb34" providerId="ADAL" clId="{EE9B2E8F-BB2E-447E-8CE5-49AD846F0CD0}" dt="2019-12-26T11:04:22.435" v="24740"/>
          <ac:spMkLst>
            <pc:docMk/>
            <pc:sldMk cId="722654167" sldId="286"/>
            <ac:spMk id="95" creationId="{70F2FE14-4ECD-427E-8408-F93C4F6D650F}"/>
          </ac:spMkLst>
        </pc:spChg>
        <pc:spChg chg="add">
          <ac:chgData name="雄斗 増本" userId="c33bc751-cd93-45c0-ad15-94131cb6fb34" providerId="ADAL" clId="{EE9B2E8F-BB2E-447E-8CE5-49AD846F0CD0}" dt="2019-12-26T11:04:22.435" v="24740"/>
          <ac:spMkLst>
            <pc:docMk/>
            <pc:sldMk cId="722654167" sldId="286"/>
            <ac:spMk id="97" creationId="{604BD618-6384-435C-80D4-BFC66DC0926F}"/>
          </ac:spMkLst>
        </pc:spChg>
        <pc:spChg chg="add">
          <ac:chgData name="雄斗 増本" userId="c33bc751-cd93-45c0-ad15-94131cb6fb34" providerId="ADAL" clId="{EE9B2E8F-BB2E-447E-8CE5-49AD846F0CD0}" dt="2019-12-26T11:04:22.435" v="24740"/>
          <ac:spMkLst>
            <pc:docMk/>
            <pc:sldMk cId="722654167" sldId="286"/>
            <ac:spMk id="98" creationId="{B9FB7539-6CE8-44D2-B9B5-4656C9DE0A16}"/>
          </ac:spMkLst>
        </pc:spChg>
        <pc:spChg chg="add">
          <ac:chgData name="雄斗 増本" userId="c33bc751-cd93-45c0-ad15-94131cb6fb34" providerId="ADAL" clId="{EE9B2E8F-BB2E-447E-8CE5-49AD846F0CD0}" dt="2019-12-26T11:04:22.435" v="24740"/>
          <ac:spMkLst>
            <pc:docMk/>
            <pc:sldMk cId="722654167" sldId="286"/>
            <ac:spMk id="99" creationId="{31C0AAF5-A299-4796-A803-E111B00E9733}"/>
          </ac:spMkLst>
        </pc:spChg>
        <pc:spChg chg="add">
          <ac:chgData name="雄斗 増本" userId="c33bc751-cd93-45c0-ad15-94131cb6fb34" providerId="ADAL" clId="{EE9B2E8F-BB2E-447E-8CE5-49AD846F0CD0}" dt="2019-12-26T11:04:22.435" v="24740"/>
          <ac:spMkLst>
            <pc:docMk/>
            <pc:sldMk cId="722654167" sldId="286"/>
            <ac:spMk id="100" creationId="{042FFDF8-90F0-4175-A654-FC9109C14EAC}"/>
          </ac:spMkLst>
        </pc:spChg>
        <pc:spChg chg="add">
          <ac:chgData name="雄斗 増本" userId="c33bc751-cd93-45c0-ad15-94131cb6fb34" providerId="ADAL" clId="{EE9B2E8F-BB2E-447E-8CE5-49AD846F0CD0}" dt="2019-12-26T11:04:22.435" v="24740"/>
          <ac:spMkLst>
            <pc:docMk/>
            <pc:sldMk cId="722654167" sldId="286"/>
            <ac:spMk id="101" creationId="{77627C9A-CFB2-41D8-9FDA-20782707D089}"/>
          </ac:spMkLst>
        </pc:spChg>
        <pc:spChg chg="add">
          <ac:chgData name="雄斗 増本" userId="c33bc751-cd93-45c0-ad15-94131cb6fb34" providerId="ADAL" clId="{EE9B2E8F-BB2E-447E-8CE5-49AD846F0CD0}" dt="2019-12-26T11:04:22.435" v="24740"/>
          <ac:spMkLst>
            <pc:docMk/>
            <pc:sldMk cId="722654167" sldId="286"/>
            <ac:spMk id="102" creationId="{6A4A992F-DD69-4786-AF7F-88BF3ED3455C}"/>
          </ac:spMkLst>
        </pc:spChg>
        <pc:spChg chg="add">
          <ac:chgData name="雄斗 増本" userId="c33bc751-cd93-45c0-ad15-94131cb6fb34" providerId="ADAL" clId="{EE9B2E8F-BB2E-447E-8CE5-49AD846F0CD0}" dt="2019-12-26T11:04:22.435" v="24740"/>
          <ac:spMkLst>
            <pc:docMk/>
            <pc:sldMk cId="722654167" sldId="286"/>
            <ac:spMk id="103" creationId="{AAE1244D-C745-4297-9E9E-CD12CB4D3B85}"/>
          </ac:spMkLst>
        </pc:spChg>
        <pc:spChg chg="add">
          <ac:chgData name="雄斗 増本" userId="c33bc751-cd93-45c0-ad15-94131cb6fb34" providerId="ADAL" clId="{EE9B2E8F-BB2E-447E-8CE5-49AD846F0CD0}" dt="2019-12-26T11:04:22.435" v="24740"/>
          <ac:spMkLst>
            <pc:docMk/>
            <pc:sldMk cId="722654167" sldId="286"/>
            <ac:spMk id="104" creationId="{265523F2-D101-4ED5-AF9A-556E6DD05E51}"/>
          </ac:spMkLst>
        </pc:spChg>
        <pc:spChg chg="add">
          <ac:chgData name="雄斗 増本" userId="c33bc751-cd93-45c0-ad15-94131cb6fb34" providerId="ADAL" clId="{EE9B2E8F-BB2E-447E-8CE5-49AD846F0CD0}" dt="2019-12-26T11:04:22.435" v="24740"/>
          <ac:spMkLst>
            <pc:docMk/>
            <pc:sldMk cId="722654167" sldId="286"/>
            <ac:spMk id="105" creationId="{EBDD6ABC-549E-4228-965C-9F09AA8D6D30}"/>
          </ac:spMkLst>
        </pc:spChg>
        <pc:spChg chg="add">
          <ac:chgData name="雄斗 増本" userId="c33bc751-cd93-45c0-ad15-94131cb6fb34" providerId="ADAL" clId="{EE9B2E8F-BB2E-447E-8CE5-49AD846F0CD0}" dt="2019-12-26T11:04:22.435" v="24740"/>
          <ac:spMkLst>
            <pc:docMk/>
            <pc:sldMk cId="722654167" sldId="286"/>
            <ac:spMk id="106" creationId="{1AF9C584-3AA4-458A-B4B6-8149BBDDD51C}"/>
          </ac:spMkLst>
        </pc:spChg>
        <pc:spChg chg="add">
          <ac:chgData name="雄斗 増本" userId="c33bc751-cd93-45c0-ad15-94131cb6fb34" providerId="ADAL" clId="{EE9B2E8F-BB2E-447E-8CE5-49AD846F0CD0}" dt="2019-12-26T11:04:22.435" v="24740"/>
          <ac:spMkLst>
            <pc:docMk/>
            <pc:sldMk cId="722654167" sldId="286"/>
            <ac:spMk id="107" creationId="{0791D03B-CE4E-4CD5-BC34-8E473CB093AC}"/>
          </ac:spMkLst>
        </pc:spChg>
        <pc:spChg chg="add">
          <ac:chgData name="雄斗 増本" userId="c33bc751-cd93-45c0-ad15-94131cb6fb34" providerId="ADAL" clId="{EE9B2E8F-BB2E-447E-8CE5-49AD846F0CD0}" dt="2019-12-26T11:04:22.435" v="24740"/>
          <ac:spMkLst>
            <pc:docMk/>
            <pc:sldMk cId="722654167" sldId="286"/>
            <ac:spMk id="108" creationId="{E6CA9B5F-74CD-403D-A0F2-C8A012D710ED}"/>
          </ac:spMkLst>
        </pc:spChg>
        <pc:spChg chg="add">
          <ac:chgData name="雄斗 増本" userId="c33bc751-cd93-45c0-ad15-94131cb6fb34" providerId="ADAL" clId="{EE9B2E8F-BB2E-447E-8CE5-49AD846F0CD0}" dt="2019-12-26T11:04:22.435" v="24740"/>
          <ac:spMkLst>
            <pc:docMk/>
            <pc:sldMk cId="722654167" sldId="286"/>
            <ac:spMk id="109" creationId="{1C8573DE-7DAD-4F0D-9735-BC4B9AE61C67}"/>
          </ac:spMkLst>
        </pc:spChg>
        <pc:spChg chg="add">
          <ac:chgData name="雄斗 増本" userId="c33bc751-cd93-45c0-ad15-94131cb6fb34" providerId="ADAL" clId="{EE9B2E8F-BB2E-447E-8CE5-49AD846F0CD0}" dt="2019-12-26T11:04:22.435" v="24740"/>
          <ac:spMkLst>
            <pc:docMk/>
            <pc:sldMk cId="722654167" sldId="286"/>
            <ac:spMk id="110" creationId="{F94F6915-1DFC-42C0-992F-A4DCC48359A0}"/>
          </ac:spMkLst>
        </pc:spChg>
        <pc:spChg chg="add">
          <ac:chgData name="雄斗 増本" userId="c33bc751-cd93-45c0-ad15-94131cb6fb34" providerId="ADAL" clId="{EE9B2E8F-BB2E-447E-8CE5-49AD846F0CD0}" dt="2019-12-26T11:04:22.435" v="24740"/>
          <ac:spMkLst>
            <pc:docMk/>
            <pc:sldMk cId="722654167" sldId="286"/>
            <ac:spMk id="112" creationId="{BC04793F-B731-4B9D-B348-DD929F501B36}"/>
          </ac:spMkLst>
        </pc:spChg>
        <pc:spChg chg="add">
          <ac:chgData name="雄斗 増本" userId="c33bc751-cd93-45c0-ad15-94131cb6fb34" providerId="ADAL" clId="{EE9B2E8F-BB2E-447E-8CE5-49AD846F0CD0}" dt="2019-12-26T11:04:22.435" v="24740"/>
          <ac:spMkLst>
            <pc:docMk/>
            <pc:sldMk cId="722654167" sldId="286"/>
            <ac:spMk id="113" creationId="{550C5D0B-70BE-48EC-BCAB-CBB7B109FE97}"/>
          </ac:spMkLst>
        </pc:spChg>
        <pc:spChg chg="add">
          <ac:chgData name="雄斗 増本" userId="c33bc751-cd93-45c0-ad15-94131cb6fb34" providerId="ADAL" clId="{EE9B2E8F-BB2E-447E-8CE5-49AD846F0CD0}" dt="2019-12-26T11:04:22.435" v="24740"/>
          <ac:spMkLst>
            <pc:docMk/>
            <pc:sldMk cId="722654167" sldId="286"/>
            <ac:spMk id="114" creationId="{E074E43C-B81A-4E09-9A56-282EF9AE9D19}"/>
          </ac:spMkLst>
        </pc:spChg>
        <pc:spChg chg="add">
          <ac:chgData name="雄斗 増本" userId="c33bc751-cd93-45c0-ad15-94131cb6fb34" providerId="ADAL" clId="{EE9B2E8F-BB2E-447E-8CE5-49AD846F0CD0}" dt="2019-12-26T11:04:22.435" v="24740"/>
          <ac:spMkLst>
            <pc:docMk/>
            <pc:sldMk cId="722654167" sldId="286"/>
            <ac:spMk id="115" creationId="{47145EFE-159A-46FC-A386-DB86B8896C5C}"/>
          </ac:spMkLst>
        </pc:spChg>
        <pc:spChg chg="del">
          <ac:chgData name="雄斗 増本" userId="c33bc751-cd93-45c0-ad15-94131cb6fb34" providerId="ADAL" clId="{EE9B2E8F-BB2E-447E-8CE5-49AD846F0CD0}" dt="2019-12-26T11:04:21.731" v="24739" actId="478"/>
          <ac:spMkLst>
            <pc:docMk/>
            <pc:sldMk cId="722654167" sldId="286"/>
            <ac:spMk id="116" creationId="{80E43313-C87C-1E4E-92D0-88292EFBD15E}"/>
          </ac:spMkLst>
        </pc:spChg>
        <pc:spChg chg="del">
          <ac:chgData name="雄斗 増本" userId="c33bc751-cd93-45c0-ad15-94131cb6fb34" providerId="ADAL" clId="{EE9B2E8F-BB2E-447E-8CE5-49AD846F0CD0}" dt="2019-12-26T11:04:21.731" v="24739" actId="478"/>
          <ac:spMkLst>
            <pc:docMk/>
            <pc:sldMk cId="722654167" sldId="286"/>
            <ac:spMk id="117" creationId="{EFF9A028-98F7-D542-AE89-A583CB9B3E58}"/>
          </ac:spMkLst>
        </pc:spChg>
        <pc:spChg chg="del">
          <ac:chgData name="雄斗 増本" userId="c33bc751-cd93-45c0-ad15-94131cb6fb34" providerId="ADAL" clId="{EE9B2E8F-BB2E-447E-8CE5-49AD846F0CD0}" dt="2019-12-26T11:04:21.731" v="24739" actId="478"/>
          <ac:spMkLst>
            <pc:docMk/>
            <pc:sldMk cId="722654167" sldId="286"/>
            <ac:spMk id="118" creationId="{052A7BF5-E015-094E-92B0-A40262D96762}"/>
          </ac:spMkLst>
        </pc:spChg>
        <pc:spChg chg="add">
          <ac:chgData name="雄斗 増本" userId="c33bc751-cd93-45c0-ad15-94131cb6fb34" providerId="ADAL" clId="{EE9B2E8F-BB2E-447E-8CE5-49AD846F0CD0}" dt="2019-12-26T11:04:22.435" v="24740"/>
          <ac:spMkLst>
            <pc:docMk/>
            <pc:sldMk cId="722654167" sldId="286"/>
            <ac:spMk id="119" creationId="{590BCB48-B18A-48B2-AE43-8CE0944B6736}"/>
          </ac:spMkLst>
        </pc:spChg>
        <pc:spChg chg="add">
          <ac:chgData name="雄斗 増本" userId="c33bc751-cd93-45c0-ad15-94131cb6fb34" providerId="ADAL" clId="{EE9B2E8F-BB2E-447E-8CE5-49AD846F0CD0}" dt="2019-12-26T11:04:22.435" v="24740"/>
          <ac:spMkLst>
            <pc:docMk/>
            <pc:sldMk cId="722654167" sldId="286"/>
            <ac:spMk id="121" creationId="{DC5472F5-4386-4D92-916F-8B8C154AF5B6}"/>
          </ac:spMkLst>
        </pc:spChg>
        <pc:spChg chg="add">
          <ac:chgData name="雄斗 増本" userId="c33bc751-cd93-45c0-ad15-94131cb6fb34" providerId="ADAL" clId="{EE9B2E8F-BB2E-447E-8CE5-49AD846F0CD0}" dt="2019-12-26T11:04:22.435" v="24740"/>
          <ac:spMkLst>
            <pc:docMk/>
            <pc:sldMk cId="722654167" sldId="286"/>
            <ac:spMk id="123" creationId="{F7F43061-4C9D-4D54-AE29-4B4ACCFABAF8}"/>
          </ac:spMkLst>
        </pc:spChg>
        <pc:spChg chg="add">
          <ac:chgData name="雄斗 増本" userId="c33bc751-cd93-45c0-ad15-94131cb6fb34" providerId="ADAL" clId="{EE9B2E8F-BB2E-447E-8CE5-49AD846F0CD0}" dt="2019-12-26T11:04:22.435" v="24740"/>
          <ac:spMkLst>
            <pc:docMk/>
            <pc:sldMk cId="722654167" sldId="286"/>
            <ac:spMk id="124" creationId="{BE12D95B-7B4F-4275-A40D-365E9C50F6FB}"/>
          </ac:spMkLst>
        </pc:spChg>
        <pc:spChg chg="add">
          <ac:chgData name="雄斗 増本" userId="c33bc751-cd93-45c0-ad15-94131cb6fb34" providerId="ADAL" clId="{EE9B2E8F-BB2E-447E-8CE5-49AD846F0CD0}" dt="2019-12-26T11:04:22.435" v="24740"/>
          <ac:spMkLst>
            <pc:docMk/>
            <pc:sldMk cId="722654167" sldId="286"/>
            <ac:spMk id="131" creationId="{4E045B45-3E13-4139-BA26-510CC76E3DC3}"/>
          </ac:spMkLst>
        </pc:spChg>
        <pc:spChg chg="add">
          <ac:chgData name="雄斗 増本" userId="c33bc751-cd93-45c0-ad15-94131cb6fb34" providerId="ADAL" clId="{EE9B2E8F-BB2E-447E-8CE5-49AD846F0CD0}" dt="2019-12-26T11:04:22.435" v="24740"/>
          <ac:spMkLst>
            <pc:docMk/>
            <pc:sldMk cId="722654167" sldId="286"/>
            <ac:spMk id="133" creationId="{7AEFF06C-73A9-4E12-AFB1-7B2D1C7E6575}"/>
          </ac:spMkLst>
        </pc:spChg>
        <pc:spChg chg="add">
          <ac:chgData name="雄斗 増本" userId="c33bc751-cd93-45c0-ad15-94131cb6fb34" providerId="ADAL" clId="{EE9B2E8F-BB2E-447E-8CE5-49AD846F0CD0}" dt="2019-12-26T11:04:22.435" v="24740"/>
          <ac:spMkLst>
            <pc:docMk/>
            <pc:sldMk cId="722654167" sldId="286"/>
            <ac:spMk id="134" creationId="{87BD5EB5-7EF3-44A4-95BC-D615C7C5E2BA}"/>
          </ac:spMkLst>
        </pc:spChg>
        <pc:spChg chg="add">
          <ac:chgData name="雄斗 増本" userId="c33bc751-cd93-45c0-ad15-94131cb6fb34" providerId="ADAL" clId="{EE9B2E8F-BB2E-447E-8CE5-49AD846F0CD0}" dt="2019-12-26T11:04:22.435" v="24740"/>
          <ac:spMkLst>
            <pc:docMk/>
            <pc:sldMk cId="722654167" sldId="286"/>
            <ac:spMk id="136" creationId="{AF884098-B39F-4F96-B0D1-316F219499D4}"/>
          </ac:spMkLst>
        </pc:spChg>
        <pc:spChg chg="add">
          <ac:chgData name="雄斗 増本" userId="c33bc751-cd93-45c0-ad15-94131cb6fb34" providerId="ADAL" clId="{EE9B2E8F-BB2E-447E-8CE5-49AD846F0CD0}" dt="2019-12-26T11:04:22.435" v="24740"/>
          <ac:spMkLst>
            <pc:docMk/>
            <pc:sldMk cId="722654167" sldId="286"/>
            <ac:spMk id="137" creationId="{82509737-F6C3-42CA-BFE2-79C36EFCF35C}"/>
          </ac:spMkLst>
        </pc:spChg>
        <pc:spChg chg="del">
          <ac:chgData name="雄斗 増本" userId="c33bc751-cd93-45c0-ad15-94131cb6fb34" providerId="ADAL" clId="{EE9B2E8F-BB2E-447E-8CE5-49AD846F0CD0}" dt="2019-12-26T11:04:21.731" v="24739" actId="478"/>
          <ac:spMkLst>
            <pc:docMk/>
            <pc:sldMk cId="722654167" sldId="286"/>
            <ac:spMk id="151" creationId="{D929D108-4EBD-2D4F-8A8B-379B347E4333}"/>
          </ac:spMkLst>
        </pc:spChg>
        <pc:spChg chg="del">
          <ac:chgData name="雄斗 増本" userId="c33bc751-cd93-45c0-ad15-94131cb6fb34" providerId="ADAL" clId="{EE9B2E8F-BB2E-447E-8CE5-49AD846F0CD0}" dt="2019-12-26T11:04:21.731" v="24739" actId="478"/>
          <ac:spMkLst>
            <pc:docMk/>
            <pc:sldMk cId="722654167" sldId="286"/>
            <ac:spMk id="152" creationId="{CB3208A5-2D65-194B-8CA8-C03AA4E6CDAC}"/>
          </ac:spMkLst>
        </pc:spChg>
        <pc:spChg chg="del">
          <ac:chgData name="雄斗 増本" userId="c33bc751-cd93-45c0-ad15-94131cb6fb34" providerId="ADAL" clId="{EE9B2E8F-BB2E-447E-8CE5-49AD846F0CD0}" dt="2019-12-26T11:04:21.731" v="24739" actId="478"/>
          <ac:spMkLst>
            <pc:docMk/>
            <pc:sldMk cId="722654167" sldId="286"/>
            <ac:spMk id="153" creationId="{ED556B0B-F3A1-8443-89CE-55C8C671529D}"/>
          </ac:spMkLst>
        </pc:spChg>
        <pc:spChg chg="del">
          <ac:chgData name="雄斗 増本" userId="c33bc751-cd93-45c0-ad15-94131cb6fb34" providerId="ADAL" clId="{EE9B2E8F-BB2E-447E-8CE5-49AD846F0CD0}" dt="2019-12-26T11:04:21.731" v="24739" actId="478"/>
          <ac:spMkLst>
            <pc:docMk/>
            <pc:sldMk cId="722654167" sldId="286"/>
            <ac:spMk id="154" creationId="{DDF67468-56DE-3045-8EEA-707AB291DD42}"/>
          </ac:spMkLst>
        </pc:spChg>
        <pc:spChg chg="del">
          <ac:chgData name="雄斗 増本" userId="c33bc751-cd93-45c0-ad15-94131cb6fb34" providerId="ADAL" clId="{EE9B2E8F-BB2E-447E-8CE5-49AD846F0CD0}" dt="2019-12-26T11:04:21.731" v="24739" actId="478"/>
          <ac:spMkLst>
            <pc:docMk/>
            <pc:sldMk cId="722654167" sldId="286"/>
            <ac:spMk id="155" creationId="{ECDBF15E-3338-1042-A359-EB9D0807F7B9}"/>
          </ac:spMkLst>
        </pc:spChg>
        <pc:spChg chg="del">
          <ac:chgData name="雄斗 増本" userId="c33bc751-cd93-45c0-ad15-94131cb6fb34" providerId="ADAL" clId="{EE9B2E8F-BB2E-447E-8CE5-49AD846F0CD0}" dt="2019-12-26T11:04:21.731" v="24739" actId="478"/>
          <ac:spMkLst>
            <pc:docMk/>
            <pc:sldMk cId="722654167" sldId="286"/>
            <ac:spMk id="156" creationId="{0B80263C-2078-5C47-8891-37E36B6893AD}"/>
          </ac:spMkLst>
        </pc:spChg>
        <pc:spChg chg="del">
          <ac:chgData name="雄斗 増本" userId="c33bc751-cd93-45c0-ad15-94131cb6fb34" providerId="ADAL" clId="{EE9B2E8F-BB2E-447E-8CE5-49AD846F0CD0}" dt="2019-12-26T11:04:21.731" v="24739" actId="478"/>
          <ac:spMkLst>
            <pc:docMk/>
            <pc:sldMk cId="722654167" sldId="286"/>
            <ac:spMk id="157" creationId="{E00747F5-692A-BC41-BF3B-45BEAC96C044}"/>
          </ac:spMkLst>
        </pc:spChg>
        <pc:spChg chg="del">
          <ac:chgData name="雄斗 増本" userId="c33bc751-cd93-45c0-ad15-94131cb6fb34" providerId="ADAL" clId="{EE9B2E8F-BB2E-447E-8CE5-49AD846F0CD0}" dt="2019-12-26T11:04:21.731" v="24739" actId="478"/>
          <ac:spMkLst>
            <pc:docMk/>
            <pc:sldMk cId="722654167" sldId="286"/>
            <ac:spMk id="158" creationId="{FBF37ABB-879D-B340-9E18-1CEBC932CCB5}"/>
          </ac:spMkLst>
        </pc:spChg>
        <pc:spChg chg="del">
          <ac:chgData name="雄斗 増本" userId="c33bc751-cd93-45c0-ad15-94131cb6fb34" providerId="ADAL" clId="{EE9B2E8F-BB2E-447E-8CE5-49AD846F0CD0}" dt="2019-12-26T11:04:21.731" v="24739" actId="478"/>
          <ac:spMkLst>
            <pc:docMk/>
            <pc:sldMk cId="722654167" sldId="286"/>
            <ac:spMk id="159" creationId="{1B16CED1-8B49-7C43-A530-0D3EB44FDCF7}"/>
          </ac:spMkLst>
        </pc:spChg>
        <pc:spChg chg="del">
          <ac:chgData name="雄斗 増本" userId="c33bc751-cd93-45c0-ad15-94131cb6fb34" providerId="ADAL" clId="{EE9B2E8F-BB2E-447E-8CE5-49AD846F0CD0}" dt="2019-12-26T11:04:21.731" v="24739" actId="478"/>
          <ac:spMkLst>
            <pc:docMk/>
            <pc:sldMk cId="722654167" sldId="286"/>
            <ac:spMk id="160" creationId="{8AEC5743-D5F8-0244-849E-9BF98C16C967}"/>
          </ac:spMkLst>
        </pc:spChg>
        <pc:spChg chg="del">
          <ac:chgData name="雄斗 増本" userId="c33bc751-cd93-45c0-ad15-94131cb6fb34" providerId="ADAL" clId="{EE9B2E8F-BB2E-447E-8CE5-49AD846F0CD0}" dt="2019-12-26T11:04:21.731" v="24739" actId="478"/>
          <ac:spMkLst>
            <pc:docMk/>
            <pc:sldMk cId="722654167" sldId="286"/>
            <ac:spMk id="161" creationId="{AF2550B8-7D6B-124C-B3FF-990FA500E397}"/>
          </ac:spMkLst>
        </pc:spChg>
        <pc:spChg chg="del">
          <ac:chgData name="雄斗 増本" userId="c33bc751-cd93-45c0-ad15-94131cb6fb34" providerId="ADAL" clId="{EE9B2E8F-BB2E-447E-8CE5-49AD846F0CD0}" dt="2019-12-26T11:04:21.731" v="24739" actId="478"/>
          <ac:spMkLst>
            <pc:docMk/>
            <pc:sldMk cId="722654167" sldId="286"/>
            <ac:spMk id="162" creationId="{804557B3-5481-2F4D-BB8C-A718AC56B9A3}"/>
          </ac:spMkLst>
        </pc:spChg>
        <pc:spChg chg="del">
          <ac:chgData name="雄斗 増本" userId="c33bc751-cd93-45c0-ad15-94131cb6fb34" providerId="ADAL" clId="{EE9B2E8F-BB2E-447E-8CE5-49AD846F0CD0}" dt="2019-12-26T11:04:21.731" v="24739" actId="478"/>
          <ac:spMkLst>
            <pc:docMk/>
            <pc:sldMk cId="722654167" sldId="286"/>
            <ac:spMk id="163" creationId="{CF613B53-005B-C844-AECF-CA916793B59B}"/>
          </ac:spMkLst>
        </pc:spChg>
        <pc:spChg chg="del">
          <ac:chgData name="雄斗 増本" userId="c33bc751-cd93-45c0-ad15-94131cb6fb34" providerId="ADAL" clId="{EE9B2E8F-BB2E-447E-8CE5-49AD846F0CD0}" dt="2019-12-26T11:04:21.731" v="24739" actId="478"/>
          <ac:spMkLst>
            <pc:docMk/>
            <pc:sldMk cId="722654167" sldId="286"/>
            <ac:spMk id="164" creationId="{F1252EAB-B1C9-7F40-9715-901983917555}"/>
          </ac:spMkLst>
        </pc:spChg>
        <pc:spChg chg="del">
          <ac:chgData name="雄斗 増本" userId="c33bc751-cd93-45c0-ad15-94131cb6fb34" providerId="ADAL" clId="{EE9B2E8F-BB2E-447E-8CE5-49AD846F0CD0}" dt="2019-12-26T11:04:21.731" v="24739" actId="478"/>
          <ac:spMkLst>
            <pc:docMk/>
            <pc:sldMk cId="722654167" sldId="286"/>
            <ac:spMk id="165" creationId="{5B214FD4-8984-294D-AE92-140F964BE5F5}"/>
          </ac:spMkLst>
        </pc:spChg>
        <pc:spChg chg="del">
          <ac:chgData name="雄斗 増本" userId="c33bc751-cd93-45c0-ad15-94131cb6fb34" providerId="ADAL" clId="{EE9B2E8F-BB2E-447E-8CE5-49AD846F0CD0}" dt="2019-12-26T11:04:21.731" v="24739" actId="478"/>
          <ac:spMkLst>
            <pc:docMk/>
            <pc:sldMk cId="722654167" sldId="286"/>
            <ac:spMk id="166" creationId="{07F87D0B-AC84-9B47-B2DC-A294D0EC9E7C}"/>
          </ac:spMkLst>
        </pc:spChg>
        <pc:spChg chg="del">
          <ac:chgData name="雄斗 増本" userId="c33bc751-cd93-45c0-ad15-94131cb6fb34" providerId="ADAL" clId="{EE9B2E8F-BB2E-447E-8CE5-49AD846F0CD0}" dt="2019-12-26T11:04:21.731" v="24739" actId="478"/>
          <ac:spMkLst>
            <pc:docMk/>
            <pc:sldMk cId="722654167" sldId="286"/>
            <ac:spMk id="167" creationId="{5DB9C574-10A8-4249-A21A-E1A3BF92BCDA}"/>
          </ac:spMkLst>
        </pc:spChg>
        <pc:spChg chg="del">
          <ac:chgData name="雄斗 増本" userId="c33bc751-cd93-45c0-ad15-94131cb6fb34" providerId="ADAL" clId="{EE9B2E8F-BB2E-447E-8CE5-49AD846F0CD0}" dt="2019-12-26T11:04:21.731" v="24739" actId="478"/>
          <ac:spMkLst>
            <pc:docMk/>
            <pc:sldMk cId="722654167" sldId="286"/>
            <ac:spMk id="170" creationId="{02219827-1FF8-3449-A830-0E575BF285DC}"/>
          </ac:spMkLst>
        </pc:spChg>
        <pc:spChg chg="del">
          <ac:chgData name="雄斗 増本" userId="c33bc751-cd93-45c0-ad15-94131cb6fb34" providerId="ADAL" clId="{EE9B2E8F-BB2E-447E-8CE5-49AD846F0CD0}" dt="2019-12-26T11:04:21.731" v="24739" actId="478"/>
          <ac:spMkLst>
            <pc:docMk/>
            <pc:sldMk cId="722654167" sldId="286"/>
            <ac:spMk id="171" creationId="{25D864CB-6A44-E146-ACA2-C27EF5F7E1BB}"/>
          </ac:spMkLst>
        </pc:spChg>
        <pc:spChg chg="del">
          <ac:chgData name="雄斗 増本" userId="c33bc751-cd93-45c0-ad15-94131cb6fb34" providerId="ADAL" clId="{EE9B2E8F-BB2E-447E-8CE5-49AD846F0CD0}" dt="2019-12-26T11:04:21.731" v="24739" actId="478"/>
          <ac:spMkLst>
            <pc:docMk/>
            <pc:sldMk cId="722654167" sldId="286"/>
            <ac:spMk id="172" creationId="{155F68C6-31CB-ED45-9B7D-8C3AAD94F941}"/>
          </ac:spMkLst>
        </pc:spChg>
        <pc:spChg chg="del">
          <ac:chgData name="雄斗 増本" userId="c33bc751-cd93-45c0-ad15-94131cb6fb34" providerId="ADAL" clId="{EE9B2E8F-BB2E-447E-8CE5-49AD846F0CD0}" dt="2019-12-26T11:04:21.731" v="24739" actId="478"/>
          <ac:spMkLst>
            <pc:docMk/>
            <pc:sldMk cId="722654167" sldId="286"/>
            <ac:spMk id="173" creationId="{9CE7A15E-01C6-B141-AE30-1588042398CF}"/>
          </ac:spMkLst>
        </pc:spChg>
        <pc:spChg chg="add">
          <ac:chgData name="雄斗 増本" userId="c33bc751-cd93-45c0-ad15-94131cb6fb34" providerId="ADAL" clId="{EE9B2E8F-BB2E-447E-8CE5-49AD846F0CD0}" dt="2019-12-26T11:04:22.435" v="24740"/>
          <ac:spMkLst>
            <pc:docMk/>
            <pc:sldMk cId="722654167" sldId="286"/>
            <ac:spMk id="175" creationId="{66531AE1-EBC5-4AE8-94DD-23B128235736}"/>
          </ac:spMkLst>
        </pc:spChg>
        <pc:spChg chg="add">
          <ac:chgData name="雄斗 増本" userId="c33bc751-cd93-45c0-ad15-94131cb6fb34" providerId="ADAL" clId="{EE9B2E8F-BB2E-447E-8CE5-49AD846F0CD0}" dt="2019-12-26T11:04:22.435" v="24740"/>
          <ac:spMkLst>
            <pc:docMk/>
            <pc:sldMk cId="722654167" sldId="286"/>
            <ac:spMk id="177" creationId="{2C6B4A39-46F9-4A28-987D-EAAD1BC1D5B4}"/>
          </ac:spMkLst>
        </pc:spChg>
        <pc:spChg chg="add">
          <ac:chgData name="雄斗 増本" userId="c33bc751-cd93-45c0-ad15-94131cb6fb34" providerId="ADAL" clId="{EE9B2E8F-BB2E-447E-8CE5-49AD846F0CD0}" dt="2019-12-26T11:04:22.435" v="24740"/>
          <ac:spMkLst>
            <pc:docMk/>
            <pc:sldMk cId="722654167" sldId="286"/>
            <ac:spMk id="178" creationId="{0656D558-DACF-43E9-85E1-D23B6D93AA7E}"/>
          </ac:spMkLst>
        </pc:spChg>
        <pc:spChg chg="add">
          <ac:chgData name="雄斗 増本" userId="c33bc751-cd93-45c0-ad15-94131cb6fb34" providerId="ADAL" clId="{EE9B2E8F-BB2E-447E-8CE5-49AD846F0CD0}" dt="2019-12-26T11:04:22.435" v="24740"/>
          <ac:spMkLst>
            <pc:docMk/>
            <pc:sldMk cId="722654167" sldId="286"/>
            <ac:spMk id="180" creationId="{9AFDBB7B-DDF2-4C72-9D7D-102805F45A5B}"/>
          </ac:spMkLst>
        </pc:spChg>
        <pc:spChg chg="add">
          <ac:chgData name="雄斗 増本" userId="c33bc751-cd93-45c0-ad15-94131cb6fb34" providerId="ADAL" clId="{EE9B2E8F-BB2E-447E-8CE5-49AD846F0CD0}" dt="2019-12-26T11:04:22.435" v="24740"/>
          <ac:spMkLst>
            <pc:docMk/>
            <pc:sldMk cId="722654167" sldId="286"/>
            <ac:spMk id="181" creationId="{138DE4E5-0D96-4A28-A48C-D7156D8E8A9E}"/>
          </ac:spMkLst>
        </pc:spChg>
        <pc:spChg chg="del">
          <ac:chgData name="雄斗 増本" userId="c33bc751-cd93-45c0-ad15-94131cb6fb34" providerId="ADAL" clId="{EE9B2E8F-BB2E-447E-8CE5-49AD846F0CD0}" dt="2019-12-26T11:04:21.731" v="24739" actId="478"/>
          <ac:spMkLst>
            <pc:docMk/>
            <pc:sldMk cId="722654167" sldId="286"/>
            <ac:spMk id="187" creationId="{F9855AB6-17D1-0645-8C6E-A63D718EE6BC}"/>
          </ac:spMkLst>
        </pc:spChg>
        <pc:spChg chg="del">
          <ac:chgData name="雄斗 増本" userId="c33bc751-cd93-45c0-ad15-94131cb6fb34" providerId="ADAL" clId="{EE9B2E8F-BB2E-447E-8CE5-49AD846F0CD0}" dt="2019-12-26T11:04:21.731" v="24739" actId="478"/>
          <ac:spMkLst>
            <pc:docMk/>
            <pc:sldMk cId="722654167" sldId="286"/>
            <ac:spMk id="188" creationId="{233BCE07-6152-7D4C-A73E-DF9D9C174730}"/>
          </ac:spMkLst>
        </pc:spChg>
        <pc:spChg chg="del">
          <ac:chgData name="雄斗 増本" userId="c33bc751-cd93-45c0-ad15-94131cb6fb34" providerId="ADAL" clId="{EE9B2E8F-BB2E-447E-8CE5-49AD846F0CD0}" dt="2019-12-26T11:04:21.731" v="24739" actId="478"/>
          <ac:spMkLst>
            <pc:docMk/>
            <pc:sldMk cId="722654167" sldId="286"/>
            <ac:spMk id="189" creationId="{C253264E-1B81-FF44-9825-1ACFB99CB924}"/>
          </ac:spMkLst>
        </pc:spChg>
        <pc:spChg chg="del">
          <ac:chgData name="雄斗 増本" userId="c33bc751-cd93-45c0-ad15-94131cb6fb34" providerId="ADAL" clId="{EE9B2E8F-BB2E-447E-8CE5-49AD846F0CD0}" dt="2019-12-26T11:04:21.731" v="24739" actId="478"/>
          <ac:spMkLst>
            <pc:docMk/>
            <pc:sldMk cId="722654167" sldId="286"/>
            <ac:spMk id="190" creationId="{BCA036DF-C419-E84B-A573-28FBC551BA3E}"/>
          </ac:spMkLst>
        </pc:spChg>
        <pc:spChg chg="del">
          <ac:chgData name="雄斗 増本" userId="c33bc751-cd93-45c0-ad15-94131cb6fb34" providerId="ADAL" clId="{EE9B2E8F-BB2E-447E-8CE5-49AD846F0CD0}" dt="2019-12-26T11:04:21.731" v="24739" actId="478"/>
          <ac:spMkLst>
            <pc:docMk/>
            <pc:sldMk cId="722654167" sldId="286"/>
            <ac:spMk id="191" creationId="{32452922-F5C8-004C-BBBC-66C126D88786}"/>
          </ac:spMkLst>
        </pc:spChg>
        <pc:spChg chg="del">
          <ac:chgData name="雄斗 増本" userId="c33bc751-cd93-45c0-ad15-94131cb6fb34" providerId="ADAL" clId="{EE9B2E8F-BB2E-447E-8CE5-49AD846F0CD0}" dt="2019-12-26T11:04:21.731" v="24739" actId="478"/>
          <ac:spMkLst>
            <pc:docMk/>
            <pc:sldMk cId="722654167" sldId="286"/>
            <ac:spMk id="192" creationId="{8A028720-56D9-C64C-800E-A4FE82DAEAAD}"/>
          </ac:spMkLst>
        </pc:spChg>
        <pc:spChg chg="del">
          <ac:chgData name="雄斗 増本" userId="c33bc751-cd93-45c0-ad15-94131cb6fb34" providerId="ADAL" clId="{EE9B2E8F-BB2E-447E-8CE5-49AD846F0CD0}" dt="2019-12-26T11:04:21.731" v="24739" actId="478"/>
          <ac:spMkLst>
            <pc:docMk/>
            <pc:sldMk cId="722654167" sldId="286"/>
            <ac:spMk id="193" creationId="{6B3F16AF-FE95-2746-BC04-826052308E6F}"/>
          </ac:spMkLst>
        </pc:spChg>
        <pc:spChg chg="del">
          <ac:chgData name="雄斗 増本" userId="c33bc751-cd93-45c0-ad15-94131cb6fb34" providerId="ADAL" clId="{EE9B2E8F-BB2E-447E-8CE5-49AD846F0CD0}" dt="2019-12-26T11:04:21.731" v="24739" actId="478"/>
          <ac:spMkLst>
            <pc:docMk/>
            <pc:sldMk cId="722654167" sldId="286"/>
            <ac:spMk id="194" creationId="{67A4DF0D-62AF-C24D-BE5A-1B94ED543033}"/>
          </ac:spMkLst>
        </pc:spChg>
        <pc:spChg chg="del">
          <ac:chgData name="雄斗 増本" userId="c33bc751-cd93-45c0-ad15-94131cb6fb34" providerId="ADAL" clId="{EE9B2E8F-BB2E-447E-8CE5-49AD846F0CD0}" dt="2019-12-26T11:04:21.731" v="24739" actId="478"/>
          <ac:spMkLst>
            <pc:docMk/>
            <pc:sldMk cId="722654167" sldId="286"/>
            <ac:spMk id="195" creationId="{9CCE10C8-2EC5-2E49-86A2-26804BF9167D}"/>
          </ac:spMkLst>
        </pc:spChg>
        <pc:spChg chg="del">
          <ac:chgData name="雄斗 増本" userId="c33bc751-cd93-45c0-ad15-94131cb6fb34" providerId="ADAL" clId="{EE9B2E8F-BB2E-447E-8CE5-49AD846F0CD0}" dt="2019-12-26T11:04:21.731" v="24739" actId="478"/>
          <ac:spMkLst>
            <pc:docMk/>
            <pc:sldMk cId="722654167" sldId="286"/>
            <ac:spMk id="196" creationId="{B8E7A562-5596-E641-AC24-5841BBD6FF21}"/>
          </ac:spMkLst>
        </pc:spChg>
        <pc:spChg chg="del">
          <ac:chgData name="雄斗 増本" userId="c33bc751-cd93-45c0-ad15-94131cb6fb34" providerId="ADAL" clId="{EE9B2E8F-BB2E-447E-8CE5-49AD846F0CD0}" dt="2019-12-18T03:51:24.255" v="17262" actId="478"/>
          <ac:spMkLst>
            <pc:docMk/>
            <pc:sldMk cId="722654167" sldId="286"/>
            <ac:spMk id="198" creationId="{59C52B86-27C3-624C-9BA4-A691BE1C63C5}"/>
          </ac:spMkLst>
        </pc:spChg>
        <pc:spChg chg="add">
          <ac:chgData name="雄斗 増本" userId="c33bc751-cd93-45c0-ad15-94131cb6fb34" providerId="ADAL" clId="{EE9B2E8F-BB2E-447E-8CE5-49AD846F0CD0}" dt="2019-12-26T11:04:22.435" v="24740"/>
          <ac:spMkLst>
            <pc:docMk/>
            <pc:sldMk cId="722654167" sldId="286"/>
            <ac:spMk id="198" creationId="{69622052-8C8C-499D-BF81-0BDB24F9E7E7}"/>
          </ac:spMkLst>
        </pc:spChg>
        <pc:spChg chg="del">
          <ac:chgData name="雄斗 増本" userId="c33bc751-cd93-45c0-ad15-94131cb6fb34" providerId="ADAL" clId="{EE9B2E8F-BB2E-447E-8CE5-49AD846F0CD0}" dt="2019-12-18T03:51:23.670" v="17261" actId="478"/>
          <ac:spMkLst>
            <pc:docMk/>
            <pc:sldMk cId="722654167" sldId="286"/>
            <ac:spMk id="199" creationId="{A6FA502E-D94C-5F4D-BA4A-E1A4FEED55F6}"/>
          </ac:spMkLst>
        </pc:spChg>
        <pc:spChg chg="add">
          <ac:chgData name="雄斗 増本" userId="c33bc751-cd93-45c0-ad15-94131cb6fb34" providerId="ADAL" clId="{EE9B2E8F-BB2E-447E-8CE5-49AD846F0CD0}" dt="2019-12-26T11:04:22.435" v="24740"/>
          <ac:spMkLst>
            <pc:docMk/>
            <pc:sldMk cId="722654167" sldId="286"/>
            <ac:spMk id="200" creationId="{DA255FD4-3752-44E8-8E75-75FB1BE025F5}"/>
          </ac:spMkLst>
        </pc:spChg>
        <pc:spChg chg="del">
          <ac:chgData name="雄斗 増本" userId="c33bc751-cd93-45c0-ad15-94131cb6fb34" providerId="ADAL" clId="{EE9B2E8F-BB2E-447E-8CE5-49AD846F0CD0}" dt="2019-12-18T03:51:27.983" v="17266" actId="478"/>
          <ac:spMkLst>
            <pc:docMk/>
            <pc:sldMk cId="722654167" sldId="286"/>
            <ac:spMk id="200" creationId="{E1A4A962-ADE8-E048-A8E9-2F55A62FC633}"/>
          </ac:spMkLst>
        </pc:spChg>
        <pc:spChg chg="del mod">
          <ac:chgData name="雄斗 増本" userId="c33bc751-cd93-45c0-ad15-94131cb6fb34" providerId="ADAL" clId="{EE9B2E8F-BB2E-447E-8CE5-49AD846F0CD0}" dt="2019-12-18T03:51:27.431" v="17265" actId="478"/>
          <ac:spMkLst>
            <pc:docMk/>
            <pc:sldMk cId="722654167" sldId="286"/>
            <ac:spMk id="201" creationId="{8441598D-3672-BF4B-89A7-D30BB809A52A}"/>
          </ac:spMkLst>
        </pc:spChg>
        <pc:spChg chg="add">
          <ac:chgData name="雄斗 増本" userId="c33bc751-cd93-45c0-ad15-94131cb6fb34" providerId="ADAL" clId="{EE9B2E8F-BB2E-447E-8CE5-49AD846F0CD0}" dt="2019-12-26T11:04:22.435" v="24740"/>
          <ac:spMkLst>
            <pc:docMk/>
            <pc:sldMk cId="722654167" sldId="286"/>
            <ac:spMk id="201" creationId="{AC5CFB77-3507-40C9-AD8F-4EE6130384A6}"/>
          </ac:spMkLst>
        </pc:spChg>
        <pc:spChg chg="add">
          <ac:chgData name="雄斗 増本" userId="c33bc751-cd93-45c0-ad15-94131cb6fb34" providerId="ADAL" clId="{EE9B2E8F-BB2E-447E-8CE5-49AD846F0CD0}" dt="2019-12-26T11:04:22.435" v="24740"/>
          <ac:spMkLst>
            <pc:docMk/>
            <pc:sldMk cId="722654167" sldId="286"/>
            <ac:spMk id="203" creationId="{F1E8BCFB-FF66-4B73-B3D6-4276A581CAEF}"/>
          </ac:spMkLst>
        </pc:spChg>
        <pc:spChg chg="add">
          <ac:chgData name="雄斗 増本" userId="c33bc751-cd93-45c0-ad15-94131cb6fb34" providerId="ADAL" clId="{EE9B2E8F-BB2E-447E-8CE5-49AD846F0CD0}" dt="2019-12-26T11:04:22.435" v="24740"/>
          <ac:spMkLst>
            <pc:docMk/>
            <pc:sldMk cId="722654167" sldId="286"/>
            <ac:spMk id="204" creationId="{3E25C484-2ABD-4978-922A-C4910F642BD0}"/>
          </ac:spMkLst>
        </pc:spChg>
        <pc:spChg chg="add">
          <ac:chgData name="雄斗 増本" userId="c33bc751-cd93-45c0-ad15-94131cb6fb34" providerId="ADAL" clId="{EE9B2E8F-BB2E-447E-8CE5-49AD846F0CD0}" dt="2019-12-26T11:04:22.435" v="24740"/>
          <ac:spMkLst>
            <pc:docMk/>
            <pc:sldMk cId="722654167" sldId="286"/>
            <ac:spMk id="211" creationId="{D71AD3A0-C1AD-4135-8416-10F12485AC08}"/>
          </ac:spMkLst>
        </pc:spChg>
        <pc:spChg chg="add">
          <ac:chgData name="雄斗 増本" userId="c33bc751-cd93-45c0-ad15-94131cb6fb34" providerId="ADAL" clId="{EE9B2E8F-BB2E-447E-8CE5-49AD846F0CD0}" dt="2019-12-26T11:04:22.435" v="24740"/>
          <ac:spMkLst>
            <pc:docMk/>
            <pc:sldMk cId="722654167" sldId="286"/>
            <ac:spMk id="213" creationId="{38BD90DD-1290-4D20-BE5C-BA28B5744685}"/>
          </ac:spMkLst>
        </pc:spChg>
        <pc:spChg chg="add">
          <ac:chgData name="雄斗 増本" userId="c33bc751-cd93-45c0-ad15-94131cb6fb34" providerId="ADAL" clId="{EE9B2E8F-BB2E-447E-8CE5-49AD846F0CD0}" dt="2019-12-26T11:04:22.435" v="24740"/>
          <ac:spMkLst>
            <pc:docMk/>
            <pc:sldMk cId="722654167" sldId="286"/>
            <ac:spMk id="214" creationId="{5692843F-0CC9-417D-9F34-045C9D6E0149}"/>
          </ac:spMkLst>
        </pc:spChg>
        <pc:spChg chg="add">
          <ac:chgData name="雄斗 増本" userId="c33bc751-cd93-45c0-ad15-94131cb6fb34" providerId="ADAL" clId="{EE9B2E8F-BB2E-447E-8CE5-49AD846F0CD0}" dt="2019-12-26T11:04:22.435" v="24740"/>
          <ac:spMkLst>
            <pc:docMk/>
            <pc:sldMk cId="722654167" sldId="286"/>
            <ac:spMk id="216" creationId="{8AAF5701-DFBF-45B2-8A44-FD72A620461C}"/>
          </ac:spMkLst>
        </pc:spChg>
        <pc:spChg chg="add">
          <ac:chgData name="雄斗 増本" userId="c33bc751-cd93-45c0-ad15-94131cb6fb34" providerId="ADAL" clId="{EE9B2E8F-BB2E-447E-8CE5-49AD846F0CD0}" dt="2019-12-26T11:04:22.435" v="24740"/>
          <ac:spMkLst>
            <pc:docMk/>
            <pc:sldMk cId="722654167" sldId="286"/>
            <ac:spMk id="217" creationId="{43DE8785-FCD6-438A-85EC-3C6758AFBC1A}"/>
          </ac:spMkLst>
        </pc:spChg>
        <pc:spChg chg="add">
          <ac:chgData name="雄斗 増本" userId="c33bc751-cd93-45c0-ad15-94131cb6fb34" providerId="ADAL" clId="{EE9B2E8F-BB2E-447E-8CE5-49AD846F0CD0}" dt="2019-12-26T11:04:22.435" v="24740"/>
          <ac:spMkLst>
            <pc:docMk/>
            <pc:sldMk cId="722654167" sldId="286"/>
            <ac:spMk id="224" creationId="{45C22B87-C2C7-4DEC-8963-75C17629CA13}"/>
          </ac:spMkLst>
        </pc:spChg>
        <pc:spChg chg="add">
          <ac:chgData name="雄斗 増本" userId="c33bc751-cd93-45c0-ad15-94131cb6fb34" providerId="ADAL" clId="{EE9B2E8F-BB2E-447E-8CE5-49AD846F0CD0}" dt="2019-12-26T11:04:22.435" v="24740"/>
          <ac:spMkLst>
            <pc:docMk/>
            <pc:sldMk cId="722654167" sldId="286"/>
            <ac:spMk id="226" creationId="{8A928C3C-0431-4A7B-A185-4D9067A5AA07}"/>
          </ac:spMkLst>
        </pc:spChg>
        <pc:spChg chg="add">
          <ac:chgData name="雄斗 増本" userId="c33bc751-cd93-45c0-ad15-94131cb6fb34" providerId="ADAL" clId="{EE9B2E8F-BB2E-447E-8CE5-49AD846F0CD0}" dt="2019-12-26T11:04:22.435" v="24740"/>
          <ac:spMkLst>
            <pc:docMk/>
            <pc:sldMk cId="722654167" sldId="286"/>
            <ac:spMk id="227" creationId="{E0F5B50B-DEF4-47C4-8E70-375B16816E9A}"/>
          </ac:spMkLst>
        </pc:spChg>
        <pc:spChg chg="add">
          <ac:chgData name="雄斗 増本" userId="c33bc751-cd93-45c0-ad15-94131cb6fb34" providerId="ADAL" clId="{EE9B2E8F-BB2E-447E-8CE5-49AD846F0CD0}" dt="2019-12-26T11:04:22.435" v="24740"/>
          <ac:spMkLst>
            <pc:docMk/>
            <pc:sldMk cId="722654167" sldId="286"/>
            <ac:spMk id="228" creationId="{211A887A-36FC-4DDB-8DE5-5AA9790A0147}"/>
          </ac:spMkLst>
        </pc:spChg>
        <pc:spChg chg="add">
          <ac:chgData name="雄斗 増本" userId="c33bc751-cd93-45c0-ad15-94131cb6fb34" providerId="ADAL" clId="{EE9B2E8F-BB2E-447E-8CE5-49AD846F0CD0}" dt="2019-12-26T11:04:22.435" v="24740"/>
          <ac:spMkLst>
            <pc:docMk/>
            <pc:sldMk cId="722654167" sldId="286"/>
            <ac:spMk id="229" creationId="{AE2A95CD-B02B-4255-AFE2-BFF7ABFEFE62}"/>
          </ac:spMkLst>
        </pc:spChg>
        <pc:spChg chg="add">
          <ac:chgData name="雄斗 増本" userId="c33bc751-cd93-45c0-ad15-94131cb6fb34" providerId="ADAL" clId="{EE9B2E8F-BB2E-447E-8CE5-49AD846F0CD0}" dt="2019-12-26T11:04:22.435" v="24740"/>
          <ac:spMkLst>
            <pc:docMk/>
            <pc:sldMk cId="722654167" sldId="286"/>
            <ac:spMk id="230" creationId="{BB583E7C-0855-4415-88D3-C1A5C7D01FD5}"/>
          </ac:spMkLst>
        </pc:spChg>
        <pc:spChg chg="add">
          <ac:chgData name="雄斗 増本" userId="c33bc751-cd93-45c0-ad15-94131cb6fb34" providerId="ADAL" clId="{EE9B2E8F-BB2E-447E-8CE5-49AD846F0CD0}" dt="2019-12-26T11:04:22.435" v="24740"/>
          <ac:spMkLst>
            <pc:docMk/>
            <pc:sldMk cId="722654167" sldId="286"/>
            <ac:spMk id="231" creationId="{4C1F6635-7681-4BE0-B0DA-984C96AACB8F}"/>
          </ac:spMkLst>
        </pc:spChg>
        <pc:spChg chg="add">
          <ac:chgData name="雄斗 増本" userId="c33bc751-cd93-45c0-ad15-94131cb6fb34" providerId="ADAL" clId="{EE9B2E8F-BB2E-447E-8CE5-49AD846F0CD0}" dt="2019-12-26T11:04:22.435" v="24740"/>
          <ac:spMkLst>
            <pc:docMk/>
            <pc:sldMk cId="722654167" sldId="286"/>
            <ac:spMk id="232" creationId="{BD970D8D-41D9-4EFC-BFA9-525F2E2D549B}"/>
          </ac:spMkLst>
        </pc:spChg>
        <pc:spChg chg="add">
          <ac:chgData name="雄斗 増本" userId="c33bc751-cd93-45c0-ad15-94131cb6fb34" providerId="ADAL" clId="{EE9B2E8F-BB2E-447E-8CE5-49AD846F0CD0}" dt="2019-12-26T11:04:22.435" v="24740"/>
          <ac:spMkLst>
            <pc:docMk/>
            <pc:sldMk cId="722654167" sldId="286"/>
            <ac:spMk id="233" creationId="{1739602E-B8C9-4A27-A393-DB1CD8BBB21E}"/>
          </ac:spMkLst>
        </pc:spChg>
        <pc:spChg chg="add">
          <ac:chgData name="雄斗 増本" userId="c33bc751-cd93-45c0-ad15-94131cb6fb34" providerId="ADAL" clId="{EE9B2E8F-BB2E-447E-8CE5-49AD846F0CD0}" dt="2019-12-26T11:04:22.435" v="24740"/>
          <ac:spMkLst>
            <pc:docMk/>
            <pc:sldMk cId="722654167" sldId="286"/>
            <ac:spMk id="235" creationId="{09DFA917-6E76-4266-ABA0-D76903F220A8}"/>
          </ac:spMkLst>
        </pc:spChg>
        <pc:spChg chg="add">
          <ac:chgData name="雄斗 増本" userId="c33bc751-cd93-45c0-ad15-94131cb6fb34" providerId="ADAL" clId="{EE9B2E8F-BB2E-447E-8CE5-49AD846F0CD0}" dt="2019-12-26T11:04:22.435" v="24740"/>
          <ac:spMkLst>
            <pc:docMk/>
            <pc:sldMk cId="722654167" sldId="286"/>
            <ac:spMk id="236" creationId="{3369DFAC-BBBB-4419-A618-72457B36FCBF}"/>
          </ac:spMkLst>
        </pc:spChg>
        <pc:spChg chg="add">
          <ac:chgData name="雄斗 増本" userId="c33bc751-cd93-45c0-ad15-94131cb6fb34" providerId="ADAL" clId="{EE9B2E8F-BB2E-447E-8CE5-49AD846F0CD0}" dt="2019-12-26T11:04:22.435" v="24740"/>
          <ac:spMkLst>
            <pc:docMk/>
            <pc:sldMk cId="722654167" sldId="286"/>
            <ac:spMk id="243" creationId="{07BD6F6A-80E8-466B-9DCE-0853F801F24B}"/>
          </ac:spMkLst>
        </pc:spChg>
        <pc:spChg chg="add">
          <ac:chgData name="雄斗 増本" userId="c33bc751-cd93-45c0-ad15-94131cb6fb34" providerId="ADAL" clId="{EE9B2E8F-BB2E-447E-8CE5-49AD846F0CD0}" dt="2019-12-26T11:04:22.435" v="24740"/>
          <ac:spMkLst>
            <pc:docMk/>
            <pc:sldMk cId="722654167" sldId="286"/>
            <ac:spMk id="245" creationId="{4D884486-CAB4-4EF3-BC51-A66732328735}"/>
          </ac:spMkLst>
        </pc:spChg>
        <pc:spChg chg="add">
          <ac:chgData name="雄斗 増本" userId="c33bc751-cd93-45c0-ad15-94131cb6fb34" providerId="ADAL" clId="{EE9B2E8F-BB2E-447E-8CE5-49AD846F0CD0}" dt="2019-12-26T11:04:22.435" v="24740"/>
          <ac:spMkLst>
            <pc:docMk/>
            <pc:sldMk cId="722654167" sldId="286"/>
            <ac:spMk id="247" creationId="{4E4F6F65-0217-420F-9BA2-325CFE2A4830}"/>
          </ac:spMkLst>
        </pc:spChg>
        <pc:spChg chg="add">
          <ac:chgData name="雄斗 増本" userId="c33bc751-cd93-45c0-ad15-94131cb6fb34" providerId="ADAL" clId="{EE9B2E8F-BB2E-447E-8CE5-49AD846F0CD0}" dt="2019-12-26T11:04:22.435" v="24740"/>
          <ac:spMkLst>
            <pc:docMk/>
            <pc:sldMk cId="722654167" sldId="286"/>
            <ac:spMk id="248" creationId="{E07833BF-059B-41F2-8505-FB248ECB8B2E}"/>
          </ac:spMkLst>
        </pc:spChg>
        <pc:spChg chg="add">
          <ac:chgData name="雄斗 増本" userId="c33bc751-cd93-45c0-ad15-94131cb6fb34" providerId="ADAL" clId="{EE9B2E8F-BB2E-447E-8CE5-49AD846F0CD0}" dt="2019-12-26T11:04:22.435" v="24740"/>
          <ac:spMkLst>
            <pc:docMk/>
            <pc:sldMk cId="722654167" sldId="286"/>
            <ac:spMk id="255" creationId="{8788DBC5-DE7F-44EF-A6AB-00559847D688}"/>
          </ac:spMkLst>
        </pc:spChg>
        <pc:spChg chg="add">
          <ac:chgData name="雄斗 増本" userId="c33bc751-cd93-45c0-ad15-94131cb6fb34" providerId="ADAL" clId="{EE9B2E8F-BB2E-447E-8CE5-49AD846F0CD0}" dt="2019-12-26T11:04:22.435" v="24740"/>
          <ac:spMkLst>
            <pc:docMk/>
            <pc:sldMk cId="722654167" sldId="286"/>
            <ac:spMk id="257" creationId="{A0D5C364-83E4-4048-8FC1-B1A9FCA5F90B}"/>
          </ac:spMkLst>
        </pc:spChg>
        <pc:spChg chg="add">
          <ac:chgData name="雄斗 増本" userId="c33bc751-cd93-45c0-ad15-94131cb6fb34" providerId="ADAL" clId="{EE9B2E8F-BB2E-447E-8CE5-49AD846F0CD0}" dt="2019-12-26T11:04:22.435" v="24740"/>
          <ac:spMkLst>
            <pc:docMk/>
            <pc:sldMk cId="722654167" sldId="286"/>
            <ac:spMk id="259" creationId="{C29AE8D6-1D25-4E35-9ABA-AB86BAE43CA7}"/>
          </ac:spMkLst>
        </pc:spChg>
        <pc:spChg chg="add">
          <ac:chgData name="雄斗 増本" userId="c33bc751-cd93-45c0-ad15-94131cb6fb34" providerId="ADAL" clId="{EE9B2E8F-BB2E-447E-8CE5-49AD846F0CD0}" dt="2019-12-26T11:04:22.435" v="24740"/>
          <ac:spMkLst>
            <pc:docMk/>
            <pc:sldMk cId="722654167" sldId="286"/>
            <ac:spMk id="260" creationId="{7B726977-2CD5-4FC4-96BE-CEFE8B6EB31D}"/>
          </ac:spMkLst>
        </pc:spChg>
        <pc:spChg chg="add">
          <ac:chgData name="雄斗 増本" userId="c33bc751-cd93-45c0-ad15-94131cb6fb34" providerId="ADAL" clId="{EE9B2E8F-BB2E-447E-8CE5-49AD846F0CD0}" dt="2019-12-26T11:04:22.435" v="24740"/>
          <ac:spMkLst>
            <pc:docMk/>
            <pc:sldMk cId="722654167" sldId="286"/>
            <ac:spMk id="267" creationId="{8E92BB18-D67B-4848-9D0D-810A5CAB44FC}"/>
          </ac:spMkLst>
        </pc:spChg>
        <pc:spChg chg="add">
          <ac:chgData name="雄斗 増本" userId="c33bc751-cd93-45c0-ad15-94131cb6fb34" providerId="ADAL" clId="{EE9B2E8F-BB2E-447E-8CE5-49AD846F0CD0}" dt="2019-12-26T11:04:22.435" v="24740"/>
          <ac:spMkLst>
            <pc:docMk/>
            <pc:sldMk cId="722654167" sldId="286"/>
            <ac:spMk id="269" creationId="{7C8C4155-1D78-48D6-B92B-443717FC362C}"/>
          </ac:spMkLst>
        </pc:spChg>
        <pc:spChg chg="add">
          <ac:chgData name="雄斗 増本" userId="c33bc751-cd93-45c0-ad15-94131cb6fb34" providerId="ADAL" clId="{EE9B2E8F-BB2E-447E-8CE5-49AD846F0CD0}" dt="2019-12-26T11:04:22.435" v="24740"/>
          <ac:spMkLst>
            <pc:docMk/>
            <pc:sldMk cId="722654167" sldId="286"/>
            <ac:spMk id="271" creationId="{CBD5983C-1501-4ACF-BB26-6B2216FE190E}"/>
          </ac:spMkLst>
        </pc:spChg>
        <pc:spChg chg="add">
          <ac:chgData name="雄斗 増本" userId="c33bc751-cd93-45c0-ad15-94131cb6fb34" providerId="ADAL" clId="{EE9B2E8F-BB2E-447E-8CE5-49AD846F0CD0}" dt="2019-12-26T11:04:22.435" v="24740"/>
          <ac:spMkLst>
            <pc:docMk/>
            <pc:sldMk cId="722654167" sldId="286"/>
            <ac:spMk id="272" creationId="{00FF2579-D473-4271-829F-87065FEFA033}"/>
          </ac:spMkLst>
        </pc:spChg>
        <pc:spChg chg="add">
          <ac:chgData name="雄斗 増本" userId="c33bc751-cd93-45c0-ad15-94131cb6fb34" providerId="ADAL" clId="{EE9B2E8F-BB2E-447E-8CE5-49AD846F0CD0}" dt="2019-12-26T11:04:22.435" v="24740"/>
          <ac:spMkLst>
            <pc:docMk/>
            <pc:sldMk cId="722654167" sldId="286"/>
            <ac:spMk id="279" creationId="{62077FC2-DA41-4E9C-B35D-182F8D73CC66}"/>
          </ac:spMkLst>
        </pc:spChg>
        <pc:spChg chg="add">
          <ac:chgData name="雄斗 増本" userId="c33bc751-cd93-45c0-ad15-94131cb6fb34" providerId="ADAL" clId="{EE9B2E8F-BB2E-447E-8CE5-49AD846F0CD0}" dt="2019-12-26T11:04:22.435" v="24740"/>
          <ac:spMkLst>
            <pc:docMk/>
            <pc:sldMk cId="722654167" sldId="286"/>
            <ac:spMk id="281" creationId="{BCA326A8-BD56-4705-A61D-B9380C84E0F4}"/>
          </ac:spMkLst>
        </pc:spChg>
        <pc:spChg chg="add">
          <ac:chgData name="雄斗 増本" userId="c33bc751-cd93-45c0-ad15-94131cb6fb34" providerId="ADAL" clId="{EE9B2E8F-BB2E-447E-8CE5-49AD846F0CD0}" dt="2019-12-26T11:04:22.435" v="24740"/>
          <ac:spMkLst>
            <pc:docMk/>
            <pc:sldMk cId="722654167" sldId="286"/>
            <ac:spMk id="283" creationId="{48C98135-4732-456C-83B0-6EC60E553329}"/>
          </ac:spMkLst>
        </pc:spChg>
        <pc:spChg chg="add">
          <ac:chgData name="雄斗 増本" userId="c33bc751-cd93-45c0-ad15-94131cb6fb34" providerId="ADAL" clId="{EE9B2E8F-BB2E-447E-8CE5-49AD846F0CD0}" dt="2019-12-26T11:04:22.435" v="24740"/>
          <ac:spMkLst>
            <pc:docMk/>
            <pc:sldMk cId="722654167" sldId="286"/>
            <ac:spMk id="284" creationId="{B129D352-858F-4DF2-8AED-5892E7E1AEA7}"/>
          </ac:spMkLst>
        </pc:spChg>
        <pc:spChg chg="add">
          <ac:chgData name="雄斗 増本" userId="c33bc751-cd93-45c0-ad15-94131cb6fb34" providerId="ADAL" clId="{EE9B2E8F-BB2E-447E-8CE5-49AD846F0CD0}" dt="2019-12-26T11:04:22.435" v="24740"/>
          <ac:spMkLst>
            <pc:docMk/>
            <pc:sldMk cId="722654167" sldId="286"/>
            <ac:spMk id="291" creationId="{A2472249-0CD4-4753-9902-B90C6DE15305}"/>
          </ac:spMkLst>
        </pc:spChg>
        <pc:spChg chg="add">
          <ac:chgData name="雄斗 増本" userId="c33bc751-cd93-45c0-ad15-94131cb6fb34" providerId="ADAL" clId="{EE9B2E8F-BB2E-447E-8CE5-49AD846F0CD0}" dt="2019-12-26T11:04:22.435" v="24740"/>
          <ac:spMkLst>
            <pc:docMk/>
            <pc:sldMk cId="722654167" sldId="286"/>
            <ac:spMk id="293" creationId="{23F04DF0-0277-452E-BF66-9C3A33FB850F}"/>
          </ac:spMkLst>
        </pc:spChg>
        <pc:spChg chg="add">
          <ac:chgData name="雄斗 増本" userId="c33bc751-cd93-45c0-ad15-94131cb6fb34" providerId="ADAL" clId="{EE9B2E8F-BB2E-447E-8CE5-49AD846F0CD0}" dt="2019-12-26T11:04:22.435" v="24740"/>
          <ac:spMkLst>
            <pc:docMk/>
            <pc:sldMk cId="722654167" sldId="286"/>
            <ac:spMk id="294" creationId="{A71FAD51-6186-4CD4-8160-DC853D19E0F7}"/>
          </ac:spMkLst>
        </pc:spChg>
        <pc:spChg chg="add">
          <ac:chgData name="雄斗 増本" userId="c33bc751-cd93-45c0-ad15-94131cb6fb34" providerId="ADAL" clId="{EE9B2E8F-BB2E-447E-8CE5-49AD846F0CD0}" dt="2019-12-26T11:04:22.435" v="24740"/>
          <ac:spMkLst>
            <pc:docMk/>
            <pc:sldMk cId="722654167" sldId="286"/>
            <ac:spMk id="295" creationId="{661CDC4C-4564-449F-964D-BCD2EF73CEA0}"/>
          </ac:spMkLst>
        </pc:spChg>
        <pc:spChg chg="add">
          <ac:chgData name="雄斗 増本" userId="c33bc751-cd93-45c0-ad15-94131cb6fb34" providerId="ADAL" clId="{EE9B2E8F-BB2E-447E-8CE5-49AD846F0CD0}" dt="2019-12-26T11:04:22.435" v="24740"/>
          <ac:spMkLst>
            <pc:docMk/>
            <pc:sldMk cId="722654167" sldId="286"/>
            <ac:spMk id="296" creationId="{5C4B89B0-C098-47CF-B303-55DADE024A4A}"/>
          </ac:spMkLst>
        </pc:spChg>
        <pc:grpChg chg="add">
          <ac:chgData name="雄斗 増本" userId="c33bc751-cd93-45c0-ad15-94131cb6fb34" providerId="ADAL" clId="{EE9B2E8F-BB2E-447E-8CE5-49AD846F0CD0}" dt="2019-12-26T11:04:22.435" v="24740"/>
          <ac:grpSpMkLst>
            <pc:docMk/>
            <pc:sldMk cId="722654167" sldId="286"/>
            <ac:grpSpMk id="125" creationId="{F3413E99-7282-45FB-A560-9F613A4F1B6C}"/>
          </ac:grpSpMkLst>
        </pc:grpChg>
        <pc:grpChg chg="add">
          <ac:chgData name="雄斗 増本" userId="c33bc751-cd93-45c0-ad15-94131cb6fb34" providerId="ADAL" clId="{EE9B2E8F-BB2E-447E-8CE5-49AD846F0CD0}" dt="2019-12-26T11:04:22.435" v="24740"/>
          <ac:grpSpMkLst>
            <pc:docMk/>
            <pc:sldMk cId="722654167" sldId="286"/>
            <ac:grpSpMk id="138" creationId="{FB42ED8E-BFD2-477C-89FF-92071E0EE1BE}"/>
          </ac:grpSpMkLst>
        </pc:grpChg>
        <pc:grpChg chg="add">
          <ac:chgData name="雄斗 増本" userId="c33bc751-cd93-45c0-ad15-94131cb6fb34" providerId="ADAL" clId="{EE9B2E8F-BB2E-447E-8CE5-49AD846F0CD0}" dt="2019-12-26T11:04:22.435" v="24740"/>
          <ac:grpSpMkLst>
            <pc:docMk/>
            <pc:sldMk cId="722654167" sldId="286"/>
            <ac:grpSpMk id="182" creationId="{ABF22B5E-DFDB-47C3-A1ED-297B9F5771C6}"/>
          </ac:grpSpMkLst>
        </pc:grpChg>
        <pc:grpChg chg="add">
          <ac:chgData name="雄斗 増本" userId="c33bc751-cd93-45c0-ad15-94131cb6fb34" providerId="ADAL" clId="{EE9B2E8F-BB2E-447E-8CE5-49AD846F0CD0}" dt="2019-12-26T11:04:22.435" v="24740"/>
          <ac:grpSpMkLst>
            <pc:docMk/>
            <pc:sldMk cId="722654167" sldId="286"/>
            <ac:grpSpMk id="205" creationId="{085D860D-6C29-4056-9C9D-E1478A35427E}"/>
          </ac:grpSpMkLst>
        </pc:grpChg>
        <pc:grpChg chg="add">
          <ac:chgData name="雄斗 増本" userId="c33bc751-cd93-45c0-ad15-94131cb6fb34" providerId="ADAL" clId="{EE9B2E8F-BB2E-447E-8CE5-49AD846F0CD0}" dt="2019-12-26T11:04:22.435" v="24740"/>
          <ac:grpSpMkLst>
            <pc:docMk/>
            <pc:sldMk cId="722654167" sldId="286"/>
            <ac:grpSpMk id="218" creationId="{2F995413-502D-45D1-B5D0-360E467A07DC}"/>
          </ac:grpSpMkLst>
        </pc:grpChg>
        <pc:grpChg chg="add">
          <ac:chgData name="雄斗 増本" userId="c33bc751-cd93-45c0-ad15-94131cb6fb34" providerId="ADAL" clId="{EE9B2E8F-BB2E-447E-8CE5-49AD846F0CD0}" dt="2019-12-26T11:04:22.435" v="24740"/>
          <ac:grpSpMkLst>
            <pc:docMk/>
            <pc:sldMk cId="722654167" sldId="286"/>
            <ac:grpSpMk id="237" creationId="{3FB5A206-710D-4BE0-9250-057BFE47F991}"/>
          </ac:grpSpMkLst>
        </pc:grpChg>
        <pc:grpChg chg="add">
          <ac:chgData name="雄斗 増本" userId="c33bc751-cd93-45c0-ad15-94131cb6fb34" providerId="ADAL" clId="{EE9B2E8F-BB2E-447E-8CE5-49AD846F0CD0}" dt="2019-12-26T11:04:22.435" v="24740"/>
          <ac:grpSpMkLst>
            <pc:docMk/>
            <pc:sldMk cId="722654167" sldId="286"/>
            <ac:grpSpMk id="249" creationId="{A64B49E6-FF22-495B-B86B-813322CD46BE}"/>
          </ac:grpSpMkLst>
        </pc:grpChg>
        <pc:grpChg chg="add">
          <ac:chgData name="雄斗 増本" userId="c33bc751-cd93-45c0-ad15-94131cb6fb34" providerId="ADAL" clId="{EE9B2E8F-BB2E-447E-8CE5-49AD846F0CD0}" dt="2019-12-26T11:04:22.435" v="24740"/>
          <ac:grpSpMkLst>
            <pc:docMk/>
            <pc:sldMk cId="722654167" sldId="286"/>
            <ac:grpSpMk id="261" creationId="{5C926EED-07AB-4C54-ACCC-E1F6D3C16B18}"/>
          </ac:grpSpMkLst>
        </pc:grpChg>
        <pc:grpChg chg="add">
          <ac:chgData name="雄斗 増本" userId="c33bc751-cd93-45c0-ad15-94131cb6fb34" providerId="ADAL" clId="{EE9B2E8F-BB2E-447E-8CE5-49AD846F0CD0}" dt="2019-12-26T11:04:22.435" v="24740"/>
          <ac:grpSpMkLst>
            <pc:docMk/>
            <pc:sldMk cId="722654167" sldId="286"/>
            <ac:grpSpMk id="273" creationId="{9C77692A-4AF3-4DC9-9751-C32155CE18D4}"/>
          </ac:grpSpMkLst>
        </pc:grpChg>
        <pc:grpChg chg="add">
          <ac:chgData name="雄斗 増本" userId="c33bc751-cd93-45c0-ad15-94131cb6fb34" providerId="ADAL" clId="{EE9B2E8F-BB2E-447E-8CE5-49AD846F0CD0}" dt="2019-12-26T11:04:22.435" v="24740"/>
          <ac:grpSpMkLst>
            <pc:docMk/>
            <pc:sldMk cId="722654167" sldId="286"/>
            <ac:grpSpMk id="285" creationId="{0AFBFC75-6739-4138-9EA5-4D0D6931B956}"/>
          </ac:grpSpMkLst>
        </pc:grpChg>
        <pc:picChg chg="del">
          <ac:chgData name="雄斗 増本" userId="c33bc751-cd93-45c0-ad15-94131cb6fb34" providerId="ADAL" clId="{EE9B2E8F-BB2E-447E-8CE5-49AD846F0CD0}" dt="2019-12-26T11:04:21.731" v="24739" actId="478"/>
          <ac:picMkLst>
            <pc:docMk/>
            <pc:sldMk cId="722654167" sldId="286"/>
            <ac:picMk id="33" creationId="{0C7B975D-8887-4777-B11D-8894D6AD866D}"/>
          </ac:picMkLst>
        </pc:picChg>
        <pc:picChg chg="del">
          <ac:chgData name="雄斗 増本" userId="c33bc751-cd93-45c0-ad15-94131cb6fb34" providerId="ADAL" clId="{EE9B2E8F-BB2E-447E-8CE5-49AD846F0CD0}" dt="2019-12-26T11:04:21.731" v="24739" actId="478"/>
          <ac:picMkLst>
            <pc:docMk/>
            <pc:sldMk cId="722654167" sldId="286"/>
            <ac:picMk id="39" creationId="{44F915BD-D653-42D4-8763-887F41D0E207}"/>
          </ac:picMkLst>
        </pc:picChg>
        <pc:picChg chg="del">
          <ac:chgData name="雄斗 増本" userId="c33bc751-cd93-45c0-ad15-94131cb6fb34" providerId="ADAL" clId="{EE9B2E8F-BB2E-447E-8CE5-49AD846F0CD0}" dt="2019-12-26T11:04:21.731" v="24739" actId="478"/>
          <ac:picMkLst>
            <pc:docMk/>
            <pc:sldMk cId="722654167" sldId="286"/>
            <ac:picMk id="40" creationId="{4060216C-52CF-46E5-BB9C-4D5E575115D2}"/>
          </ac:picMkLst>
        </pc:picChg>
        <pc:picChg chg="del">
          <ac:chgData name="雄斗 増本" userId="c33bc751-cd93-45c0-ad15-94131cb6fb34" providerId="ADAL" clId="{EE9B2E8F-BB2E-447E-8CE5-49AD846F0CD0}" dt="2019-12-26T11:04:21.731" v="24739" actId="478"/>
          <ac:picMkLst>
            <pc:docMk/>
            <pc:sldMk cId="722654167" sldId="286"/>
            <ac:picMk id="41" creationId="{7DC2C413-A77F-4D41-83D4-35243B82FC9F}"/>
          </ac:picMkLst>
        </pc:picChg>
        <pc:picChg chg="del">
          <ac:chgData name="雄斗 増本" userId="c33bc751-cd93-45c0-ad15-94131cb6fb34" providerId="ADAL" clId="{EE9B2E8F-BB2E-447E-8CE5-49AD846F0CD0}" dt="2019-12-26T11:04:21.731" v="24739" actId="478"/>
          <ac:picMkLst>
            <pc:docMk/>
            <pc:sldMk cId="722654167" sldId="286"/>
            <ac:picMk id="44" creationId="{FE69DB85-05B3-4C80-A663-C849231208D0}"/>
          </ac:picMkLst>
        </pc:picChg>
        <pc:picChg chg="add">
          <ac:chgData name="雄斗 増本" userId="c33bc751-cd93-45c0-ad15-94131cb6fb34" providerId="ADAL" clId="{EE9B2E8F-BB2E-447E-8CE5-49AD846F0CD0}" dt="2019-12-26T11:04:22.435" v="24740"/>
          <ac:picMkLst>
            <pc:docMk/>
            <pc:sldMk cId="722654167" sldId="286"/>
            <ac:picMk id="86" creationId="{8BE789DB-21D3-413A-8357-EFF4730FDC0C}"/>
          </ac:picMkLst>
        </pc:picChg>
        <pc:picChg chg="add">
          <ac:chgData name="雄斗 増本" userId="c33bc751-cd93-45c0-ad15-94131cb6fb34" providerId="ADAL" clId="{EE9B2E8F-BB2E-447E-8CE5-49AD846F0CD0}" dt="2019-12-26T11:04:22.435" v="24740"/>
          <ac:picMkLst>
            <pc:docMk/>
            <pc:sldMk cId="722654167" sldId="286"/>
            <ac:picMk id="92" creationId="{FFE58EDF-1E11-48B6-836E-E376804285E2}"/>
          </ac:picMkLst>
        </pc:picChg>
        <pc:picChg chg="add">
          <ac:chgData name="雄斗 増本" userId="c33bc751-cd93-45c0-ad15-94131cb6fb34" providerId="ADAL" clId="{EE9B2E8F-BB2E-447E-8CE5-49AD846F0CD0}" dt="2019-12-26T11:04:22.435" v="24740"/>
          <ac:picMkLst>
            <pc:docMk/>
            <pc:sldMk cId="722654167" sldId="286"/>
            <ac:picMk id="93" creationId="{18F9B6FF-897E-4E7E-9ADA-6AF0E1C4F7A3}"/>
          </ac:picMkLst>
        </pc:picChg>
        <pc:picChg chg="add">
          <ac:chgData name="雄斗 増本" userId="c33bc751-cd93-45c0-ad15-94131cb6fb34" providerId="ADAL" clId="{EE9B2E8F-BB2E-447E-8CE5-49AD846F0CD0}" dt="2019-12-26T11:04:22.435" v="24740"/>
          <ac:picMkLst>
            <pc:docMk/>
            <pc:sldMk cId="722654167" sldId="286"/>
            <ac:picMk id="94" creationId="{890EE95E-636C-4935-A5C6-FBE66D3797E0}"/>
          </ac:picMkLst>
        </pc:picChg>
        <pc:picChg chg="add">
          <ac:chgData name="雄斗 増本" userId="c33bc751-cd93-45c0-ad15-94131cb6fb34" providerId="ADAL" clId="{EE9B2E8F-BB2E-447E-8CE5-49AD846F0CD0}" dt="2019-12-26T11:04:22.435" v="24740"/>
          <ac:picMkLst>
            <pc:docMk/>
            <pc:sldMk cId="722654167" sldId="286"/>
            <ac:picMk id="96" creationId="{E2B6CAEA-2DF8-4498-A64F-137066EDC819}"/>
          </ac:picMkLst>
        </pc:picChg>
        <pc:picChg chg="add">
          <ac:chgData name="雄斗 増本" userId="c33bc751-cd93-45c0-ad15-94131cb6fb34" providerId="ADAL" clId="{EE9B2E8F-BB2E-447E-8CE5-49AD846F0CD0}" dt="2019-12-26T11:04:22.435" v="24740"/>
          <ac:picMkLst>
            <pc:docMk/>
            <pc:sldMk cId="722654167" sldId="286"/>
            <ac:picMk id="122" creationId="{A1AB514E-2F24-4E61-8A13-C223D7B9EC92}"/>
          </ac:picMkLst>
        </pc:picChg>
        <pc:picChg chg="add">
          <ac:chgData name="雄斗 増本" userId="c33bc751-cd93-45c0-ad15-94131cb6fb34" providerId="ADAL" clId="{EE9B2E8F-BB2E-447E-8CE5-49AD846F0CD0}" dt="2019-12-26T11:04:22.435" v="24740"/>
          <ac:picMkLst>
            <pc:docMk/>
            <pc:sldMk cId="722654167" sldId="286"/>
            <ac:picMk id="132" creationId="{2943B6F2-3047-40D7-AA93-F79DC1C2488D}"/>
          </ac:picMkLst>
        </pc:picChg>
        <pc:picChg chg="add">
          <ac:chgData name="雄斗 増本" userId="c33bc751-cd93-45c0-ad15-94131cb6fb34" providerId="ADAL" clId="{EE9B2E8F-BB2E-447E-8CE5-49AD846F0CD0}" dt="2019-12-26T11:04:22.435" v="24740"/>
          <ac:picMkLst>
            <pc:docMk/>
            <pc:sldMk cId="722654167" sldId="286"/>
            <ac:picMk id="135" creationId="{1F24E3CA-A813-43EE-A7C0-BEE650F61F32}"/>
          </ac:picMkLst>
        </pc:picChg>
        <pc:picChg chg="add">
          <ac:chgData name="雄斗 増本" userId="c33bc751-cd93-45c0-ad15-94131cb6fb34" providerId="ADAL" clId="{EE9B2E8F-BB2E-447E-8CE5-49AD846F0CD0}" dt="2019-12-26T11:04:22.435" v="24740"/>
          <ac:picMkLst>
            <pc:docMk/>
            <pc:sldMk cId="722654167" sldId="286"/>
            <ac:picMk id="176" creationId="{00662F7B-B910-4534-ABDC-B526408CFA3A}"/>
          </ac:picMkLst>
        </pc:picChg>
        <pc:picChg chg="add">
          <ac:chgData name="雄斗 増本" userId="c33bc751-cd93-45c0-ad15-94131cb6fb34" providerId="ADAL" clId="{EE9B2E8F-BB2E-447E-8CE5-49AD846F0CD0}" dt="2019-12-26T11:04:22.435" v="24740"/>
          <ac:picMkLst>
            <pc:docMk/>
            <pc:sldMk cId="722654167" sldId="286"/>
            <ac:picMk id="179" creationId="{614C08E9-DAD7-4516-895E-BD7F4DE7DE71}"/>
          </ac:picMkLst>
        </pc:picChg>
        <pc:picChg chg="add">
          <ac:chgData name="雄斗 増本" userId="c33bc751-cd93-45c0-ad15-94131cb6fb34" providerId="ADAL" clId="{EE9B2E8F-BB2E-447E-8CE5-49AD846F0CD0}" dt="2019-12-26T11:04:22.435" v="24740"/>
          <ac:picMkLst>
            <pc:docMk/>
            <pc:sldMk cId="722654167" sldId="286"/>
            <ac:picMk id="199" creationId="{58B6A531-1FF8-40D1-9C71-D2627BB4E623}"/>
          </ac:picMkLst>
        </pc:picChg>
        <pc:picChg chg="add">
          <ac:chgData name="雄斗 増本" userId="c33bc751-cd93-45c0-ad15-94131cb6fb34" providerId="ADAL" clId="{EE9B2E8F-BB2E-447E-8CE5-49AD846F0CD0}" dt="2019-12-26T11:04:22.435" v="24740"/>
          <ac:picMkLst>
            <pc:docMk/>
            <pc:sldMk cId="722654167" sldId="286"/>
            <ac:picMk id="202" creationId="{1538D500-BF76-458E-A8AF-F3842B91B0EC}"/>
          </ac:picMkLst>
        </pc:picChg>
        <pc:picChg chg="add">
          <ac:chgData name="雄斗 増本" userId="c33bc751-cd93-45c0-ad15-94131cb6fb34" providerId="ADAL" clId="{EE9B2E8F-BB2E-447E-8CE5-49AD846F0CD0}" dt="2019-12-26T11:04:22.435" v="24740"/>
          <ac:picMkLst>
            <pc:docMk/>
            <pc:sldMk cId="722654167" sldId="286"/>
            <ac:picMk id="212" creationId="{A51596CF-AA53-4111-9258-74B0EE3441CB}"/>
          </ac:picMkLst>
        </pc:picChg>
        <pc:picChg chg="add">
          <ac:chgData name="雄斗 増本" userId="c33bc751-cd93-45c0-ad15-94131cb6fb34" providerId="ADAL" clId="{EE9B2E8F-BB2E-447E-8CE5-49AD846F0CD0}" dt="2019-12-26T11:04:22.435" v="24740"/>
          <ac:picMkLst>
            <pc:docMk/>
            <pc:sldMk cId="722654167" sldId="286"/>
            <ac:picMk id="215" creationId="{45085A4E-50DE-4256-B41A-ABE9A685C282}"/>
          </ac:picMkLst>
        </pc:picChg>
        <pc:picChg chg="add">
          <ac:chgData name="雄斗 増本" userId="c33bc751-cd93-45c0-ad15-94131cb6fb34" providerId="ADAL" clId="{EE9B2E8F-BB2E-447E-8CE5-49AD846F0CD0}" dt="2019-12-26T11:04:22.435" v="24740"/>
          <ac:picMkLst>
            <pc:docMk/>
            <pc:sldMk cId="722654167" sldId="286"/>
            <ac:picMk id="225" creationId="{6886C490-E762-4DBF-9758-E0E044613740}"/>
          </ac:picMkLst>
        </pc:picChg>
        <pc:picChg chg="add">
          <ac:chgData name="雄斗 増本" userId="c33bc751-cd93-45c0-ad15-94131cb6fb34" providerId="ADAL" clId="{EE9B2E8F-BB2E-447E-8CE5-49AD846F0CD0}" dt="2019-12-26T11:04:22.435" v="24740"/>
          <ac:picMkLst>
            <pc:docMk/>
            <pc:sldMk cId="722654167" sldId="286"/>
            <ac:picMk id="234" creationId="{9AF4B640-5D5D-4125-A31C-B45C26192E47}"/>
          </ac:picMkLst>
        </pc:picChg>
        <pc:picChg chg="add">
          <ac:chgData name="雄斗 増本" userId="c33bc751-cd93-45c0-ad15-94131cb6fb34" providerId="ADAL" clId="{EE9B2E8F-BB2E-447E-8CE5-49AD846F0CD0}" dt="2019-12-26T11:04:22.435" v="24740"/>
          <ac:picMkLst>
            <pc:docMk/>
            <pc:sldMk cId="722654167" sldId="286"/>
            <ac:picMk id="244" creationId="{D22B7E4C-B399-47FC-9F9E-2724DA5CCF83}"/>
          </ac:picMkLst>
        </pc:picChg>
        <pc:picChg chg="add">
          <ac:chgData name="雄斗 増本" userId="c33bc751-cd93-45c0-ad15-94131cb6fb34" providerId="ADAL" clId="{EE9B2E8F-BB2E-447E-8CE5-49AD846F0CD0}" dt="2019-12-26T11:04:22.435" v="24740"/>
          <ac:picMkLst>
            <pc:docMk/>
            <pc:sldMk cId="722654167" sldId="286"/>
            <ac:picMk id="246" creationId="{2BA2BF69-863A-45D4-BE18-75381F71630C}"/>
          </ac:picMkLst>
        </pc:picChg>
        <pc:picChg chg="add">
          <ac:chgData name="雄斗 増本" userId="c33bc751-cd93-45c0-ad15-94131cb6fb34" providerId="ADAL" clId="{EE9B2E8F-BB2E-447E-8CE5-49AD846F0CD0}" dt="2019-12-26T11:04:22.435" v="24740"/>
          <ac:picMkLst>
            <pc:docMk/>
            <pc:sldMk cId="722654167" sldId="286"/>
            <ac:picMk id="256" creationId="{F4BC85A7-A29F-4B4C-8002-8474C1060DDC}"/>
          </ac:picMkLst>
        </pc:picChg>
        <pc:picChg chg="add">
          <ac:chgData name="雄斗 増本" userId="c33bc751-cd93-45c0-ad15-94131cb6fb34" providerId="ADAL" clId="{EE9B2E8F-BB2E-447E-8CE5-49AD846F0CD0}" dt="2019-12-26T11:04:22.435" v="24740"/>
          <ac:picMkLst>
            <pc:docMk/>
            <pc:sldMk cId="722654167" sldId="286"/>
            <ac:picMk id="258" creationId="{26ECE7CB-3B13-4C55-B949-5B64432D8557}"/>
          </ac:picMkLst>
        </pc:picChg>
        <pc:picChg chg="add">
          <ac:chgData name="雄斗 増本" userId="c33bc751-cd93-45c0-ad15-94131cb6fb34" providerId="ADAL" clId="{EE9B2E8F-BB2E-447E-8CE5-49AD846F0CD0}" dt="2019-12-26T11:04:22.435" v="24740"/>
          <ac:picMkLst>
            <pc:docMk/>
            <pc:sldMk cId="722654167" sldId="286"/>
            <ac:picMk id="268" creationId="{68E2555B-CBB8-4EC9-822E-3D5A31BE3FCE}"/>
          </ac:picMkLst>
        </pc:picChg>
        <pc:picChg chg="add">
          <ac:chgData name="雄斗 増本" userId="c33bc751-cd93-45c0-ad15-94131cb6fb34" providerId="ADAL" clId="{EE9B2E8F-BB2E-447E-8CE5-49AD846F0CD0}" dt="2019-12-26T11:04:22.435" v="24740"/>
          <ac:picMkLst>
            <pc:docMk/>
            <pc:sldMk cId="722654167" sldId="286"/>
            <ac:picMk id="270" creationId="{ADF193DB-A173-4AB3-A611-B821FA8F3B2B}"/>
          </ac:picMkLst>
        </pc:picChg>
        <pc:picChg chg="add">
          <ac:chgData name="雄斗 増本" userId="c33bc751-cd93-45c0-ad15-94131cb6fb34" providerId="ADAL" clId="{EE9B2E8F-BB2E-447E-8CE5-49AD846F0CD0}" dt="2019-12-26T11:04:22.435" v="24740"/>
          <ac:picMkLst>
            <pc:docMk/>
            <pc:sldMk cId="722654167" sldId="286"/>
            <ac:picMk id="280" creationId="{A33F07F5-A402-4670-8F88-2952D4F3EE4F}"/>
          </ac:picMkLst>
        </pc:picChg>
        <pc:picChg chg="add">
          <ac:chgData name="雄斗 増本" userId="c33bc751-cd93-45c0-ad15-94131cb6fb34" providerId="ADAL" clId="{EE9B2E8F-BB2E-447E-8CE5-49AD846F0CD0}" dt="2019-12-26T11:04:22.435" v="24740"/>
          <ac:picMkLst>
            <pc:docMk/>
            <pc:sldMk cId="722654167" sldId="286"/>
            <ac:picMk id="282" creationId="{D8C074FA-015A-45B3-B073-4B4A42B62629}"/>
          </ac:picMkLst>
        </pc:picChg>
        <pc:picChg chg="add">
          <ac:chgData name="雄斗 増本" userId="c33bc751-cd93-45c0-ad15-94131cb6fb34" providerId="ADAL" clId="{EE9B2E8F-BB2E-447E-8CE5-49AD846F0CD0}" dt="2019-12-26T11:04:22.435" v="24740"/>
          <ac:picMkLst>
            <pc:docMk/>
            <pc:sldMk cId="722654167" sldId="286"/>
            <ac:picMk id="292" creationId="{0E2A458F-99A5-4679-9A5A-4CD3CA09E223}"/>
          </ac:picMkLst>
        </pc:picChg>
      </pc:sldChg>
      <pc:sldChg chg="addSp delSp modSp add del">
        <pc:chgData name="雄斗 増本" userId="c33bc751-cd93-45c0-ad15-94131cb6fb34" providerId="ADAL" clId="{EE9B2E8F-BB2E-447E-8CE5-49AD846F0CD0}" dt="2020-01-22T05:49:30.955" v="27214" actId="1076"/>
        <pc:sldMkLst>
          <pc:docMk/>
          <pc:sldMk cId="4018239170" sldId="287"/>
        </pc:sldMkLst>
        <pc:spChg chg="mod">
          <ac:chgData name="雄斗 増本" userId="c33bc751-cd93-45c0-ad15-94131cb6fb34" providerId="ADAL" clId="{EE9B2E8F-BB2E-447E-8CE5-49AD846F0CD0}" dt="2019-11-18T09:40:41.094" v="1413" actId="1076"/>
          <ac:spMkLst>
            <pc:docMk/>
            <pc:sldMk cId="4018239170" sldId="287"/>
            <ac:spMk id="2" creationId="{E5CC13C6-F21A-4284-BCE5-9B23C5E6B472}"/>
          </ac:spMkLst>
        </pc:spChg>
        <pc:spChg chg="add del mod">
          <ac:chgData name="雄斗 増本" userId="c33bc751-cd93-45c0-ad15-94131cb6fb34" providerId="ADAL" clId="{EE9B2E8F-BB2E-447E-8CE5-49AD846F0CD0}" dt="2019-11-18T09:45:44.881" v="1546" actId="478"/>
          <ac:spMkLst>
            <pc:docMk/>
            <pc:sldMk cId="4018239170" sldId="287"/>
            <ac:spMk id="6" creationId="{8C8F63A5-CF2F-4689-87CC-4F26FEB5A93C}"/>
          </ac:spMkLst>
        </pc:spChg>
        <pc:spChg chg="add mod">
          <ac:chgData name="雄斗 増本" userId="c33bc751-cd93-45c0-ad15-94131cb6fb34" providerId="ADAL" clId="{EE9B2E8F-BB2E-447E-8CE5-49AD846F0CD0}" dt="2019-11-18T10:09:58.215" v="2157" actId="1076"/>
          <ac:spMkLst>
            <pc:docMk/>
            <pc:sldMk cId="4018239170" sldId="287"/>
            <ac:spMk id="8" creationId="{21F25BDB-4540-4534-B708-F1368E414EB5}"/>
          </ac:spMkLst>
        </pc:spChg>
        <pc:spChg chg="add mod">
          <ac:chgData name="雄斗 増本" userId="c33bc751-cd93-45c0-ad15-94131cb6fb34" providerId="ADAL" clId="{EE9B2E8F-BB2E-447E-8CE5-49AD846F0CD0}" dt="2019-11-18T12:05:55.411" v="3493" actId="1076"/>
          <ac:spMkLst>
            <pc:docMk/>
            <pc:sldMk cId="4018239170" sldId="287"/>
            <ac:spMk id="9" creationId="{076B4FD4-8486-4DB7-B0D6-7E9F6BAF087F}"/>
          </ac:spMkLst>
        </pc:spChg>
        <pc:spChg chg="add del mod">
          <ac:chgData name="雄斗 増本" userId="c33bc751-cd93-45c0-ad15-94131cb6fb34" providerId="ADAL" clId="{EE9B2E8F-BB2E-447E-8CE5-49AD846F0CD0}" dt="2020-01-22T05:47:58.029" v="27206"/>
          <ac:spMkLst>
            <pc:docMk/>
            <pc:sldMk cId="4018239170" sldId="287"/>
            <ac:spMk id="11" creationId="{ADB9A917-6575-464C-8B89-CB5378783BC8}"/>
          </ac:spMkLst>
        </pc:spChg>
        <pc:spChg chg="add del mod">
          <ac:chgData name="雄斗 増本" userId="c33bc751-cd93-45c0-ad15-94131cb6fb34" providerId="ADAL" clId="{EE9B2E8F-BB2E-447E-8CE5-49AD846F0CD0}" dt="2020-01-22T05:47:58.029" v="27206"/>
          <ac:spMkLst>
            <pc:docMk/>
            <pc:sldMk cId="4018239170" sldId="287"/>
            <ac:spMk id="22" creationId="{CEE9A6B9-1471-4276-A2FB-6FE32B1D55F0}"/>
          </ac:spMkLst>
        </pc:spChg>
        <pc:spChg chg="add del mod">
          <ac:chgData name="雄斗 増本" userId="c33bc751-cd93-45c0-ad15-94131cb6fb34" providerId="ADAL" clId="{EE9B2E8F-BB2E-447E-8CE5-49AD846F0CD0}" dt="2020-01-22T05:47:58.029" v="27206"/>
          <ac:spMkLst>
            <pc:docMk/>
            <pc:sldMk cId="4018239170" sldId="287"/>
            <ac:spMk id="23" creationId="{6BC0246C-18D3-4033-B8D3-6DF175F6C689}"/>
          </ac:spMkLst>
        </pc:spChg>
        <pc:spChg chg="add del mod">
          <ac:chgData name="雄斗 増本" userId="c33bc751-cd93-45c0-ad15-94131cb6fb34" providerId="ADAL" clId="{EE9B2E8F-BB2E-447E-8CE5-49AD846F0CD0}" dt="2020-01-22T05:47:58.029" v="27206"/>
          <ac:spMkLst>
            <pc:docMk/>
            <pc:sldMk cId="4018239170" sldId="287"/>
            <ac:spMk id="24" creationId="{C62635F8-F31E-41BF-AB38-17A4503CA982}"/>
          </ac:spMkLst>
        </pc:spChg>
        <pc:spChg chg="add del mod">
          <ac:chgData name="雄斗 増本" userId="c33bc751-cd93-45c0-ad15-94131cb6fb34" providerId="ADAL" clId="{EE9B2E8F-BB2E-447E-8CE5-49AD846F0CD0}" dt="2020-01-22T05:47:58.029" v="27206"/>
          <ac:spMkLst>
            <pc:docMk/>
            <pc:sldMk cId="4018239170" sldId="287"/>
            <ac:spMk id="25" creationId="{64F3D91F-7707-4E7D-AAD9-75AF1F064A6C}"/>
          </ac:spMkLst>
        </pc:spChg>
        <pc:spChg chg="mod">
          <ac:chgData name="雄斗 増本" userId="c33bc751-cd93-45c0-ad15-94131cb6fb34" providerId="ADAL" clId="{EE9B2E8F-BB2E-447E-8CE5-49AD846F0CD0}" dt="2019-11-18T10:05:39.747" v="2137" actId="6549"/>
          <ac:spMkLst>
            <pc:docMk/>
            <pc:sldMk cId="4018239170" sldId="287"/>
            <ac:spMk id="32" creationId="{346EBB32-73BD-4A9D-95CD-6440B2FFEA54}"/>
          </ac:spMkLst>
        </pc:spChg>
        <pc:spChg chg="mod">
          <ac:chgData name="雄斗 増本" userId="c33bc751-cd93-45c0-ad15-94131cb6fb34" providerId="ADAL" clId="{EE9B2E8F-BB2E-447E-8CE5-49AD846F0CD0}" dt="2019-11-28T12:59:00.195" v="12452"/>
          <ac:spMkLst>
            <pc:docMk/>
            <pc:sldMk cId="4018239170" sldId="287"/>
            <ac:spMk id="38" creationId="{2EC2E870-832D-F04D-B1CF-C3780C960B8D}"/>
          </ac:spMkLst>
        </pc:spChg>
        <pc:spChg chg="mod">
          <ac:chgData name="雄斗 増本" userId="c33bc751-cd93-45c0-ad15-94131cb6fb34" providerId="ADAL" clId="{EE9B2E8F-BB2E-447E-8CE5-49AD846F0CD0}" dt="2019-11-18T10:23:40.355" v="3071"/>
          <ac:spMkLst>
            <pc:docMk/>
            <pc:sldMk cId="4018239170" sldId="287"/>
            <ac:spMk id="40" creationId="{A03AF6B3-2216-4181-9C05-C7355DD65D2E}"/>
          </ac:spMkLst>
        </pc:spChg>
        <pc:spChg chg="mod">
          <ac:chgData name="雄斗 増本" userId="c33bc751-cd93-45c0-ad15-94131cb6fb34" providerId="ADAL" clId="{EE9B2E8F-BB2E-447E-8CE5-49AD846F0CD0}" dt="2019-11-18T09:40:39.411" v="1412" actId="1076"/>
          <ac:spMkLst>
            <pc:docMk/>
            <pc:sldMk cId="4018239170" sldId="287"/>
            <ac:spMk id="46" creationId="{8307BBCB-E061-4244-B52B-ECC17776FA90}"/>
          </ac:spMkLst>
        </pc:spChg>
        <pc:spChg chg="mod">
          <ac:chgData name="雄斗 増本" userId="c33bc751-cd93-45c0-ad15-94131cb6fb34" providerId="ADAL" clId="{EE9B2E8F-BB2E-447E-8CE5-49AD846F0CD0}" dt="2019-11-18T09:40:43.428" v="1414" actId="1076"/>
          <ac:spMkLst>
            <pc:docMk/>
            <pc:sldMk cId="4018239170" sldId="287"/>
            <ac:spMk id="47" creationId="{525E7B07-CD6B-4DA4-839D-04281C91561C}"/>
          </ac:spMkLst>
        </pc:spChg>
        <pc:spChg chg="mod">
          <ac:chgData name="雄斗 増本" userId="c33bc751-cd93-45c0-ad15-94131cb6fb34" providerId="ADAL" clId="{EE9B2E8F-BB2E-447E-8CE5-49AD846F0CD0}" dt="2019-11-18T09:40:23.440" v="1410" actId="1076"/>
          <ac:spMkLst>
            <pc:docMk/>
            <pc:sldMk cId="4018239170" sldId="287"/>
            <ac:spMk id="53" creationId="{FF1D5019-50D3-409B-8579-25B30B0C555E}"/>
          </ac:spMkLst>
        </pc:spChg>
        <pc:spChg chg="add del mod">
          <ac:chgData name="雄斗 増本" userId="c33bc751-cd93-45c0-ad15-94131cb6fb34" providerId="ADAL" clId="{EE9B2E8F-BB2E-447E-8CE5-49AD846F0CD0}" dt="2020-01-22T05:47:58.029" v="27206"/>
          <ac:spMkLst>
            <pc:docMk/>
            <pc:sldMk cId="4018239170" sldId="287"/>
            <ac:spMk id="56" creationId="{9F0FC50E-E08F-472C-BE86-D3A5B736B4FC}"/>
          </ac:spMkLst>
        </pc:spChg>
        <pc:spChg chg="add">
          <ac:chgData name="雄斗 増本" userId="c33bc751-cd93-45c0-ad15-94131cb6fb34" providerId="ADAL" clId="{EE9B2E8F-BB2E-447E-8CE5-49AD846F0CD0}" dt="2019-11-21T09:44:18.194" v="8562"/>
          <ac:spMkLst>
            <pc:docMk/>
            <pc:sldMk cId="4018239170" sldId="287"/>
            <ac:spMk id="57" creationId="{D7B210AE-FFCC-4929-9290-4D49D7EC9813}"/>
          </ac:spMkLst>
        </pc:spChg>
        <pc:spChg chg="add del mod">
          <ac:chgData name="雄斗 増本" userId="c33bc751-cd93-45c0-ad15-94131cb6fb34" providerId="ADAL" clId="{EE9B2E8F-BB2E-447E-8CE5-49AD846F0CD0}" dt="2020-01-22T05:47:58.029" v="27206"/>
          <ac:spMkLst>
            <pc:docMk/>
            <pc:sldMk cId="4018239170" sldId="287"/>
            <ac:spMk id="58" creationId="{DB4E37BD-60B6-4BE9-B38A-DF4FCC611F14}"/>
          </ac:spMkLst>
        </pc:spChg>
        <pc:spChg chg="add del mod">
          <ac:chgData name="雄斗 増本" userId="c33bc751-cd93-45c0-ad15-94131cb6fb34" providerId="ADAL" clId="{EE9B2E8F-BB2E-447E-8CE5-49AD846F0CD0}" dt="2020-01-22T05:47:58.029" v="27206"/>
          <ac:spMkLst>
            <pc:docMk/>
            <pc:sldMk cId="4018239170" sldId="287"/>
            <ac:spMk id="61" creationId="{0F879FE2-5A57-4A16-931F-72F4C31AFCC6}"/>
          </ac:spMkLst>
        </pc:spChg>
        <pc:spChg chg="add del mod">
          <ac:chgData name="雄斗 増本" userId="c33bc751-cd93-45c0-ad15-94131cb6fb34" providerId="ADAL" clId="{EE9B2E8F-BB2E-447E-8CE5-49AD846F0CD0}" dt="2020-01-22T05:47:58.029" v="27206"/>
          <ac:spMkLst>
            <pc:docMk/>
            <pc:sldMk cId="4018239170" sldId="287"/>
            <ac:spMk id="65" creationId="{9623AE35-38F5-4204-9032-43EC9FEF7707}"/>
          </ac:spMkLst>
        </pc:spChg>
        <pc:spChg chg="add del mod">
          <ac:chgData name="雄斗 増本" userId="c33bc751-cd93-45c0-ad15-94131cb6fb34" providerId="ADAL" clId="{EE9B2E8F-BB2E-447E-8CE5-49AD846F0CD0}" dt="2020-01-22T05:47:58.029" v="27206"/>
          <ac:spMkLst>
            <pc:docMk/>
            <pc:sldMk cId="4018239170" sldId="287"/>
            <ac:spMk id="66" creationId="{53F4B705-2E71-4D6B-A0A0-E9C638817D50}"/>
          </ac:spMkLst>
        </pc:spChg>
        <pc:spChg chg="add del mod">
          <ac:chgData name="雄斗 増本" userId="c33bc751-cd93-45c0-ad15-94131cb6fb34" providerId="ADAL" clId="{EE9B2E8F-BB2E-447E-8CE5-49AD846F0CD0}" dt="2020-01-22T05:47:58.029" v="27206"/>
          <ac:spMkLst>
            <pc:docMk/>
            <pc:sldMk cId="4018239170" sldId="287"/>
            <ac:spMk id="67" creationId="{A9547E0D-80CB-47D6-AF2C-98FEA1C88C86}"/>
          </ac:spMkLst>
        </pc:spChg>
        <pc:spChg chg="add del mod">
          <ac:chgData name="雄斗 増本" userId="c33bc751-cd93-45c0-ad15-94131cb6fb34" providerId="ADAL" clId="{EE9B2E8F-BB2E-447E-8CE5-49AD846F0CD0}" dt="2020-01-22T05:47:58.029" v="27206"/>
          <ac:spMkLst>
            <pc:docMk/>
            <pc:sldMk cId="4018239170" sldId="287"/>
            <ac:spMk id="75" creationId="{C83028E5-D204-41C7-A4E8-EEF5D5CAABD2}"/>
          </ac:spMkLst>
        </pc:spChg>
        <pc:spChg chg="add del mod">
          <ac:chgData name="雄斗 増本" userId="c33bc751-cd93-45c0-ad15-94131cb6fb34" providerId="ADAL" clId="{EE9B2E8F-BB2E-447E-8CE5-49AD846F0CD0}" dt="2020-01-22T05:47:58.029" v="27206"/>
          <ac:spMkLst>
            <pc:docMk/>
            <pc:sldMk cId="4018239170" sldId="287"/>
            <ac:spMk id="76" creationId="{D6A78F22-B432-4617-B15A-62E9B8431851}"/>
          </ac:spMkLst>
        </pc:spChg>
        <pc:spChg chg="add del mod">
          <ac:chgData name="雄斗 増本" userId="c33bc751-cd93-45c0-ad15-94131cb6fb34" providerId="ADAL" clId="{EE9B2E8F-BB2E-447E-8CE5-49AD846F0CD0}" dt="2020-01-22T05:47:58.029" v="27206"/>
          <ac:spMkLst>
            <pc:docMk/>
            <pc:sldMk cId="4018239170" sldId="287"/>
            <ac:spMk id="77" creationId="{F612B07A-3C8E-484A-A353-E46FD56CCE38}"/>
          </ac:spMkLst>
        </pc:spChg>
        <pc:spChg chg="mod topLvl">
          <ac:chgData name="雄斗 増本" userId="c33bc751-cd93-45c0-ad15-94131cb6fb34" providerId="ADAL" clId="{EE9B2E8F-BB2E-447E-8CE5-49AD846F0CD0}" dt="2019-11-18T09:40:23.440" v="1410" actId="1076"/>
          <ac:spMkLst>
            <pc:docMk/>
            <pc:sldMk cId="4018239170" sldId="287"/>
            <ac:spMk id="78" creationId="{2326CB48-23C9-4423-9CD3-A64971B009A3}"/>
          </ac:spMkLst>
        </pc:spChg>
        <pc:spChg chg="add del mod">
          <ac:chgData name="雄斗 増本" userId="c33bc751-cd93-45c0-ad15-94131cb6fb34" providerId="ADAL" clId="{EE9B2E8F-BB2E-447E-8CE5-49AD846F0CD0}" dt="2020-01-22T05:47:58.029" v="27206"/>
          <ac:spMkLst>
            <pc:docMk/>
            <pc:sldMk cId="4018239170" sldId="287"/>
            <ac:spMk id="78" creationId="{238CAC35-7003-404B-80E8-83BBEDD9182E}"/>
          </ac:spMkLst>
        </pc:spChg>
        <pc:spChg chg="add del mod">
          <ac:chgData name="雄斗 増本" userId="c33bc751-cd93-45c0-ad15-94131cb6fb34" providerId="ADAL" clId="{EE9B2E8F-BB2E-447E-8CE5-49AD846F0CD0}" dt="2020-01-22T05:47:58.029" v="27206"/>
          <ac:spMkLst>
            <pc:docMk/>
            <pc:sldMk cId="4018239170" sldId="287"/>
            <ac:spMk id="79" creationId="{08B1A689-6E73-48BD-84A7-C756141DD9AE}"/>
          </ac:spMkLst>
        </pc:spChg>
        <pc:spChg chg="mod topLvl">
          <ac:chgData name="雄斗 増本" userId="c33bc751-cd93-45c0-ad15-94131cb6fb34" providerId="ADAL" clId="{EE9B2E8F-BB2E-447E-8CE5-49AD846F0CD0}" dt="2019-11-18T09:40:23.440" v="1410" actId="1076"/>
          <ac:spMkLst>
            <pc:docMk/>
            <pc:sldMk cId="4018239170" sldId="287"/>
            <ac:spMk id="79" creationId="{F2CA578B-E08A-49B8-AC28-79B587C0C5A6}"/>
          </ac:spMkLst>
        </pc:spChg>
        <pc:spChg chg="mod ord topLvl">
          <ac:chgData name="雄斗 増本" userId="c33bc751-cd93-45c0-ad15-94131cb6fb34" providerId="ADAL" clId="{EE9B2E8F-BB2E-447E-8CE5-49AD846F0CD0}" dt="2019-11-18T09:40:23.440" v="1410" actId="1076"/>
          <ac:spMkLst>
            <pc:docMk/>
            <pc:sldMk cId="4018239170" sldId="287"/>
            <ac:spMk id="80" creationId="{23E9907B-CF78-4881-86D1-E79A09F6E12F}"/>
          </ac:spMkLst>
        </pc:spChg>
        <pc:spChg chg="add del mod">
          <ac:chgData name="雄斗 増本" userId="c33bc751-cd93-45c0-ad15-94131cb6fb34" providerId="ADAL" clId="{EE9B2E8F-BB2E-447E-8CE5-49AD846F0CD0}" dt="2020-01-22T05:47:58.029" v="27206"/>
          <ac:spMkLst>
            <pc:docMk/>
            <pc:sldMk cId="4018239170" sldId="287"/>
            <ac:spMk id="80" creationId="{78EB93F7-2059-4C95-A3F6-A258128AF7D6}"/>
          </ac:spMkLst>
        </pc:spChg>
        <pc:spChg chg="mod topLvl">
          <ac:chgData name="雄斗 増本" userId="c33bc751-cd93-45c0-ad15-94131cb6fb34" providerId="ADAL" clId="{EE9B2E8F-BB2E-447E-8CE5-49AD846F0CD0}" dt="2019-11-18T09:40:23.440" v="1410" actId="1076"/>
          <ac:spMkLst>
            <pc:docMk/>
            <pc:sldMk cId="4018239170" sldId="287"/>
            <ac:spMk id="81" creationId="{E5D51346-E141-450A-818C-539E6F24EE1C}"/>
          </ac:spMkLst>
        </pc:spChg>
        <pc:spChg chg="add del mod">
          <ac:chgData name="雄斗 増本" userId="c33bc751-cd93-45c0-ad15-94131cb6fb34" providerId="ADAL" clId="{EE9B2E8F-BB2E-447E-8CE5-49AD846F0CD0}" dt="2020-01-22T05:47:58.029" v="27206"/>
          <ac:spMkLst>
            <pc:docMk/>
            <pc:sldMk cId="4018239170" sldId="287"/>
            <ac:spMk id="81" creationId="{EDC3874A-EA94-48C9-96A1-A0EA4A8FE4BF}"/>
          </ac:spMkLst>
        </pc:spChg>
        <pc:spChg chg="mod topLvl">
          <ac:chgData name="雄斗 増本" userId="c33bc751-cd93-45c0-ad15-94131cb6fb34" providerId="ADAL" clId="{EE9B2E8F-BB2E-447E-8CE5-49AD846F0CD0}" dt="2019-11-18T09:40:23.440" v="1410" actId="1076"/>
          <ac:spMkLst>
            <pc:docMk/>
            <pc:sldMk cId="4018239170" sldId="287"/>
            <ac:spMk id="82" creationId="{56826D31-051E-4351-97AA-E28D16AF3684}"/>
          </ac:spMkLst>
        </pc:spChg>
        <pc:spChg chg="add del mod">
          <ac:chgData name="雄斗 増本" userId="c33bc751-cd93-45c0-ad15-94131cb6fb34" providerId="ADAL" clId="{EE9B2E8F-BB2E-447E-8CE5-49AD846F0CD0}" dt="2020-01-22T05:47:58.029" v="27206"/>
          <ac:spMkLst>
            <pc:docMk/>
            <pc:sldMk cId="4018239170" sldId="287"/>
            <ac:spMk id="94" creationId="{BF7E959D-D450-4E4A-90FA-23278807CF3C}"/>
          </ac:spMkLst>
        </pc:spChg>
        <pc:spChg chg="add del">
          <ac:chgData name="雄斗 増本" userId="c33bc751-cd93-45c0-ad15-94131cb6fb34" providerId="ADAL" clId="{EE9B2E8F-BB2E-447E-8CE5-49AD846F0CD0}" dt="2019-11-18T09:03:45.701" v="624"/>
          <ac:spMkLst>
            <pc:docMk/>
            <pc:sldMk cId="4018239170" sldId="287"/>
            <ac:spMk id="96" creationId="{841889FC-FFAA-4A88-80AE-FFA2EAB5FA4D}"/>
          </ac:spMkLst>
        </pc:spChg>
        <pc:spChg chg="add del mod">
          <ac:chgData name="雄斗 増本" userId="c33bc751-cd93-45c0-ad15-94131cb6fb34" providerId="ADAL" clId="{EE9B2E8F-BB2E-447E-8CE5-49AD846F0CD0}" dt="2019-11-18T09:03:51.998" v="627" actId="478"/>
          <ac:spMkLst>
            <pc:docMk/>
            <pc:sldMk cId="4018239170" sldId="287"/>
            <ac:spMk id="97" creationId="{79A98333-5A13-4C42-AF41-AF8F3D116295}"/>
          </ac:spMkLst>
        </pc:spChg>
        <pc:spChg chg="add mod">
          <ac:chgData name="雄斗 増本" userId="c33bc751-cd93-45c0-ad15-94131cb6fb34" providerId="ADAL" clId="{EE9B2E8F-BB2E-447E-8CE5-49AD846F0CD0}" dt="2019-11-18T09:40:23.440" v="1410" actId="1076"/>
          <ac:spMkLst>
            <pc:docMk/>
            <pc:sldMk cId="4018239170" sldId="287"/>
            <ac:spMk id="99" creationId="{EC024D67-6D41-40C2-BC36-34F1FD4A4874}"/>
          </ac:spMkLst>
        </pc:spChg>
        <pc:spChg chg="mod">
          <ac:chgData name="雄斗 増本" userId="c33bc751-cd93-45c0-ad15-94131cb6fb34" providerId="ADAL" clId="{EE9B2E8F-BB2E-447E-8CE5-49AD846F0CD0}" dt="2019-11-28T12:58:49.697" v="12450" actId="1076"/>
          <ac:spMkLst>
            <pc:docMk/>
            <pc:sldMk cId="4018239170" sldId="287"/>
            <ac:spMk id="100" creationId="{3D642A75-A135-C744-AF05-9603902EA17A}"/>
          </ac:spMkLst>
        </pc:spChg>
        <pc:spChg chg="mod">
          <ac:chgData name="雄斗 増本" userId="c33bc751-cd93-45c0-ad15-94131cb6fb34" providerId="ADAL" clId="{EE9B2E8F-BB2E-447E-8CE5-49AD846F0CD0}" dt="2019-11-28T12:58:49.697" v="12450" actId="1076"/>
          <ac:spMkLst>
            <pc:docMk/>
            <pc:sldMk cId="4018239170" sldId="287"/>
            <ac:spMk id="101" creationId="{46C40A65-9850-D04A-A3D5-CE6E278A363F}"/>
          </ac:spMkLst>
        </pc:spChg>
        <pc:spChg chg="add mod">
          <ac:chgData name="雄斗 増本" userId="c33bc751-cd93-45c0-ad15-94131cb6fb34" providerId="ADAL" clId="{EE9B2E8F-BB2E-447E-8CE5-49AD846F0CD0}" dt="2019-11-18T09:40:23.440" v="1410" actId="1076"/>
          <ac:spMkLst>
            <pc:docMk/>
            <pc:sldMk cId="4018239170" sldId="287"/>
            <ac:spMk id="102" creationId="{913FD3C4-B057-456D-B055-49A31BE0CD6A}"/>
          </ac:spMkLst>
        </pc:spChg>
        <pc:spChg chg="add mod">
          <ac:chgData name="雄斗 増本" userId="c33bc751-cd93-45c0-ad15-94131cb6fb34" providerId="ADAL" clId="{EE9B2E8F-BB2E-447E-8CE5-49AD846F0CD0}" dt="2019-11-18T09:40:23.440" v="1410" actId="1076"/>
          <ac:spMkLst>
            <pc:docMk/>
            <pc:sldMk cId="4018239170" sldId="287"/>
            <ac:spMk id="103" creationId="{387FA791-87D5-4E1E-90F1-822D2D8DB37B}"/>
          </ac:spMkLst>
        </pc:spChg>
        <pc:spChg chg="add mod">
          <ac:chgData name="雄斗 増本" userId="c33bc751-cd93-45c0-ad15-94131cb6fb34" providerId="ADAL" clId="{EE9B2E8F-BB2E-447E-8CE5-49AD846F0CD0}" dt="2019-12-26T11:41:03.783" v="25034"/>
          <ac:spMkLst>
            <pc:docMk/>
            <pc:sldMk cId="4018239170" sldId="287"/>
            <ac:spMk id="106" creationId="{5364FBE8-3D1E-4EF2-B46F-0078FF46FCA5}"/>
          </ac:spMkLst>
        </pc:spChg>
        <pc:spChg chg="add">
          <ac:chgData name="雄斗 増本" userId="c33bc751-cd93-45c0-ad15-94131cb6fb34" providerId="ADAL" clId="{EE9B2E8F-BB2E-447E-8CE5-49AD846F0CD0}" dt="2019-12-26T11:40:22.805" v="24967"/>
          <ac:spMkLst>
            <pc:docMk/>
            <pc:sldMk cId="4018239170" sldId="287"/>
            <ac:spMk id="107" creationId="{57668201-C5D2-4B62-A04C-4C0E1F0F309B}"/>
          </ac:spMkLst>
        </pc:spChg>
        <pc:spChg chg="add">
          <ac:chgData name="雄斗 増本" userId="c33bc751-cd93-45c0-ad15-94131cb6fb34" providerId="ADAL" clId="{EE9B2E8F-BB2E-447E-8CE5-49AD846F0CD0}" dt="2019-12-26T11:40:22.805" v="24967"/>
          <ac:spMkLst>
            <pc:docMk/>
            <pc:sldMk cId="4018239170" sldId="287"/>
            <ac:spMk id="109" creationId="{A5EEBA35-90D1-4C5E-A8EC-3D6DFE93DED1}"/>
          </ac:spMkLst>
        </pc:spChg>
        <pc:spChg chg="add">
          <ac:chgData name="雄斗 増本" userId="c33bc751-cd93-45c0-ad15-94131cb6fb34" providerId="ADAL" clId="{EE9B2E8F-BB2E-447E-8CE5-49AD846F0CD0}" dt="2019-12-26T11:40:22.805" v="24967"/>
          <ac:spMkLst>
            <pc:docMk/>
            <pc:sldMk cId="4018239170" sldId="287"/>
            <ac:spMk id="110" creationId="{410A2300-0142-4C60-839E-54E152D52BA0}"/>
          </ac:spMkLst>
        </pc:spChg>
        <pc:spChg chg="add mod">
          <ac:chgData name="雄斗 増本" userId="c33bc751-cd93-45c0-ad15-94131cb6fb34" providerId="ADAL" clId="{EE9B2E8F-BB2E-447E-8CE5-49AD846F0CD0}" dt="2019-11-18T09:05:03.845" v="640" actId="571"/>
          <ac:spMkLst>
            <pc:docMk/>
            <pc:sldMk cId="4018239170" sldId="287"/>
            <ac:spMk id="110" creationId="{952C3FCC-1E7B-43C1-9213-2C33323FF122}"/>
          </ac:spMkLst>
        </pc:spChg>
        <pc:spChg chg="add">
          <ac:chgData name="雄斗 増本" userId="c33bc751-cd93-45c0-ad15-94131cb6fb34" providerId="ADAL" clId="{EE9B2E8F-BB2E-447E-8CE5-49AD846F0CD0}" dt="2019-12-26T11:40:22.805" v="24967"/>
          <ac:spMkLst>
            <pc:docMk/>
            <pc:sldMk cId="4018239170" sldId="287"/>
            <ac:spMk id="111" creationId="{396E14F5-ADC4-4101-A06E-4AB25935C10B}"/>
          </ac:spMkLst>
        </pc:spChg>
        <pc:spChg chg="add mod ord">
          <ac:chgData name="雄斗 増本" userId="c33bc751-cd93-45c0-ad15-94131cb6fb34" providerId="ADAL" clId="{EE9B2E8F-BB2E-447E-8CE5-49AD846F0CD0}" dt="2019-12-26T11:41:58.840" v="25037" actId="166"/>
          <ac:spMkLst>
            <pc:docMk/>
            <pc:sldMk cId="4018239170" sldId="287"/>
            <ac:spMk id="112" creationId="{C0D1C45F-1680-4931-B68D-E16EAEA7861A}"/>
          </ac:spMkLst>
        </pc:spChg>
        <pc:spChg chg="add mod">
          <ac:chgData name="雄斗 増本" userId="c33bc751-cd93-45c0-ad15-94131cb6fb34" providerId="ADAL" clId="{EE9B2E8F-BB2E-447E-8CE5-49AD846F0CD0}" dt="2019-11-18T09:05:06.053" v="642" actId="571"/>
          <ac:spMkLst>
            <pc:docMk/>
            <pc:sldMk cId="4018239170" sldId="287"/>
            <ac:spMk id="117" creationId="{18C216AD-35F5-4978-BE2E-AC9ED38A2AAE}"/>
          </ac:spMkLst>
        </pc:spChg>
        <pc:spChg chg="add mod">
          <ac:chgData name="雄斗 増本" userId="c33bc751-cd93-45c0-ad15-94131cb6fb34" providerId="ADAL" clId="{EE9B2E8F-BB2E-447E-8CE5-49AD846F0CD0}" dt="2019-11-18T09:40:23.440" v="1410" actId="1076"/>
          <ac:spMkLst>
            <pc:docMk/>
            <pc:sldMk cId="4018239170" sldId="287"/>
            <ac:spMk id="118" creationId="{E3B47DCC-FE87-4CBE-89A0-C474AAE6932F}"/>
          </ac:spMkLst>
        </pc:spChg>
        <pc:spChg chg="add del mod">
          <ac:chgData name="雄斗 増本" userId="c33bc751-cd93-45c0-ad15-94131cb6fb34" providerId="ADAL" clId="{EE9B2E8F-BB2E-447E-8CE5-49AD846F0CD0}" dt="2019-11-18T09:06:59.058" v="665" actId="478"/>
          <ac:spMkLst>
            <pc:docMk/>
            <pc:sldMk cId="4018239170" sldId="287"/>
            <ac:spMk id="119" creationId="{F22E49BB-53CF-4547-9BDF-CA1D7530543C}"/>
          </ac:spMkLst>
        </pc:spChg>
        <pc:spChg chg="add">
          <ac:chgData name="雄斗 増本" userId="c33bc751-cd93-45c0-ad15-94131cb6fb34" providerId="ADAL" clId="{EE9B2E8F-BB2E-447E-8CE5-49AD846F0CD0}" dt="2019-12-26T11:40:22.805" v="24967"/>
          <ac:spMkLst>
            <pc:docMk/>
            <pc:sldMk cId="4018239170" sldId="287"/>
            <ac:spMk id="121" creationId="{587A2469-9C6C-469F-936C-8D395067C26D}"/>
          </ac:spMkLst>
        </pc:spChg>
        <pc:spChg chg="add del mod">
          <ac:chgData name="雄斗 増本" userId="c33bc751-cd93-45c0-ad15-94131cb6fb34" providerId="ADAL" clId="{EE9B2E8F-BB2E-447E-8CE5-49AD846F0CD0}" dt="2019-11-18T09:45:44.881" v="1546" actId="478"/>
          <ac:spMkLst>
            <pc:docMk/>
            <pc:sldMk cId="4018239170" sldId="287"/>
            <ac:spMk id="121" creationId="{64FD511A-9304-48C0-9081-BA8AAFD91746}"/>
          </ac:spMkLst>
        </pc:spChg>
        <pc:spChg chg="add del mod">
          <ac:chgData name="雄斗 増本" userId="c33bc751-cd93-45c0-ad15-94131cb6fb34" providerId="ADAL" clId="{EE9B2E8F-BB2E-447E-8CE5-49AD846F0CD0}" dt="2019-11-18T09:45:44.881" v="1546" actId="478"/>
          <ac:spMkLst>
            <pc:docMk/>
            <pc:sldMk cId="4018239170" sldId="287"/>
            <ac:spMk id="122" creationId="{077C9A18-40E1-4CD3-A0C0-B49691042315}"/>
          </ac:spMkLst>
        </pc:spChg>
        <pc:spChg chg="add mod">
          <ac:chgData name="雄斗 増本" userId="c33bc751-cd93-45c0-ad15-94131cb6fb34" providerId="ADAL" clId="{EE9B2E8F-BB2E-447E-8CE5-49AD846F0CD0}" dt="2019-12-26T11:42:09.988" v="25039" actId="14100"/>
          <ac:spMkLst>
            <pc:docMk/>
            <pc:sldMk cId="4018239170" sldId="287"/>
            <ac:spMk id="122" creationId="{E7A08705-9EA1-4695-9DAA-EA4CCB4B5E9E}"/>
          </ac:spMkLst>
        </pc:spChg>
        <pc:spChg chg="add">
          <ac:chgData name="雄斗 増本" userId="c33bc751-cd93-45c0-ad15-94131cb6fb34" providerId="ADAL" clId="{EE9B2E8F-BB2E-447E-8CE5-49AD846F0CD0}" dt="2019-12-26T11:40:22.805" v="24967"/>
          <ac:spMkLst>
            <pc:docMk/>
            <pc:sldMk cId="4018239170" sldId="287"/>
            <ac:spMk id="123" creationId="{5196F035-5C5C-4AFB-8B0F-FF7F0C83B746}"/>
          </ac:spMkLst>
        </pc:spChg>
        <pc:spChg chg="add del">
          <ac:chgData name="雄斗 増本" userId="c33bc751-cd93-45c0-ad15-94131cb6fb34" providerId="ADAL" clId="{EE9B2E8F-BB2E-447E-8CE5-49AD846F0CD0}" dt="2019-11-18T09:45:33.033" v="1534"/>
          <ac:spMkLst>
            <pc:docMk/>
            <pc:sldMk cId="4018239170" sldId="287"/>
            <ac:spMk id="123" creationId="{BB33F3ED-E5D7-42E7-B1DB-A414B5BA520E}"/>
          </ac:spMkLst>
        </pc:spChg>
        <pc:spChg chg="add">
          <ac:chgData name="雄斗 増本" userId="c33bc751-cd93-45c0-ad15-94131cb6fb34" providerId="ADAL" clId="{EE9B2E8F-BB2E-447E-8CE5-49AD846F0CD0}" dt="2019-12-26T11:40:22.805" v="24967"/>
          <ac:spMkLst>
            <pc:docMk/>
            <pc:sldMk cId="4018239170" sldId="287"/>
            <ac:spMk id="124" creationId="{5E14728B-0E70-4670-A1A4-A1E402534EEB}"/>
          </ac:spMkLst>
        </pc:spChg>
        <pc:spChg chg="add del">
          <ac:chgData name="雄斗 増本" userId="c33bc751-cd93-45c0-ad15-94131cb6fb34" providerId="ADAL" clId="{EE9B2E8F-BB2E-447E-8CE5-49AD846F0CD0}" dt="2019-11-18T09:45:33.033" v="1534"/>
          <ac:spMkLst>
            <pc:docMk/>
            <pc:sldMk cId="4018239170" sldId="287"/>
            <ac:spMk id="124" creationId="{714021B3-5D16-45D0-AD22-582B4E5A88CA}"/>
          </ac:spMkLst>
        </pc:spChg>
        <pc:spChg chg="add del">
          <ac:chgData name="雄斗 増本" userId="c33bc751-cd93-45c0-ad15-94131cb6fb34" providerId="ADAL" clId="{EE9B2E8F-BB2E-447E-8CE5-49AD846F0CD0}" dt="2019-11-18T09:45:33.033" v="1534"/>
          <ac:spMkLst>
            <pc:docMk/>
            <pc:sldMk cId="4018239170" sldId="287"/>
            <ac:spMk id="125" creationId="{B572AF80-B783-4482-8E4B-3D5CC601B746}"/>
          </ac:spMkLst>
        </pc:spChg>
        <pc:spChg chg="add">
          <ac:chgData name="雄斗 増本" userId="c33bc751-cd93-45c0-ad15-94131cb6fb34" providerId="ADAL" clId="{EE9B2E8F-BB2E-447E-8CE5-49AD846F0CD0}" dt="2019-12-26T11:40:22.805" v="24967"/>
          <ac:spMkLst>
            <pc:docMk/>
            <pc:sldMk cId="4018239170" sldId="287"/>
            <ac:spMk id="125" creationId="{FF9BDB31-EA0D-49F2-B4D1-4249E2A1D104}"/>
          </ac:spMkLst>
        </pc:spChg>
        <pc:spChg chg="add mod">
          <ac:chgData name="雄斗 増本" userId="c33bc751-cd93-45c0-ad15-94131cb6fb34" providerId="ADAL" clId="{EE9B2E8F-BB2E-447E-8CE5-49AD846F0CD0}" dt="2019-11-18T09:50:47.604" v="1616" actId="1036"/>
          <ac:spMkLst>
            <pc:docMk/>
            <pc:sldMk cId="4018239170" sldId="287"/>
            <ac:spMk id="127" creationId="{F5E3F951-D508-4C44-A25D-CEB652E9B992}"/>
          </ac:spMkLst>
        </pc:spChg>
        <pc:spChg chg="add mod">
          <ac:chgData name="雄斗 増本" userId="c33bc751-cd93-45c0-ad15-94131cb6fb34" providerId="ADAL" clId="{EE9B2E8F-BB2E-447E-8CE5-49AD846F0CD0}" dt="2019-11-18T09:50:47.604" v="1616" actId="1036"/>
          <ac:spMkLst>
            <pc:docMk/>
            <pc:sldMk cId="4018239170" sldId="287"/>
            <ac:spMk id="128" creationId="{02633F9E-F80B-4271-82F8-E6CDA1C24CA5}"/>
          </ac:spMkLst>
        </pc:spChg>
        <pc:spChg chg="add mod">
          <ac:chgData name="雄斗 増本" userId="c33bc751-cd93-45c0-ad15-94131cb6fb34" providerId="ADAL" clId="{EE9B2E8F-BB2E-447E-8CE5-49AD846F0CD0}" dt="2019-11-18T10:24:42.436" v="3092" actId="6549"/>
          <ac:spMkLst>
            <pc:docMk/>
            <pc:sldMk cId="4018239170" sldId="287"/>
            <ac:spMk id="129" creationId="{96EDA4D6-B04A-44AA-8E45-1B9B145757A8}"/>
          </ac:spMkLst>
        </pc:spChg>
        <pc:spChg chg="add">
          <ac:chgData name="雄斗 増本" userId="c33bc751-cd93-45c0-ad15-94131cb6fb34" providerId="ADAL" clId="{EE9B2E8F-BB2E-447E-8CE5-49AD846F0CD0}" dt="2019-12-26T11:40:22.805" v="24967"/>
          <ac:spMkLst>
            <pc:docMk/>
            <pc:sldMk cId="4018239170" sldId="287"/>
            <ac:spMk id="131" creationId="{3DF10909-9434-452D-8CB0-D86FA3FD8D98}"/>
          </ac:spMkLst>
        </pc:spChg>
        <pc:spChg chg="add mod">
          <ac:chgData name="雄斗 増本" userId="c33bc751-cd93-45c0-ad15-94131cb6fb34" providerId="ADAL" clId="{EE9B2E8F-BB2E-447E-8CE5-49AD846F0CD0}" dt="2019-11-18T10:09:55.351" v="2155" actId="571"/>
          <ac:spMkLst>
            <pc:docMk/>
            <pc:sldMk cId="4018239170" sldId="287"/>
            <ac:spMk id="131" creationId="{CD7B42CA-2A40-402A-9D15-BB365DEDF6F5}"/>
          </ac:spMkLst>
        </pc:spChg>
        <pc:spChg chg="add mod">
          <ac:chgData name="雄斗 増本" userId="c33bc751-cd93-45c0-ad15-94131cb6fb34" providerId="ADAL" clId="{EE9B2E8F-BB2E-447E-8CE5-49AD846F0CD0}" dt="2019-11-18T10:09:54.950" v="2154" actId="571"/>
          <ac:spMkLst>
            <pc:docMk/>
            <pc:sldMk cId="4018239170" sldId="287"/>
            <ac:spMk id="132" creationId="{5A35259B-4A6A-47C7-AACF-394A2F7B31D0}"/>
          </ac:spMkLst>
        </pc:spChg>
        <pc:spChg chg="add">
          <ac:chgData name="雄斗 増本" userId="c33bc751-cd93-45c0-ad15-94131cb6fb34" providerId="ADAL" clId="{EE9B2E8F-BB2E-447E-8CE5-49AD846F0CD0}" dt="2019-12-26T11:40:22.805" v="24967"/>
          <ac:spMkLst>
            <pc:docMk/>
            <pc:sldMk cId="4018239170" sldId="287"/>
            <ac:spMk id="132" creationId="{DEADF6D2-23E7-407E-9F17-BC157EB01474}"/>
          </ac:spMkLst>
        </pc:spChg>
        <pc:spChg chg="add mod">
          <ac:chgData name="雄斗 増本" userId="c33bc751-cd93-45c0-ad15-94131cb6fb34" providerId="ADAL" clId="{EE9B2E8F-BB2E-447E-8CE5-49AD846F0CD0}" dt="2019-11-18T10:10:07.017" v="2158" actId="571"/>
          <ac:spMkLst>
            <pc:docMk/>
            <pc:sldMk cId="4018239170" sldId="287"/>
            <ac:spMk id="133" creationId="{FFC20FDB-B4A4-4B21-A032-2B1B980B761F}"/>
          </ac:spMkLst>
        </pc:spChg>
        <pc:spChg chg="add">
          <ac:chgData name="雄斗 増本" userId="c33bc751-cd93-45c0-ad15-94131cb6fb34" providerId="ADAL" clId="{EE9B2E8F-BB2E-447E-8CE5-49AD846F0CD0}" dt="2019-12-26T11:40:22.805" v="24967"/>
          <ac:spMkLst>
            <pc:docMk/>
            <pc:sldMk cId="4018239170" sldId="287"/>
            <ac:spMk id="134" creationId="{AAEBBD89-294E-4DC4-863A-FF5D265721D1}"/>
          </ac:spMkLst>
        </pc:spChg>
        <pc:spChg chg="add del">
          <ac:chgData name="雄斗 増本" userId="c33bc751-cd93-45c0-ad15-94131cb6fb34" providerId="ADAL" clId="{EE9B2E8F-BB2E-447E-8CE5-49AD846F0CD0}" dt="2019-11-18T10:10:37.133" v="2239"/>
          <ac:spMkLst>
            <pc:docMk/>
            <pc:sldMk cId="4018239170" sldId="287"/>
            <ac:spMk id="135" creationId="{2E16AA12-8B00-4412-A1AE-A1CDB3090DEC}"/>
          </ac:spMkLst>
        </pc:spChg>
        <pc:spChg chg="add">
          <ac:chgData name="雄斗 増本" userId="c33bc751-cd93-45c0-ad15-94131cb6fb34" providerId="ADAL" clId="{EE9B2E8F-BB2E-447E-8CE5-49AD846F0CD0}" dt="2019-12-26T11:40:22.805" v="24967"/>
          <ac:spMkLst>
            <pc:docMk/>
            <pc:sldMk cId="4018239170" sldId="287"/>
            <ac:spMk id="135" creationId="{85AB2962-0306-4920-B4A2-5B028B23E4E2}"/>
          </ac:spMkLst>
        </pc:spChg>
        <pc:spChg chg="add">
          <ac:chgData name="雄斗 増本" userId="c33bc751-cd93-45c0-ad15-94131cb6fb34" providerId="ADAL" clId="{EE9B2E8F-BB2E-447E-8CE5-49AD846F0CD0}" dt="2019-12-26T11:40:22.805" v="24967"/>
          <ac:spMkLst>
            <pc:docMk/>
            <pc:sldMk cId="4018239170" sldId="287"/>
            <ac:spMk id="154" creationId="{C23DBB27-1139-487A-8353-BF4128E18401}"/>
          </ac:spMkLst>
        </pc:spChg>
        <pc:spChg chg="add">
          <ac:chgData name="雄斗 増本" userId="c33bc751-cd93-45c0-ad15-94131cb6fb34" providerId="ADAL" clId="{EE9B2E8F-BB2E-447E-8CE5-49AD846F0CD0}" dt="2019-12-26T11:40:22.805" v="24967"/>
          <ac:spMkLst>
            <pc:docMk/>
            <pc:sldMk cId="4018239170" sldId="287"/>
            <ac:spMk id="155" creationId="{61D50A04-BE0F-4F47-AD5E-0C03F7F19FBB}"/>
          </ac:spMkLst>
        </pc:spChg>
        <pc:spChg chg="add">
          <ac:chgData name="雄斗 増本" userId="c33bc751-cd93-45c0-ad15-94131cb6fb34" providerId="ADAL" clId="{EE9B2E8F-BB2E-447E-8CE5-49AD846F0CD0}" dt="2019-12-26T11:40:22.805" v="24967"/>
          <ac:spMkLst>
            <pc:docMk/>
            <pc:sldMk cId="4018239170" sldId="287"/>
            <ac:spMk id="156" creationId="{0F9E876E-B22B-4698-B998-B8F85FD2B609}"/>
          </ac:spMkLst>
        </pc:spChg>
        <pc:spChg chg="add">
          <ac:chgData name="雄斗 増本" userId="c33bc751-cd93-45c0-ad15-94131cb6fb34" providerId="ADAL" clId="{EE9B2E8F-BB2E-447E-8CE5-49AD846F0CD0}" dt="2019-12-26T11:40:22.805" v="24967"/>
          <ac:spMkLst>
            <pc:docMk/>
            <pc:sldMk cId="4018239170" sldId="287"/>
            <ac:spMk id="157" creationId="{162BEB32-D912-4716-82F8-36FA190AD374}"/>
          </ac:spMkLst>
        </pc:spChg>
        <pc:spChg chg="add">
          <ac:chgData name="雄斗 増本" userId="c33bc751-cd93-45c0-ad15-94131cb6fb34" providerId="ADAL" clId="{EE9B2E8F-BB2E-447E-8CE5-49AD846F0CD0}" dt="2019-12-26T11:40:22.805" v="24967"/>
          <ac:spMkLst>
            <pc:docMk/>
            <pc:sldMk cId="4018239170" sldId="287"/>
            <ac:spMk id="158" creationId="{B975CF1E-7637-42A3-9179-E0DC61EFA4BD}"/>
          </ac:spMkLst>
        </pc:spChg>
        <pc:spChg chg="add">
          <ac:chgData name="雄斗 増本" userId="c33bc751-cd93-45c0-ad15-94131cb6fb34" providerId="ADAL" clId="{EE9B2E8F-BB2E-447E-8CE5-49AD846F0CD0}" dt="2019-12-26T11:40:22.805" v="24967"/>
          <ac:spMkLst>
            <pc:docMk/>
            <pc:sldMk cId="4018239170" sldId="287"/>
            <ac:spMk id="159" creationId="{16405BB9-0151-4237-92BD-110320E57BCC}"/>
          </ac:spMkLst>
        </pc:spChg>
        <pc:spChg chg="add">
          <ac:chgData name="雄斗 増本" userId="c33bc751-cd93-45c0-ad15-94131cb6fb34" providerId="ADAL" clId="{EE9B2E8F-BB2E-447E-8CE5-49AD846F0CD0}" dt="2019-12-26T11:40:22.805" v="24967"/>
          <ac:spMkLst>
            <pc:docMk/>
            <pc:sldMk cId="4018239170" sldId="287"/>
            <ac:spMk id="160" creationId="{F6A2B2B2-E792-481F-8466-5CDBFD2ECAAF}"/>
          </ac:spMkLst>
        </pc:spChg>
        <pc:spChg chg="add">
          <ac:chgData name="雄斗 増本" userId="c33bc751-cd93-45c0-ad15-94131cb6fb34" providerId="ADAL" clId="{EE9B2E8F-BB2E-447E-8CE5-49AD846F0CD0}" dt="2019-12-26T11:40:22.805" v="24967"/>
          <ac:spMkLst>
            <pc:docMk/>
            <pc:sldMk cId="4018239170" sldId="287"/>
            <ac:spMk id="161" creationId="{39F87E69-FE15-455F-B0A1-8997319B6677}"/>
          </ac:spMkLst>
        </pc:spChg>
        <pc:spChg chg="add">
          <ac:chgData name="雄斗 増本" userId="c33bc751-cd93-45c0-ad15-94131cb6fb34" providerId="ADAL" clId="{EE9B2E8F-BB2E-447E-8CE5-49AD846F0CD0}" dt="2019-12-26T11:40:22.805" v="24967"/>
          <ac:spMkLst>
            <pc:docMk/>
            <pc:sldMk cId="4018239170" sldId="287"/>
            <ac:spMk id="162" creationId="{940FBF21-D782-44BB-A4DF-A2E057D069C5}"/>
          </ac:spMkLst>
        </pc:spChg>
        <pc:spChg chg="add">
          <ac:chgData name="雄斗 増本" userId="c33bc751-cd93-45c0-ad15-94131cb6fb34" providerId="ADAL" clId="{EE9B2E8F-BB2E-447E-8CE5-49AD846F0CD0}" dt="2019-12-26T11:40:22.805" v="24967"/>
          <ac:spMkLst>
            <pc:docMk/>
            <pc:sldMk cId="4018239170" sldId="287"/>
            <ac:spMk id="163" creationId="{EBC15D1F-83BA-49A1-B262-D6A7DA2DA718}"/>
          </ac:spMkLst>
        </pc:spChg>
        <pc:spChg chg="add">
          <ac:chgData name="雄斗 増本" userId="c33bc751-cd93-45c0-ad15-94131cb6fb34" providerId="ADAL" clId="{EE9B2E8F-BB2E-447E-8CE5-49AD846F0CD0}" dt="2019-12-26T11:40:22.805" v="24967"/>
          <ac:spMkLst>
            <pc:docMk/>
            <pc:sldMk cId="4018239170" sldId="287"/>
            <ac:spMk id="164" creationId="{264631CE-1C70-4ACC-9B3B-D11F238E56CF}"/>
          </ac:spMkLst>
        </pc:spChg>
        <pc:spChg chg="add">
          <ac:chgData name="雄斗 増本" userId="c33bc751-cd93-45c0-ad15-94131cb6fb34" providerId="ADAL" clId="{EE9B2E8F-BB2E-447E-8CE5-49AD846F0CD0}" dt="2019-12-26T11:40:22.805" v="24967"/>
          <ac:spMkLst>
            <pc:docMk/>
            <pc:sldMk cId="4018239170" sldId="287"/>
            <ac:spMk id="165" creationId="{343B6A8E-DD64-471E-ADD1-2F3A4C7A2979}"/>
          </ac:spMkLst>
        </pc:spChg>
        <pc:spChg chg="add">
          <ac:chgData name="雄斗 増本" userId="c33bc751-cd93-45c0-ad15-94131cb6fb34" providerId="ADAL" clId="{EE9B2E8F-BB2E-447E-8CE5-49AD846F0CD0}" dt="2019-12-26T11:40:22.805" v="24967"/>
          <ac:spMkLst>
            <pc:docMk/>
            <pc:sldMk cId="4018239170" sldId="287"/>
            <ac:spMk id="166" creationId="{47905F0F-31F2-440B-82C6-E4CB90FBFAE6}"/>
          </ac:spMkLst>
        </pc:spChg>
        <pc:spChg chg="add">
          <ac:chgData name="雄斗 増本" userId="c33bc751-cd93-45c0-ad15-94131cb6fb34" providerId="ADAL" clId="{EE9B2E8F-BB2E-447E-8CE5-49AD846F0CD0}" dt="2019-12-26T11:40:22.805" v="24967"/>
          <ac:spMkLst>
            <pc:docMk/>
            <pc:sldMk cId="4018239170" sldId="287"/>
            <ac:spMk id="167" creationId="{BD97E0D6-58AC-47BC-9EB0-16AC5D4D563A}"/>
          </ac:spMkLst>
        </pc:spChg>
        <pc:spChg chg="add">
          <ac:chgData name="雄斗 増本" userId="c33bc751-cd93-45c0-ad15-94131cb6fb34" providerId="ADAL" clId="{EE9B2E8F-BB2E-447E-8CE5-49AD846F0CD0}" dt="2019-12-26T11:40:22.805" v="24967"/>
          <ac:spMkLst>
            <pc:docMk/>
            <pc:sldMk cId="4018239170" sldId="287"/>
            <ac:spMk id="168" creationId="{92C169EF-FCE2-4A0E-9782-3BC52D2914CE}"/>
          </ac:spMkLst>
        </pc:spChg>
        <pc:spChg chg="add">
          <ac:chgData name="雄斗 増本" userId="c33bc751-cd93-45c0-ad15-94131cb6fb34" providerId="ADAL" clId="{EE9B2E8F-BB2E-447E-8CE5-49AD846F0CD0}" dt="2019-12-26T11:40:22.805" v="24967"/>
          <ac:spMkLst>
            <pc:docMk/>
            <pc:sldMk cId="4018239170" sldId="287"/>
            <ac:spMk id="169" creationId="{E3BCA377-99AA-49E9-9611-E860ED6C2672}"/>
          </ac:spMkLst>
        </pc:spChg>
        <pc:spChg chg="add">
          <ac:chgData name="雄斗 増本" userId="c33bc751-cd93-45c0-ad15-94131cb6fb34" providerId="ADAL" clId="{EE9B2E8F-BB2E-447E-8CE5-49AD846F0CD0}" dt="2019-12-26T11:40:22.805" v="24967"/>
          <ac:spMkLst>
            <pc:docMk/>
            <pc:sldMk cId="4018239170" sldId="287"/>
            <ac:spMk id="170" creationId="{E253042A-2EC3-466B-80BB-099CB3395433}"/>
          </ac:spMkLst>
        </pc:spChg>
        <pc:spChg chg="add">
          <ac:chgData name="雄斗 増本" userId="c33bc751-cd93-45c0-ad15-94131cb6fb34" providerId="ADAL" clId="{EE9B2E8F-BB2E-447E-8CE5-49AD846F0CD0}" dt="2019-12-26T11:40:22.805" v="24967"/>
          <ac:spMkLst>
            <pc:docMk/>
            <pc:sldMk cId="4018239170" sldId="287"/>
            <ac:spMk id="171" creationId="{8AA16420-1747-44BE-9245-81D6EBD65AC1}"/>
          </ac:spMkLst>
        </pc:spChg>
        <pc:spChg chg="add">
          <ac:chgData name="雄斗 増本" userId="c33bc751-cd93-45c0-ad15-94131cb6fb34" providerId="ADAL" clId="{EE9B2E8F-BB2E-447E-8CE5-49AD846F0CD0}" dt="2019-12-26T11:40:22.805" v="24967"/>
          <ac:spMkLst>
            <pc:docMk/>
            <pc:sldMk cId="4018239170" sldId="287"/>
            <ac:spMk id="172" creationId="{BABB6B8A-2473-44A3-8453-2811EA1D8E20}"/>
          </ac:spMkLst>
        </pc:spChg>
        <pc:spChg chg="add">
          <ac:chgData name="雄斗 増本" userId="c33bc751-cd93-45c0-ad15-94131cb6fb34" providerId="ADAL" clId="{EE9B2E8F-BB2E-447E-8CE5-49AD846F0CD0}" dt="2019-12-26T11:40:22.805" v="24967"/>
          <ac:spMkLst>
            <pc:docMk/>
            <pc:sldMk cId="4018239170" sldId="287"/>
            <ac:spMk id="173" creationId="{1C690AC5-EDEB-432C-9F04-852E039B2B61}"/>
          </ac:spMkLst>
        </pc:spChg>
        <pc:spChg chg="add">
          <ac:chgData name="雄斗 増本" userId="c33bc751-cd93-45c0-ad15-94131cb6fb34" providerId="ADAL" clId="{EE9B2E8F-BB2E-447E-8CE5-49AD846F0CD0}" dt="2019-12-26T11:40:22.805" v="24967"/>
          <ac:spMkLst>
            <pc:docMk/>
            <pc:sldMk cId="4018239170" sldId="287"/>
            <ac:spMk id="174" creationId="{98A45D50-8820-4174-BEDD-D94B214D1BB3}"/>
          </ac:spMkLst>
        </pc:spChg>
        <pc:spChg chg="add">
          <ac:chgData name="雄斗 増本" userId="c33bc751-cd93-45c0-ad15-94131cb6fb34" providerId="ADAL" clId="{EE9B2E8F-BB2E-447E-8CE5-49AD846F0CD0}" dt="2019-12-26T11:40:22.805" v="24967"/>
          <ac:spMkLst>
            <pc:docMk/>
            <pc:sldMk cId="4018239170" sldId="287"/>
            <ac:spMk id="175" creationId="{72C91D0F-A0A2-4AB0-B220-1A092A2AAFCD}"/>
          </ac:spMkLst>
        </pc:spChg>
        <pc:spChg chg="add">
          <ac:chgData name="雄斗 増本" userId="c33bc751-cd93-45c0-ad15-94131cb6fb34" providerId="ADAL" clId="{EE9B2E8F-BB2E-447E-8CE5-49AD846F0CD0}" dt="2019-12-26T11:40:22.805" v="24967"/>
          <ac:spMkLst>
            <pc:docMk/>
            <pc:sldMk cId="4018239170" sldId="287"/>
            <ac:spMk id="177" creationId="{64971FBD-6D38-4150-B54F-B7C03796C2B0}"/>
          </ac:spMkLst>
        </pc:spChg>
        <pc:spChg chg="add">
          <ac:chgData name="雄斗 増本" userId="c33bc751-cd93-45c0-ad15-94131cb6fb34" providerId="ADAL" clId="{EE9B2E8F-BB2E-447E-8CE5-49AD846F0CD0}" dt="2019-12-26T11:40:22.805" v="24967"/>
          <ac:spMkLst>
            <pc:docMk/>
            <pc:sldMk cId="4018239170" sldId="287"/>
            <ac:spMk id="178" creationId="{6ED1D612-81AC-4306-909A-48373439D5D5}"/>
          </ac:spMkLst>
        </pc:spChg>
        <pc:spChg chg="add">
          <ac:chgData name="雄斗 増本" userId="c33bc751-cd93-45c0-ad15-94131cb6fb34" providerId="ADAL" clId="{EE9B2E8F-BB2E-447E-8CE5-49AD846F0CD0}" dt="2019-12-26T11:40:22.805" v="24967"/>
          <ac:spMkLst>
            <pc:docMk/>
            <pc:sldMk cId="4018239170" sldId="287"/>
            <ac:spMk id="181" creationId="{FE424974-24D9-47AF-9F0B-3210EBD9D5C4}"/>
          </ac:spMkLst>
        </pc:spChg>
        <pc:spChg chg="add">
          <ac:chgData name="雄斗 増本" userId="c33bc751-cd93-45c0-ad15-94131cb6fb34" providerId="ADAL" clId="{EE9B2E8F-BB2E-447E-8CE5-49AD846F0CD0}" dt="2019-12-26T11:40:22.805" v="24967"/>
          <ac:spMkLst>
            <pc:docMk/>
            <pc:sldMk cId="4018239170" sldId="287"/>
            <ac:spMk id="182" creationId="{9B81DA5B-146B-438B-87FB-7053966CFE5D}"/>
          </ac:spMkLst>
        </pc:spChg>
        <pc:spChg chg="add">
          <ac:chgData name="雄斗 増本" userId="c33bc751-cd93-45c0-ad15-94131cb6fb34" providerId="ADAL" clId="{EE9B2E8F-BB2E-447E-8CE5-49AD846F0CD0}" dt="2019-12-26T11:40:22.805" v="24967"/>
          <ac:spMkLst>
            <pc:docMk/>
            <pc:sldMk cId="4018239170" sldId="287"/>
            <ac:spMk id="183" creationId="{D20595FF-E8B7-49CB-915E-27E792032586}"/>
          </ac:spMkLst>
        </pc:spChg>
        <pc:spChg chg="add">
          <ac:chgData name="雄斗 増本" userId="c33bc751-cd93-45c0-ad15-94131cb6fb34" providerId="ADAL" clId="{EE9B2E8F-BB2E-447E-8CE5-49AD846F0CD0}" dt="2019-12-26T11:40:22.805" v="24967"/>
          <ac:spMkLst>
            <pc:docMk/>
            <pc:sldMk cId="4018239170" sldId="287"/>
            <ac:spMk id="184" creationId="{27302456-E79F-45A3-9965-7F99BDD41FBB}"/>
          </ac:spMkLst>
        </pc:spChg>
        <pc:spChg chg="add">
          <ac:chgData name="雄斗 増本" userId="c33bc751-cd93-45c0-ad15-94131cb6fb34" providerId="ADAL" clId="{EE9B2E8F-BB2E-447E-8CE5-49AD846F0CD0}" dt="2019-12-26T11:40:22.805" v="24967"/>
          <ac:spMkLst>
            <pc:docMk/>
            <pc:sldMk cId="4018239170" sldId="287"/>
            <ac:spMk id="187" creationId="{AAEB33F3-5C90-4DDE-8DF8-8867AA2C1824}"/>
          </ac:spMkLst>
        </pc:spChg>
        <pc:spChg chg="add">
          <ac:chgData name="雄斗 増本" userId="c33bc751-cd93-45c0-ad15-94131cb6fb34" providerId="ADAL" clId="{EE9B2E8F-BB2E-447E-8CE5-49AD846F0CD0}" dt="2019-12-26T11:40:22.805" v="24967"/>
          <ac:spMkLst>
            <pc:docMk/>
            <pc:sldMk cId="4018239170" sldId="287"/>
            <ac:spMk id="188" creationId="{C8650BDF-1AC9-43BC-A809-0BFEB1EC3A5E}"/>
          </ac:spMkLst>
        </pc:spChg>
        <pc:spChg chg="add">
          <ac:chgData name="雄斗 増本" userId="c33bc751-cd93-45c0-ad15-94131cb6fb34" providerId="ADAL" clId="{EE9B2E8F-BB2E-447E-8CE5-49AD846F0CD0}" dt="2019-12-26T11:40:22.805" v="24967"/>
          <ac:spMkLst>
            <pc:docMk/>
            <pc:sldMk cId="4018239170" sldId="287"/>
            <ac:spMk id="189" creationId="{0CF6962D-7D61-4B01-BB5A-C1C3577890C8}"/>
          </ac:spMkLst>
        </pc:spChg>
        <pc:spChg chg="add">
          <ac:chgData name="雄斗 増本" userId="c33bc751-cd93-45c0-ad15-94131cb6fb34" providerId="ADAL" clId="{EE9B2E8F-BB2E-447E-8CE5-49AD846F0CD0}" dt="2019-12-26T11:40:22.805" v="24967"/>
          <ac:spMkLst>
            <pc:docMk/>
            <pc:sldMk cId="4018239170" sldId="287"/>
            <ac:spMk id="190" creationId="{6E658F4E-BED3-463B-8CEA-DB50EC121D32}"/>
          </ac:spMkLst>
        </pc:spChg>
        <pc:spChg chg="add">
          <ac:chgData name="雄斗 増本" userId="c33bc751-cd93-45c0-ad15-94131cb6fb34" providerId="ADAL" clId="{EE9B2E8F-BB2E-447E-8CE5-49AD846F0CD0}" dt="2019-12-26T11:40:22.805" v="24967"/>
          <ac:spMkLst>
            <pc:docMk/>
            <pc:sldMk cId="4018239170" sldId="287"/>
            <ac:spMk id="191" creationId="{7E2C44D5-F571-4370-849C-1E53BB825355}"/>
          </ac:spMkLst>
        </pc:spChg>
        <pc:spChg chg="add">
          <ac:chgData name="雄斗 増本" userId="c33bc751-cd93-45c0-ad15-94131cb6fb34" providerId="ADAL" clId="{EE9B2E8F-BB2E-447E-8CE5-49AD846F0CD0}" dt="2019-12-26T11:40:22.805" v="24967"/>
          <ac:spMkLst>
            <pc:docMk/>
            <pc:sldMk cId="4018239170" sldId="287"/>
            <ac:spMk id="192" creationId="{482EC24D-52AB-4CE5-8FDD-B0E9052C57EE}"/>
          </ac:spMkLst>
        </pc:spChg>
        <pc:spChg chg="add">
          <ac:chgData name="雄斗 増本" userId="c33bc751-cd93-45c0-ad15-94131cb6fb34" providerId="ADAL" clId="{EE9B2E8F-BB2E-447E-8CE5-49AD846F0CD0}" dt="2019-12-26T11:40:22.805" v="24967"/>
          <ac:spMkLst>
            <pc:docMk/>
            <pc:sldMk cId="4018239170" sldId="287"/>
            <ac:spMk id="193" creationId="{9B016320-09A4-4CC2-A3CA-B74F994A9E3C}"/>
          </ac:spMkLst>
        </pc:spChg>
        <pc:spChg chg="add">
          <ac:chgData name="雄斗 増本" userId="c33bc751-cd93-45c0-ad15-94131cb6fb34" providerId="ADAL" clId="{EE9B2E8F-BB2E-447E-8CE5-49AD846F0CD0}" dt="2019-12-26T11:40:22.805" v="24967"/>
          <ac:spMkLst>
            <pc:docMk/>
            <pc:sldMk cId="4018239170" sldId="287"/>
            <ac:spMk id="194" creationId="{08FADA7C-6C58-4019-9E16-E6BC797C2032}"/>
          </ac:spMkLst>
        </pc:spChg>
        <pc:spChg chg="add">
          <ac:chgData name="雄斗 増本" userId="c33bc751-cd93-45c0-ad15-94131cb6fb34" providerId="ADAL" clId="{EE9B2E8F-BB2E-447E-8CE5-49AD846F0CD0}" dt="2019-12-26T11:40:22.805" v="24967"/>
          <ac:spMkLst>
            <pc:docMk/>
            <pc:sldMk cId="4018239170" sldId="287"/>
            <ac:spMk id="195" creationId="{530CB3C4-9348-4FF8-BD09-985FF3115590}"/>
          </ac:spMkLst>
        </pc:spChg>
        <pc:spChg chg="add">
          <ac:chgData name="雄斗 増本" userId="c33bc751-cd93-45c0-ad15-94131cb6fb34" providerId="ADAL" clId="{EE9B2E8F-BB2E-447E-8CE5-49AD846F0CD0}" dt="2019-12-26T11:40:22.805" v="24967"/>
          <ac:spMkLst>
            <pc:docMk/>
            <pc:sldMk cId="4018239170" sldId="287"/>
            <ac:spMk id="196" creationId="{7132AB4A-867D-4BB0-B551-AD7C6F42EC0D}"/>
          </ac:spMkLst>
        </pc:spChg>
        <pc:spChg chg="add">
          <ac:chgData name="雄斗 増本" userId="c33bc751-cd93-45c0-ad15-94131cb6fb34" providerId="ADAL" clId="{EE9B2E8F-BB2E-447E-8CE5-49AD846F0CD0}" dt="2019-12-26T11:40:22.805" v="24967"/>
          <ac:spMkLst>
            <pc:docMk/>
            <pc:sldMk cId="4018239170" sldId="287"/>
            <ac:spMk id="197" creationId="{08085363-D735-49C5-8983-EA4DE8C0E0CA}"/>
          </ac:spMkLst>
        </pc:spChg>
        <pc:spChg chg="add">
          <ac:chgData name="雄斗 増本" userId="c33bc751-cd93-45c0-ad15-94131cb6fb34" providerId="ADAL" clId="{EE9B2E8F-BB2E-447E-8CE5-49AD846F0CD0}" dt="2019-12-26T11:40:22.805" v="24967"/>
          <ac:spMkLst>
            <pc:docMk/>
            <pc:sldMk cId="4018239170" sldId="287"/>
            <ac:spMk id="199" creationId="{35B1C528-AA1B-493E-9C99-ED160A5460CC}"/>
          </ac:spMkLst>
        </pc:spChg>
        <pc:spChg chg="add">
          <ac:chgData name="雄斗 増本" userId="c33bc751-cd93-45c0-ad15-94131cb6fb34" providerId="ADAL" clId="{EE9B2E8F-BB2E-447E-8CE5-49AD846F0CD0}" dt="2019-12-26T11:40:22.805" v="24967"/>
          <ac:spMkLst>
            <pc:docMk/>
            <pc:sldMk cId="4018239170" sldId="287"/>
            <ac:spMk id="200" creationId="{B54D696D-21D1-45D7-9480-D7907B4EE6C2}"/>
          </ac:spMkLst>
        </pc:spChg>
        <pc:spChg chg="add">
          <ac:chgData name="雄斗 増本" userId="c33bc751-cd93-45c0-ad15-94131cb6fb34" providerId="ADAL" clId="{EE9B2E8F-BB2E-447E-8CE5-49AD846F0CD0}" dt="2019-12-26T11:40:22.805" v="24967"/>
          <ac:spMkLst>
            <pc:docMk/>
            <pc:sldMk cId="4018239170" sldId="287"/>
            <ac:spMk id="201" creationId="{926BB97D-43D0-4523-A34F-CCEDCF6F5E41}"/>
          </ac:spMkLst>
        </pc:spChg>
        <pc:spChg chg="add del mod">
          <ac:chgData name="雄斗 増本" userId="c33bc751-cd93-45c0-ad15-94131cb6fb34" providerId="ADAL" clId="{EE9B2E8F-BB2E-447E-8CE5-49AD846F0CD0}" dt="2019-12-26T12:07:46.408" v="25045" actId="478"/>
          <ac:spMkLst>
            <pc:docMk/>
            <pc:sldMk cId="4018239170" sldId="287"/>
            <ac:spMk id="202" creationId="{CD9C2276-73CA-4AE4-986E-C7C4C1A680B9}"/>
          </ac:spMkLst>
        </pc:spChg>
        <pc:spChg chg="add del mod">
          <ac:chgData name="雄斗 増本" userId="c33bc751-cd93-45c0-ad15-94131cb6fb34" providerId="ADAL" clId="{EE9B2E8F-BB2E-447E-8CE5-49AD846F0CD0}" dt="2019-12-26T12:07:46.408" v="25045" actId="478"/>
          <ac:spMkLst>
            <pc:docMk/>
            <pc:sldMk cId="4018239170" sldId="287"/>
            <ac:spMk id="204" creationId="{3DDC57FA-A657-49EB-91BE-18DB5E5D43E3}"/>
          </ac:spMkLst>
        </pc:spChg>
        <pc:spChg chg="add del mod">
          <ac:chgData name="雄斗 増本" userId="c33bc751-cd93-45c0-ad15-94131cb6fb34" providerId="ADAL" clId="{EE9B2E8F-BB2E-447E-8CE5-49AD846F0CD0}" dt="2019-12-26T12:07:46.408" v="25045" actId="478"/>
          <ac:spMkLst>
            <pc:docMk/>
            <pc:sldMk cId="4018239170" sldId="287"/>
            <ac:spMk id="205" creationId="{CD55DA1F-92D7-4C35-9E55-4DD72BC81DFE}"/>
          </ac:spMkLst>
        </pc:spChg>
        <pc:spChg chg="add del mod">
          <ac:chgData name="雄斗 増本" userId="c33bc751-cd93-45c0-ad15-94131cb6fb34" providerId="ADAL" clId="{EE9B2E8F-BB2E-447E-8CE5-49AD846F0CD0}" dt="2019-12-26T12:07:46.408" v="25045" actId="478"/>
          <ac:spMkLst>
            <pc:docMk/>
            <pc:sldMk cId="4018239170" sldId="287"/>
            <ac:spMk id="206" creationId="{0BA9C048-EA07-49F2-8468-BA949C5EAC00}"/>
          </ac:spMkLst>
        </pc:spChg>
        <pc:spChg chg="add del mod">
          <ac:chgData name="雄斗 増本" userId="c33bc751-cd93-45c0-ad15-94131cb6fb34" providerId="ADAL" clId="{EE9B2E8F-BB2E-447E-8CE5-49AD846F0CD0}" dt="2019-12-26T12:07:46.408" v="25045" actId="478"/>
          <ac:spMkLst>
            <pc:docMk/>
            <pc:sldMk cId="4018239170" sldId="287"/>
            <ac:spMk id="207" creationId="{A518AAD7-6BC6-4F81-ADC6-A2D92EA0326D}"/>
          </ac:spMkLst>
        </pc:spChg>
        <pc:spChg chg="add del mod">
          <ac:chgData name="雄斗 増本" userId="c33bc751-cd93-45c0-ad15-94131cb6fb34" providerId="ADAL" clId="{EE9B2E8F-BB2E-447E-8CE5-49AD846F0CD0}" dt="2019-12-26T12:07:46.408" v="25045" actId="478"/>
          <ac:spMkLst>
            <pc:docMk/>
            <pc:sldMk cId="4018239170" sldId="287"/>
            <ac:spMk id="213" creationId="{42C80231-396A-45FE-8F50-612ABAFECC09}"/>
          </ac:spMkLst>
        </pc:spChg>
        <pc:spChg chg="add del mod">
          <ac:chgData name="雄斗 増本" userId="c33bc751-cd93-45c0-ad15-94131cb6fb34" providerId="ADAL" clId="{EE9B2E8F-BB2E-447E-8CE5-49AD846F0CD0}" dt="2019-12-26T12:07:46.408" v="25045" actId="478"/>
          <ac:spMkLst>
            <pc:docMk/>
            <pc:sldMk cId="4018239170" sldId="287"/>
            <ac:spMk id="214" creationId="{D54CDC12-7CB1-4FD5-A4F0-4B6FF4FB3AE7}"/>
          </ac:spMkLst>
        </pc:spChg>
        <pc:spChg chg="add del mod">
          <ac:chgData name="雄斗 増本" userId="c33bc751-cd93-45c0-ad15-94131cb6fb34" providerId="ADAL" clId="{EE9B2E8F-BB2E-447E-8CE5-49AD846F0CD0}" dt="2019-12-26T12:07:46.408" v="25045" actId="478"/>
          <ac:spMkLst>
            <pc:docMk/>
            <pc:sldMk cId="4018239170" sldId="287"/>
            <ac:spMk id="217" creationId="{4D456D74-0600-472C-8FA9-3BBBBB4CE4F7}"/>
          </ac:spMkLst>
        </pc:spChg>
        <pc:spChg chg="add del mod">
          <ac:chgData name="雄斗 増本" userId="c33bc751-cd93-45c0-ad15-94131cb6fb34" providerId="ADAL" clId="{EE9B2E8F-BB2E-447E-8CE5-49AD846F0CD0}" dt="2019-12-26T12:07:46.408" v="25045" actId="478"/>
          <ac:spMkLst>
            <pc:docMk/>
            <pc:sldMk cId="4018239170" sldId="287"/>
            <ac:spMk id="219" creationId="{EA02B17B-7B3B-497C-8D84-AD4F404BF68C}"/>
          </ac:spMkLst>
        </pc:spChg>
        <pc:spChg chg="add del mod">
          <ac:chgData name="雄斗 増本" userId="c33bc751-cd93-45c0-ad15-94131cb6fb34" providerId="ADAL" clId="{EE9B2E8F-BB2E-447E-8CE5-49AD846F0CD0}" dt="2019-12-26T12:07:46.408" v="25045" actId="478"/>
          <ac:spMkLst>
            <pc:docMk/>
            <pc:sldMk cId="4018239170" sldId="287"/>
            <ac:spMk id="221" creationId="{7ADCCB4C-A54C-4770-87AB-0AFD0BFE976A}"/>
          </ac:spMkLst>
        </pc:spChg>
        <pc:spChg chg="add del mod">
          <ac:chgData name="雄斗 増本" userId="c33bc751-cd93-45c0-ad15-94131cb6fb34" providerId="ADAL" clId="{EE9B2E8F-BB2E-447E-8CE5-49AD846F0CD0}" dt="2019-12-26T12:07:46.408" v="25045" actId="478"/>
          <ac:spMkLst>
            <pc:docMk/>
            <pc:sldMk cId="4018239170" sldId="287"/>
            <ac:spMk id="227" creationId="{1779C8F7-69C1-4F6C-AB8C-2C23C0837B87}"/>
          </ac:spMkLst>
        </pc:spChg>
        <pc:spChg chg="add del mod">
          <ac:chgData name="雄斗 増本" userId="c33bc751-cd93-45c0-ad15-94131cb6fb34" providerId="ADAL" clId="{EE9B2E8F-BB2E-447E-8CE5-49AD846F0CD0}" dt="2019-12-26T12:07:46.408" v="25045" actId="478"/>
          <ac:spMkLst>
            <pc:docMk/>
            <pc:sldMk cId="4018239170" sldId="287"/>
            <ac:spMk id="228" creationId="{4F4EBE05-9DCF-41C5-A51A-7469DE667678}"/>
          </ac:spMkLst>
        </pc:spChg>
        <pc:spChg chg="add del mod">
          <ac:chgData name="雄斗 増本" userId="c33bc751-cd93-45c0-ad15-94131cb6fb34" providerId="ADAL" clId="{EE9B2E8F-BB2E-447E-8CE5-49AD846F0CD0}" dt="2019-12-26T12:07:46.408" v="25045" actId="478"/>
          <ac:spMkLst>
            <pc:docMk/>
            <pc:sldMk cId="4018239170" sldId="287"/>
            <ac:spMk id="229" creationId="{95AA0FB0-AF89-4A8D-9A7E-900BE9BF43EB}"/>
          </ac:spMkLst>
        </pc:spChg>
        <pc:spChg chg="add">
          <ac:chgData name="雄斗 増本" userId="c33bc751-cd93-45c0-ad15-94131cb6fb34" providerId="ADAL" clId="{EE9B2E8F-BB2E-447E-8CE5-49AD846F0CD0}" dt="2019-12-26T12:06:51.878" v="25041"/>
          <ac:spMkLst>
            <pc:docMk/>
            <pc:sldMk cId="4018239170" sldId="287"/>
            <ac:spMk id="230" creationId="{6ED35346-5E54-4BEB-B5C5-8B10A16F3D46}"/>
          </ac:spMkLst>
        </pc:spChg>
        <pc:spChg chg="add">
          <ac:chgData name="雄斗 増本" userId="c33bc751-cd93-45c0-ad15-94131cb6fb34" providerId="ADAL" clId="{EE9B2E8F-BB2E-447E-8CE5-49AD846F0CD0}" dt="2019-12-26T12:06:51.878" v="25041"/>
          <ac:spMkLst>
            <pc:docMk/>
            <pc:sldMk cId="4018239170" sldId="287"/>
            <ac:spMk id="231" creationId="{7F63A13B-6D2B-4CE2-A6C8-6B29AD0085C0}"/>
          </ac:spMkLst>
        </pc:spChg>
        <pc:spChg chg="add">
          <ac:chgData name="雄斗 増本" userId="c33bc751-cd93-45c0-ad15-94131cb6fb34" providerId="ADAL" clId="{EE9B2E8F-BB2E-447E-8CE5-49AD846F0CD0}" dt="2019-12-26T12:06:51.878" v="25041"/>
          <ac:spMkLst>
            <pc:docMk/>
            <pc:sldMk cId="4018239170" sldId="287"/>
            <ac:spMk id="233" creationId="{BC14CBF2-47F4-418D-B2F5-92A0549B6F0D}"/>
          </ac:spMkLst>
        </pc:spChg>
        <pc:spChg chg="add">
          <ac:chgData name="雄斗 増本" userId="c33bc751-cd93-45c0-ad15-94131cb6fb34" providerId="ADAL" clId="{EE9B2E8F-BB2E-447E-8CE5-49AD846F0CD0}" dt="2019-12-26T12:06:51.878" v="25041"/>
          <ac:spMkLst>
            <pc:docMk/>
            <pc:sldMk cId="4018239170" sldId="287"/>
            <ac:spMk id="234" creationId="{CB8CD07B-EE87-4D65-A3AB-F94D04C53262}"/>
          </ac:spMkLst>
        </pc:spChg>
        <pc:spChg chg="add">
          <ac:chgData name="雄斗 増本" userId="c33bc751-cd93-45c0-ad15-94131cb6fb34" providerId="ADAL" clId="{EE9B2E8F-BB2E-447E-8CE5-49AD846F0CD0}" dt="2019-12-26T12:06:51.878" v="25041"/>
          <ac:spMkLst>
            <pc:docMk/>
            <pc:sldMk cId="4018239170" sldId="287"/>
            <ac:spMk id="237" creationId="{4AC3E9E7-8986-4508-865B-791A184AF7D1}"/>
          </ac:spMkLst>
        </pc:spChg>
        <pc:spChg chg="add">
          <ac:chgData name="雄斗 増本" userId="c33bc751-cd93-45c0-ad15-94131cb6fb34" providerId="ADAL" clId="{EE9B2E8F-BB2E-447E-8CE5-49AD846F0CD0}" dt="2019-12-26T12:06:51.878" v="25041"/>
          <ac:spMkLst>
            <pc:docMk/>
            <pc:sldMk cId="4018239170" sldId="287"/>
            <ac:spMk id="238" creationId="{11F8C2BF-F496-4709-9D75-CED91AF1DA1A}"/>
          </ac:spMkLst>
        </pc:spChg>
        <pc:spChg chg="add">
          <ac:chgData name="雄斗 増本" userId="c33bc751-cd93-45c0-ad15-94131cb6fb34" providerId="ADAL" clId="{EE9B2E8F-BB2E-447E-8CE5-49AD846F0CD0}" dt="2019-12-26T12:06:51.878" v="25041"/>
          <ac:spMkLst>
            <pc:docMk/>
            <pc:sldMk cId="4018239170" sldId="287"/>
            <ac:spMk id="239" creationId="{D89CA8CF-7D4D-4767-A069-B3DB8D887F9A}"/>
          </ac:spMkLst>
        </pc:spChg>
        <pc:spChg chg="add">
          <ac:chgData name="雄斗 増本" userId="c33bc751-cd93-45c0-ad15-94131cb6fb34" providerId="ADAL" clId="{EE9B2E8F-BB2E-447E-8CE5-49AD846F0CD0}" dt="2019-12-26T12:06:51.878" v="25041"/>
          <ac:spMkLst>
            <pc:docMk/>
            <pc:sldMk cId="4018239170" sldId="287"/>
            <ac:spMk id="240" creationId="{B21C0663-366A-4912-9557-BC6F99651034}"/>
          </ac:spMkLst>
        </pc:spChg>
        <pc:spChg chg="add">
          <ac:chgData name="雄斗 増本" userId="c33bc751-cd93-45c0-ad15-94131cb6fb34" providerId="ADAL" clId="{EE9B2E8F-BB2E-447E-8CE5-49AD846F0CD0}" dt="2019-12-26T12:06:51.878" v="25041"/>
          <ac:spMkLst>
            <pc:docMk/>
            <pc:sldMk cId="4018239170" sldId="287"/>
            <ac:spMk id="243" creationId="{78C0F24D-E32A-4A5A-B6F7-90C2FFF5DE4E}"/>
          </ac:spMkLst>
        </pc:spChg>
        <pc:spChg chg="add">
          <ac:chgData name="雄斗 増本" userId="c33bc751-cd93-45c0-ad15-94131cb6fb34" providerId="ADAL" clId="{EE9B2E8F-BB2E-447E-8CE5-49AD846F0CD0}" dt="2019-12-26T12:06:51.878" v="25041"/>
          <ac:spMkLst>
            <pc:docMk/>
            <pc:sldMk cId="4018239170" sldId="287"/>
            <ac:spMk id="244" creationId="{29A5DFC8-7B40-42DE-BCDD-EFCD7BC28241}"/>
          </ac:spMkLst>
        </pc:spChg>
        <pc:spChg chg="add">
          <ac:chgData name="雄斗 増本" userId="c33bc751-cd93-45c0-ad15-94131cb6fb34" providerId="ADAL" clId="{EE9B2E8F-BB2E-447E-8CE5-49AD846F0CD0}" dt="2019-12-26T12:06:51.878" v="25041"/>
          <ac:spMkLst>
            <pc:docMk/>
            <pc:sldMk cId="4018239170" sldId="287"/>
            <ac:spMk id="245" creationId="{D7C13323-63A3-46AD-8718-5EC6C2E6D8DE}"/>
          </ac:spMkLst>
        </pc:spChg>
        <pc:spChg chg="add">
          <ac:chgData name="雄斗 増本" userId="c33bc751-cd93-45c0-ad15-94131cb6fb34" providerId="ADAL" clId="{EE9B2E8F-BB2E-447E-8CE5-49AD846F0CD0}" dt="2019-12-26T12:06:51.878" v="25041"/>
          <ac:spMkLst>
            <pc:docMk/>
            <pc:sldMk cId="4018239170" sldId="287"/>
            <ac:spMk id="246" creationId="{676B80FF-2534-4FA5-AAD3-A34430DA6C65}"/>
          </ac:spMkLst>
        </pc:spChg>
        <pc:spChg chg="add">
          <ac:chgData name="雄斗 増本" userId="c33bc751-cd93-45c0-ad15-94131cb6fb34" providerId="ADAL" clId="{EE9B2E8F-BB2E-447E-8CE5-49AD846F0CD0}" dt="2019-12-26T12:06:51.878" v="25041"/>
          <ac:spMkLst>
            <pc:docMk/>
            <pc:sldMk cId="4018239170" sldId="287"/>
            <ac:spMk id="247" creationId="{5AB847D4-0BD2-4693-9599-90C083FE5069}"/>
          </ac:spMkLst>
        </pc:spChg>
        <pc:spChg chg="add">
          <ac:chgData name="雄斗 増本" userId="c33bc751-cd93-45c0-ad15-94131cb6fb34" providerId="ADAL" clId="{EE9B2E8F-BB2E-447E-8CE5-49AD846F0CD0}" dt="2019-12-26T12:06:51.878" v="25041"/>
          <ac:spMkLst>
            <pc:docMk/>
            <pc:sldMk cId="4018239170" sldId="287"/>
            <ac:spMk id="248" creationId="{9100EAED-3979-40A2-9063-2864D7E623E5}"/>
          </ac:spMkLst>
        </pc:spChg>
        <pc:spChg chg="add">
          <ac:chgData name="雄斗 増本" userId="c33bc751-cd93-45c0-ad15-94131cb6fb34" providerId="ADAL" clId="{EE9B2E8F-BB2E-447E-8CE5-49AD846F0CD0}" dt="2019-12-26T12:06:51.878" v="25041"/>
          <ac:spMkLst>
            <pc:docMk/>
            <pc:sldMk cId="4018239170" sldId="287"/>
            <ac:spMk id="249" creationId="{9F1EC284-A0CE-418E-9988-BE78E51FE7D9}"/>
          </ac:spMkLst>
        </pc:spChg>
        <pc:spChg chg="add">
          <ac:chgData name="雄斗 増本" userId="c33bc751-cd93-45c0-ad15-94131cb6fb34" providerId="ADAL" clId="{EE9B2E8F-BB2E-447E-8CE5-49AD846F0CD0}" dt="2019-12-26T12:06:51.878" v="25041"/>
          <ac:spMkLst>
            <pc:docMk/>
            <pc:sldMk cId="4018239170" sldId="287"/>
            <ac:spMk id="250" creationId="{09D48779-5C29-4F8D-B873-81F1085BB682}"/>
          </ac:spMkLst>
        </pc:spChg>
        <pc:spChg chg="add">
          <ac:chgData name="雄斗 増本" userId="c33bc751-cd93-45c0-ad15-94131cb6fb34" providerId="ADAL" clId="{EE9B2E8F-BB2E-447E-8CE5-49AD846F0CD0}" dt="2019-12-26T12:06:51.878" v="25041"/>
          <ac:spMkLst>
            <pc:docMk/>
            <pc:sldMk cId="4018239170" sldId="287"/>
            <ac:spMk id="251" creationId="{C5BE09E6-0076-433D-85A0-F2CF32CE14C9}"/>
          </ac:spMkLst>
        </pc:spChg>
        <pc:spChg chg="add">
          <ac:chgData name="雄斗 増本" userId="c33bc751-cd93-45c0-ad15-94131cb6fb34" providerId="ADAL" clId="{EE9B2E8F-BB2E-447E-8CE5-49AD846F0CD0}" dt="2019-12-26T12:06:51.878" v="25041"/>
          <ac:spMkLst>
            <pc:docMk/>
            <pc:sldMk cId="4018239170" sldId="287"/>
            <ac:spMk id="252" creationId="{7C82CC10-97F7-43F1-BF0B-2D7EE40D284E}"/>
          </ac:spMkLst>
        </pc:spChg>
        <pc:spChg chg="add">
          <ac:chgData name="雄斗 増本" userId="c33bc751-cd93-45c0-ad15-94131cb6fb34" providerId="ADAL" clId="{EE9B2E8F-BB2E-447E-8CE5-49AD846F0CD0}" dt="2019-12-26T12:06:51.878" v="25041"/>
          <ac:spMkLst>
            <pc:docMk/>
            <pc:sldMk cId="4018239170" sldId="287"/>
            <ac:spMk id="253" creationId="{CD90E9E2-715E-4397-82AB-74CAB72997D1}"/>
          </ac:spMkLst>
        </pc:spChg>
        <pc:spChg chg="add">
          <ac:chgData name="雄斗 増本" userId="c33bc751-cd93-45c0-ad15-94131cb6fb34" providerId="ADAL" clId="{EE9B2E8F-BB2E-447E-8CE5-49AD846F0CD0}" dt="2019-12-26T12:06:51.878" v="25041"/>
          <ac:spMkLst>
            <pc:docMk/>
            <pc:sldMk cId="4018239170" sldId="287"/>
            <ac:spMk id="254" creationId="{9D81C6F9-59DE-4BF0-9EF2-7F6CF927D9C2}"/>
          </ac:spMkLst>
        </pc:spChg>
        <pc:spChg chg="add">
          <ac:chgData name="雄斗 増本" userId="c33bc751-cd93-45c0-ad15-94131cb6fb34" providerId="ADAL" clId="{EE9B2E8F-BB2E-447E-8CE5-49AD846F0CD0}" dt="2019-12-26T12:06:51.878" v="25041"/>
          <ac:spMkLst>
            <pc:docMk/>
            <pc:sldMk cId="4018239170" sldId="287"/>
            <ac:spMk id="255" creationId="{62BB5F69-1437-42CC-B01C-8714CD1028FD}"/>
          </ac:spMkLst>
        </pc:spChg>
        <pc:spChg chg="add">
          <ac:chgData name="雄斗 増本" userId="c33bc751-cd93-45c0-ad15-94131cb6fb34" providerId="ADAL" clId="{EE9B2E8F-BB2E-447E-8CE5-49AD846F0CD0}" dt="2019-12-26T12:06:51.878" v="25041"/>
          <ac:spMkLst>
            <pc:docMk/>
            <pc:sldMk cId="4018239170" sldId="287"/>
            <ac:spMk id="256" creationId="{A97AD811-A696-43C9-8C25-3079697C11F5}"/>
          </ac:spMkLst>
        </pc:spChg>
        <pc:spChg chg="add">
          <ac:chgData name="雄斗 増本" userId="c33bc751-cd93-45c0-ad15-94131cb6fb34" providerId="ADAL" clId="{EE9B2E8F-BB2E-447E-8CE5-49AD846F0CD0}" dt="2019-12-26T12:06:51.878" v="25041"/>
          <ac:spMkLst>
            <pc:docMk/>
            <pc:sldMk cId="4018239170" sldId="287"/>
            <ac:spMk id="257" creationId="{0CDC2EBF-7E79-4069-9287-F893B2429321}"/>
          </ac:spMkLst>
        </pc:spChg>
        <pc:spChg chg="add">
          <ac:chgData name="雄斗 増本" userId="c33bc751-cd93-45c0-ad15-94131cb6fb34" providerId="ADAL" clId="{EE9B2E8F-BB2E-447E-8CE5-49AD846F0CD0}" dt="2019-12-26T12:06:51.878" v="25041"/>
          <ac:spMkLst>
            <pc:docMk/>
            <pc:sldMk cId="4018239170" sldId="287"/>
            <ac:spMk id="258" creationId="{DA11C54D-8ABC-4948-9995-DD3CA3761E9A}"/>
          </ac:spMkLst>
        </pc:spChg>
        <pc:spChg chg="add">
          <ac:chgData name="雄斗 増本" userId="c33bc751-cd93-45c0-ad15-94131cb6fb34" providerId="ADAL" clId="{EE9B2E8F-BB2E-447E-8CE5-49AD846F0CD0}" dt="2019-12-26T12:06:51.878" v="25041"/>
          <ac:spMkLst>
            <pc:docMk/>
            <pc:sldMk cId="4018239170" sldId="287"/>
            <ac:spMk id="259" creationId="{225713DD-35D5-4455-9374-6249A00ED8C5}"/>
          </ac:spMkLst>
        </pc:spChg>
        <pc:spChg chg="add">
          <ac:chgData name="雄斗 増本" userId="c33bc751-cd93-45c0-ad15-94131cb6fb34" providerId="ADAL" clId="{EE9B2E8F-BB2E-447E-8CE5-49AD846F0CD0}" dt="2019-12-26T12:06:51.878" v="25041"/>
          <ac:spMkLst>
            <pc:docMk/>
            <pc:sldMk cId="4018239170" sldId="287"/>
            <ac:spMk id="260" creationId="{706BD749-F208-45E5-AFCB-255965C51F6A}"/>
          </ac:spMkLst>
        </pc:spChg>
        <pc:spChg chg="add">
          <ac:chgData name="雄斗 増本" userId="c33bc751-cd93-45c0-ad15-94131cb6fb34" providerId="ADAL" clId="{EE9B2E8F-BB2E-447E-8CE5-49AD846F0CD0}" dt="2019-12-26T12:06:51.878" v="25041"/>
          <ac:spMkLst>
            <pc:docMk/>
            <pc:sldMk cId="4018239170" sldId="287"/>
            <ac:spMk id="261" creationId="{1E43C167-915A-4EAE-A1FF-6F29ADA8ED1D}"/>
          </ac:spMkLst>
        </pc:spChg>
        <pc:spChg chg="add">
          <ac:chgData name="雄斗 増本" userId="c33bc751-cd93-45c0-ad15-94131cb6fb34" providerId="ADAL" clId="{EE9B2E8F-BB2E-447E-8CE5-49AD846F0CD0}" dt="2019-12-26T12:06:51.878" v="25041"/>
          <ac:spMkLst>
            <pc:docMk/>
            <pc:sldMk cId="4018239170" sldId="287"/>
            <ac:spMk id="262" creationId="{1B7B8AB5-84A3-4DA3-AABC-3DB4536E430E}"/>
          </ac:spMkLst>
        </pc:spChg>
        <pc:spChg chg="add">
          <ac:chgData name="雄斗 増本" userId="c33bc751-cd93-45c0-ad15-94131cb6fb34" providerId="ADAL" clId="{EE9B2E8F-BB2E-447E-8CE5-49AD846F0CD0}" dt="2019-12-26T12:06:51.878" v="25041"/>
          <ac:spMkLst>
            <pc:docMk/>
            <pc:sldMk cId="4018239170" sldId="287"/>
            <ac:spMk id="263" creationId="{5A9561F3-03AE-4455-883A-FC09D75F2397}"/>
          </ac:spMkLst>
        </pc:spChg>
        <pc:spChg chg="add">
          <ac:chgData name="雄斗 増本" userId="c33bc751-cd93-45c0-ad15-94131cb6fb34" providerId="ADAL" clId="{EE9B2E8F-BB2E-447E-8CE5-49AD846F0CD0}" dt="2019-12-26T12:06:51.878" v="25041"/>
          <ac:spMkLst>
            <pc:docMk/>
            <pc:sldMk cId="4018239170" sldId="287"/>
            <ac:spMk id="264" creationId="{C9AA59ED-A0A6-4789-849B-2E1ABC680019}"/>
          </ac:spMkLst>
        </pc:spChg>
        <pc:spChg chg="add">
          <ac:chgData name="雄斗 増本" userId="c33bc751-cd93-45c0-ad15-94131cb6fb34" providerId="ADAL" clId="{EE9B2E8F-BB2E-447E-8CE5-49AD846F0CD0}" dt="2019-12-26T12:06:51.878" v="25041"/>
          <ac:spMkLst>
            <pc:docMk/>
            <pc:sldMk cId="4018239170" sldId="287"/>
            <ac:spMk id="265" creationId="{748A23C3-65CD-4E2E-97AF-81745F0ACE24}"/>
          </ac:spMkLst>
        </pc:spChg>
        <pc:spChg chg="add">
          <ac:chgData name="雄斗 増本" userId="c33bc751-cd93-45c0-ad15-94131cb6fb34" providerId="ADAL" clId="{EE9B2E8F-BB2E-447E-8CE5-49AD846F0CD0}" dt="2019-12-26T12:06:51.878" v="25041"/>
          <ac:spMkLst>
            <pc:docMk/>
            <pc:sldMk cId="4018239170" sldId="287"/>
            <ac:spMk id="266" creationId="{41247B27-B0B7-4EE5-9B5B-2DE57C6A1ED0}"/>
          </ac:spMkLst>
        </pc:spChg>
        <pc:spChg chg="add">
          <ac:chgData name="雄斗 増本" userId="c33bc751-cd93-45c0-ad15-94131cb6fb34" providerId="ADAL" clId="{EE9B2E8F-BB2E-447E-8CE5-49AD846F0CD0}" dt="2019-12-26T12:06:51.878" v="25041"/>
          <ac:spMkLst>
            <pc:docMk/>
            <pc:sldMk cId="4018239170" sldId="287"/>
            <ac:spMk id="267" creationId="{91D58252-5447-4397-A5F5-CF95ECB9FE2E}"/>
          </ac:spMkLst>
        </pc:spChg>
        <pc:spChg chg="add">
          <ac:chgData name="雄斗 増本" userId="c33bc751-cd93-45c0-ad15-94131cb6fb34" providerId="ADAL" clId="{EE9B2E8F-BB2E-447E-8CE5-49AD846F0CD0}" dt="2019-12-26T12:06:51.878" v="25041"/>
          <ac:spMkLst>
            <pc:docMk/>
            <pc:sldMk cId="4018239170" sldId="287"/>
            <ac:spMk id="268" creationId="{437AE6FF-B39C-4300-B6DC-30626B4153A3}"/>
          </ac:spMkLst>
        </pc:spChg>
        <pc:spChg chg="add">
          <ac:chgData name="雄斗 増本" userId="c33bc751-cd93-45c0-ad15-94131cb6fb34" providerId="ADAL" clId="{EE9B2E8F-BB2E-447E-8CE5-49AD846F0CD0}" dt="2019-12-26T12:06:51.878" v="25041"/>
          <ac:spMkLst>
            <pc:docMk/>
            <pc:sldMk cId="4018239170" sldId="287"/>
            <ac:spMk id="269" creationId="{11D421BB-FF19-4538-9D6F-86CE13264C79}"/>
          </ac:spMkLst>
        </pc:spChg>
        <pc:spChg chg="add">
          <ac:chgData name="雄斗 増本" userId="c33bc751-cd93-45c0-ad15-94131cb6fb34" providerId="ADAL" clId="{EE9B2E8F-BB2E-447E-8CE5-49AD846F0CD0}" dt="2019-12-26T12:06:51.878" v="25041"/>
          <ac:spMkLst>
            <pc:docMk/>
            <pc:sldMk cId="4018239170" sldId="287"/>
            <ac:spMk id="270" creationId="{39B63931-6F80-4CB2-BCC5-C87D79E6F5C3}"/>
          </ac:spMkLst>
        </pc:spChg>
        <pc:spChg chg="add">
          <ac:chgData name="雄斗 増本" userId="c33bc751-cd93-45c0-ad15-94131cb6fb34" providerId="ADAL" clId="{EE9B2E8F-BB2E-447E-8CE5-49AD846F0CD0}" dt="2019-12-26T12:06:51.878" v="25041"/>
          <ac:spMkLst>
            <pc:docMk/>
            <pc:sldMk cId="4018239170" sldId="287"/>
            <ac:spMk id="271" creationId="{0AFF51E2-9FF5-4084-BE46-7F7522A6935B}"/>
          </ac:spMkLst>
        </pc:spChg>
        <pc:spChg chg="add">
          <ac:chgData name="雄斗 増本" userId="c33bc751-cd93-45c0-ad15-94131cb6fb34" providerId="ADAL" clId="{EE9B2E8F-BB2E-447E-8CE5-49AD846F0CD0}" dt="2019-12-26T12:06:51.878" v="25041"/>
          <ac:spMkLst>
            <pc:docMk/>
            <pc:sldMk cId="4018239170" sldId="287"/>
            <ac:spMk id="272" creationId="{2F7B568B-8FCA-481C-A3C2-18DD6D467C5A}"/>
          </ac:spMkLst>
        </pc:spChg>
        <pc:spChg chg="add">
          <ac:chgData name="雄斗 増本" userId="c33bc751-cd93-45c0-ad15-94131cb6fb34" providerId="ADAL" clId="{EE9B2E8F-BB2E-447E-8CE5-49AD846F0CD0}" dt="2019-12-26T12:06:51.878" v="25041"/>
          <ac:spMkLst>
            <pc:docMk/>
            <pc:sldMk cId="4018239170" sldId="287"/>
            <ac:spMk id="273" creationId="{3BD82138-99E1-47D6-BA7F-1BA1CFBB4CA1}"/>
          </ac:spMkLst>
        </pc:spChg>
        <pc:spChg chg="add">
          <ac:chgData name="雄斗 増本" userId="c33bc751-cd93-45c0-ad15-94131cb6fb34" providerId="ADAL" clId="{EE9B2E8F-BB2E-447E-8CE5-49AD846F0CD0}" dt="2019-12-26T12:06:51.878" v="25041"/>
          <ac:spMkLst>
            <pc:docMk/>
            <pc:sldMk cId="4018239170" sldId="287"/>
            <ac:spMk id="274" creationId="{B3AB4A08-CD13-4E71-8D4E-820685EDF5F7}"/>
          </ac:spMkLst>
        </pc:spChg>
        <pc:spChg chg="add">
          <ac:chgData name="雄斗 増本" userId="c33bc751-cd93-45c0-ad15-94131cb6fb34" providerId="ADAL" clId="{EE9B2E8F-BB2E-447E-8CE5-49AD846F0CD0}" dt="2019-12-26T12:06:51.878" v="25041"/>
          <ac:spMkLst>
            <pc:docMk/>
            <pc:sldMk cId="4018239170" sldId="287"/>
            <ac:spMk id="275" creationId="{33479A65-4DE8-41A5-A51F-C4C5A7792988}"/>
          </ac:spMkLst>
        </pc:spChg>
        <pc:spChg chg="add">
          <ac:chgData name="雄斗 増本" userId="c33bc751-cd93-45c0-ad15-94131cb6fb34" providerId="ADAL" clId="{EE9B2E8F-BB2E-447E-8CE5-49AD846F0CD0}" dt="2019-12-26T12:06:51.878" v="25041"/>
          <ac:spMkLst>
            <pc:docMk/>
            <pc:sldMk cId="4018239170" sldId="287"/>
            <ac:spMk id="276" creationId="{8553FC00-6B6B-4039-9C64-1BA55E865970}"/>
          </ac:spMkLst>
        </pc:spChg>
        <pc:spChg chg="add">
          <ac:chgData name="雄斗 増本" userId="c33bc751-cd93-45c0-ad15-94131cb6fb34" providerId="ADAL" clId="{EE9B2E8F-BB2E-447E-8CE5-49AD846F0CD0}" dt="2019-12-26T12:06:51.878" v="25041"/>
          <ac:spMkLst>
            <pc:docMk/>
            <pc:sldMk cId="4018239170" sldId="287"/>
            <ac:spMk id="277" creationId="{612CE583-939C-4D79-AB00-EDD296C73AA2}"/>
          </ac:spMkLst>
        </pc:spChg>
        <pc:spChg chg="add">
          <ac:chgData name="雄斗 増本" userId="c33bc751-cd93-45c0-ad15-94131cb6fb34" providerId="ADAL" clId="{EE9B2E8F-BB2E-447E-8CE5-49AD846F0CD0}" dt="2019-12-26T12:06:51.878" v="25041"/>
          <ac:spMkLst>
            <pc:docMk/>
            <pc:sldMk cId="4018239170" sldId="287"/>
            <ac:spMk id="279" creationId="{2AECCC51-4E93-4BA8-9A1A-00EB40DB7689}"/>
          </ac:spMkLst>
        </pc:spChg>
        <pc:spChg chg="add">
          <ac:chgData name="雄斗 増本" userId="c33bc751-cd93-45c0-ad15-94131cb6fb34" providerId="ADAL" clId="{EE9B2E8F-BB2E-447E-8CE5-49AD846F0CD0}" dt="2019-12-26T12:06:51.878" v="25041"/>
          <ac:spMkLst>
            <pc:docMk/>
            <pc:sldMk cId="4018239170" sldId="287"/>
            <ac:spMk id="280" creationId="{63B0EE14-E764-49FB-AA7D-4FE76D5A4B89}"/>
          </ac:spMkLst>
        </pc:spChg>
        <pc:spChg chg="add">
          <ac:chgData name="雄斗 増本" userId="c33bc751-cd93-45c0-ad15-94131cb6fb34" providerId="ADAL" clId="{EE9B2E8F-BB2E-447E-8CE5-49AD846F0CD0}" dt="2019-12-26T12:06:51.878" v="25041"/>
          <ac:spMkLst>
            <pc:docMk/>
            <pc:sldMk cId="4018239170" sldId="287"/>
            <ac:spMk id="281" creationId="{3988C2F9-6D9C-47BC-904C-2E67700FAC6A}"/>
          </ac:spMkLst>
        </pc:spChg>
        <pc:spChg chg="add">
          <ac:chgData name="雄斗 増本" userId="c33bc751-cd93-45c0-ad15-94131cb6fb34" providerId="ADAL" clId="{EE9B2E8F-BB2E-447E-8CE5-49AD846F0CD0}" dt="2019-12-26T12:07:54.336" v="25046"/>
          <ac:spMkLst>
            <pc:docMk/>
            <pc:sldMk cId="4018239170" sldId="287"/>
            <ac:spMk id="283" creationId="{CD9C2276-73CA-4AE4-986E-C7C4C1A680B9}"/>
          </ac:spMkLst>
        </pc:spChg>
        <pc:spChg chg="add">
          <ac:chgData name="雄斗 増本" userId="c33bc751-cd93-45c0-ad15-94131cb6fb34" providerId="ADAL" clId="{EE9B2E8F-BB2E-447E-8CE5-49AD846F0CD0}" dt="2019-12-26T12:07:54.336" v="25046"/>
          <ac:spMkLst>
            <pc:docMk/>
            <pc:sldMk cId="4018239170" sldId="287"/>
            <ac:spMk id="285" creationId="{3DDC57FA-A657-49EB-91BE-18DB5E5D43E3}"/>
          </ac:spMkLst>
        </pc:spChg>
        <pc:spChg chg="add">
          <ac:chgData name="雄斗 増本" userId="c33bc751-cd93-45c0-ad15-94131cb6fb34" providerId="ADAL" clId="{EE9B2E8F-BB2E-447E-8CE5-49AD846F0CD0}" dt="2019-12-26T12:07:54.336" v="25046"/>
          <ac:spMkLst>
            <pc:docMk/>
            <pc:sldMk cId="4018239170" sldId="287"/>
            <ac:spMk id="286" creationId="{CD55DA1F-92D7-4C35-9E55-4DD72BC81DFE}"/>
          </ac:spMkLst>
        </pc:spChg>
        <pc:spChg chg="add">
          <ac:chgData name="雄斗 増本" userId="c33bc751-cd93-45c0-ad15-94131cb6fb34" providerId="ADAL" clId="{EE9B2E8F-BB2E-447E-8CE5-49AD846F0CD0}" dt="2019-12-26T12:07:54.336" v="25046"/>
          <ac:spMkLst>
            <pc:docMk/>
            <pc:sldMk cId="4018239170" sldId="287"/>
            <ac:spMk id="287" creationId="{0BA9C048-EA07-49F2-8468-BA949C5EAC00}"/>
          </ac:spMkLst>
        </pc:spChg>
        <pc:spChg chg="add">
          <ac:chgData name="雄斗 増本" userId="c33bc751-cd93-45c0-ad15-94131cb6fb34" providerId="ADAL" clId="{EE9B2E8F-BB2E-447E-8CE5-49AD846F0CD0}" dt="2019-12-26T12:07:54.336" v="25046"/>
          <ac:spMkLst>
            <pc:docMk/>
            <pc:sldMk cId="4018239170" sldId="287"/>
            <ac:spMk id="288" creationId="{A518AAD7-6BC6-4F81-ADC6-A2D92EA0326D}"/>
          </ac:spMkLst>
        </pc:spChg>
        <pc:spChg chg="add">
          <ac:chgData name="雄斗 増本" userId="c33bc751-cd93-45c0-ad15-94131cb6fb34" providerId="ADAL" clId="{EE9B2E8F-BB2E-447E-8CE5-49AD846F0CD0}" dt="2019-12-26T12:07:54.336" v="25046"/>
          <ac:spMkLst>
            <pc:docMk/>
            <pc:sldMk cId="4018239170" sldId="287"/>
            <ac:spMk id="294" creationId="{42C80231-396A-45FE-8F50-612ABAFECC09}"/>
          </ac:spMkLst>
        </pc:spChg>
        <pc:spChg chg="add">
          <ac:chgData name="雄斗 増本" userId="c33bc751-cd93-45c0-ad15-94131cb6fb34" providerId="ADAL" clId="{EE9B2E8F-BB2E-447E-8CE5-49AD846F0CD0}" dt="2019-12-26T12:07:54.336" v="25046"/>
          <ac:spMkLst>
            <pc:docMk/>
            <pc:sldMk cId="4018239170" sldId="287"/>
            <ac:spMk id="295" creationId="{D54CDC12-7CB1-4FD5-A4F0-4B6FF4FB3AE7}"/>
          </ac:spMkLst>
        </pc:spChg>
        <pc:spChg chg="add">
          <ac:chgData name="雄斗 増本" userId="c33bc751-cd93-45c0-ad15-94131cb6fb34" providerId="ADAL" clId="{EE9B2E8F-BB2E-447E-8CE5-49AD846F0CD0}" dt="2019-12-26T12:07:54.336" v="25046"/>
          <ac:spMkLst>
            <pc:docMk/>
            <pc:sldMk cId="4018239170" sldId="287"/>
            <ac:spMk id="298" creationId="{4D456D74-0600-472C-8FA9-3BBBBB4CE4F7}"/>
          </ac:spMkLst>
        </pc:spChg>
        <pc:spChg chg="add">
          <ac:chgData name="雄斗 増本" userId="c33bc751-cd93-45c0-ad15-94131cb6fb34" providerId="ADAL" clId="{EE9B2E8F-BB2E-447E-8CE5-49AD846F0CD0}" dt="2019-12-26T12:07:54.336" v="25046"/>
          <ac:spMkLst>
            <pc:docMk/>
            <pc:sldMk cId="4018239170" sldId="287"/>
            <ac:spMk id="300" creationId="{EA02B17B-7B3B-497C-8D84-AD4F404BF68C}"/>
          </ac:spMkLst>
        </pc:spChg>
        <pc:spChg chg="add">
          <ac:chgData name="雄斗 増本" userId="c33bc751-cd93-45c0-ad15-94131cb6fb34" providerId="ADAL" clId="{EE9B2E8F-BB2E-447E-8CE5-49AD846F0CD0}" dt="2019-12-26T12:07:54.336" v="25046"/>
          <ac:spMkLst>
            <pc:docMk/>
            <pc:sldMk cId="4018239170" sldId="287"/>
            <ac:spMk id="302" creationId="{7ADCCB4C-A54C-4770-87AB-0AFD0BFE976A}"/>
          </ac:spMkLst>
        </pc:spChg>
        <pc:spChg chg="add">
          <ac:chgData name="雄斗 増本" userId="c33bc751-cd93-45c0-ad15-94131cb6fb34" providerId="ADAL" clId="{EE9B2E8F-BB2E-447E-8CE5-49AD846F0CD0}" dt="2019-12-26T12:07:54.336" v="25046"/>
          <ac:spMkLst>
            <pc:docMk/>
            <pc:sldMk cId="4018239170" sldId="287"/>
            <ac:spMk id="308" creationId="{1779C8F7-69C1-4F6C-AB8C-2C23C0837B87}"/>
          </ac:spMkLst>
        </pc:spChg>
        <pc:spChg chg="add">
          <ac:chgData name="雄斗 増本" userId="c33bc751-cd93-45c0-ad15-94131cb6fb34" providerId="ADAL" clId="{EE9B2E8F-BB2E-447E-8CE5-49AD846F0CD0}" dt="2019-12-26T12:07:54.336" v="25046"/>
          <ac:spMkLst>
            <pc:docMk/>
            <pc:sldMk cId="4018239170" sldId="287"/>
            <ac:spMk id="309" creationId="{4F4EBE05-9DCF-41C5-A51A-7469DE667678}"/>
          </ac:spMkLst>
        </pc:spChg>
        <pc:spChg chg="add">
          <ac:chgData name="雄斗 増本" userId="c33bc751-cd93-45c0-ad15-94131cb6fb34" providerId="ADAL" clId="{EE9B2E8F-BB2E-447E-8CE5-49AD846F0CD0}" dt="2019-12-26T12:07:54.336" v="25046"/>
          <ac:spMkLst>
            <pc:docMk/>
            <pc:sldMk cId="4018239170" sldId="287"/>
            <ac:spMk id="310" creationId="{95AA0FB0-AF89-4A8D-9A7E-900BE9BF43EB}"/>
          </ac:spMkLst>
        </pc:spChg>
        <pc:spChg chg="add">
          <ac:chgData name="雄斗 増本" userId="c33bc751-cd93-45c0-ad15-94131cb6fb34" providerId="ADAL" clId="{EE9B2E8F-BB2E-447E-8CE5-49AD846F0CD0}" dt="2019-12-26T12:07:54.336" v="25046"/>
          <ac:spMkLst>
            <pc:docMk/>
            <pc:sldMk cId="4018239170" sldId="287"/>
            <ac:spMk id="311" creationId="{6ED35346-5E54-4BEB-B5C5-8B10A16F3D46}"/>
          </ac:spMkLst>
        </pc:spChg>
        <pc:spChg chg="add">
          <ac:chgData name="雄斗 増本" userId="c33bc751-cd93-45c0-ad15-94131cb6fb34" providerId="ADAL" clId="{EE9B2E8F-BB2E-447E-8CE5-49AD846F0CD0}" dt="2019-12-26T12:07:54.336" v="25046"/>
          <ac:spMkLst>
            <pc:docMk/>
            <pc:sldMk cId="4018239170" sldId="287"/>
            <ac:spMk id="312" creationId="{7F63A13B-6D2B-4CE2-A6C8-6B29AD0085C0}"/>
          </ac:spMkLst>
        </pc:spChg>
        <pc:spChg chg="add">
          <ac:chgData name="雄斗 増本" userId="c33bc751-cd93-45c0-ad15-94131cb6fb34" providerId="ADAL" clId="{EE9B2E8F-BB2E-447E-8CE5-49AD846F0CD0}" dt="2019-12-26T12:07:54.336" v="25046"/>
          <ac:spMkLst>
            <pc:docMk/>
            <pc:sldMk cId="4018239170" sldId="287"/>
            <ac:spMk id="314" creationId="{BC14CBF2-47F4-418D-B2F5-92A0549B6F0D}"/>
          </ac:spMkLst>
        </pc:spChg>
        <pc:spChg chg="add">
          <ac:chgData name="雄斗 増本" userId="c33bc751-cd93-45c0-ad15-94131cb6fb34" providerId="ADAL" clId="{EE9B2E8F-BB2E-447E-8CE5-49AD846F0CD0}" dt="2019-12-26T12:07:54.336" v="25046"/>
          <ac:spMkLst>
            <pc:docMk/>
            <pc:sldMk cId="4018239170" sldId="287"/>
            <ac:spMk id="315" creationId="{CB8CD07B-EE87-4D65-A3AB-F94D04C53262}"/>
          </ac:spMkLst>
        </pc:spChg>
        <pc:spChg chg="add">
          <ac:chgData name="雄斗 増本" userId="c33bc751-cd93-45c0-ad15-94131cb6fb34" providerId="ADAL" clId="{EE9B2E8F-BB2E-447E-8CE5-49AD846F0CD0}" dt="2019-12-26T12:07:54.336" v="25046"/>
          <ac:spMkLst>
            <pc:docMk/>
            <pc:sldMk cId="4018239170" sldId="287"/>
            <ac:spMk id="318" creationId="{4AC3E9E7-8986-4508-865B-791A184AF7D1}"/>
          </ac:spMkLst>
        </pc:spChg>
        <pc:spChg chg="add">
          <ac:chgData name="雄斗 増本" userId="c33bc751-cd93-45c0-ad15-94131cb6fb34" providerId="ADAL" clId="{EE9B2E8F-BB2E-447E-8CE5-49AD846F0CD0}" dt="2019-12-26T12:07:54.336" v="25046"/>
          <ac:spMkLst>
            <pc:docMk/>
            <pc:sldMk cId="4018239170" sldId="287"/>
            <ac:spMk id="319" creationId="{11F8C2BF-F496-4709-9D75-CED91AF1DA1A}"/>
          </ac:spMkLst>
        </pc:spChg>
        <pc:spChg chg="add">
          <ac:chgData name="雄斗 増本" userId="c33bc751-cd93-45c0-ad15-94131cb6fb34" providerId="ADAL" clId="{EE9B2E8F-BB2E-447E-8CE5-49AD846F0CD0}" dt="2019-12-26T12:07:54.336" v="25046"/>
          <ac:spMkLst>
            <pc:docMk/>
            <pc:sldMk cId="4018239170" sldId="287"/>
            <ac:spMk id="320" creationId="{D89CA8CF-7D4D-4767-A069-B3DB8D887F9A}"/>
          </ac:spMkLst>
        </pc:spChg>
        <pc:spChg chg="add">
          <ac:chgData name="雄斗 増本" userId="c33bc751-cd93-45c0-ad15-94131cb6fb34" providerId="ADAL" clId="{EE9B2E8F-BB2E-447E-8CE5-49AD846F0CD0}" dt="2019-12-26T12:07:54.336" v="25046"/>
          <ac:spMkLst>
            <pc:docMk/>
            <pc:sldMk cId="4018239170" sldId="287"/>
            <ac:spMk id="321" creationId="{B21C0663-366A-4912-9557-BC6F99651034}"/>
          </ac:spMkLst>
        </pc:spChg>
        <pc:spChg chg="add">
          <ac:chgData name="雄斗 増本" userId="c33bc751-cd93-45c0-ad15-94131cb6fb34" providerId="ADAL" clId="{EE9B2E8F-BB2E-447E-8CE5-49AD846F0CD0}" dt="2019-12-26T12:07:54.336" v="25046"/>
          <ac:spMkLst>
            <pc:docMk/>
            <pc:sldMk cId="4018239170" sldId="287"/>
            <ac:spMk id="324" creationId="{78C0F24D-E32A-4A5A-B6F7-90C2FFF5DE4E}"/>
          </ac:spMkLst>
        </pc:spChg>
        <pc:spChg chg="add">
          <ac:chgData name="雄斗 増本" userId="c33bc751-cd93-45c0-ad15-94131cb6fb34" providerId="ADAL" clId="{EE9B2E8F-BB2E-447E-8CE5-49AD846F0CD0}" dt="2019-12-26T12:07:54.336" v="25046"/>
          <ac:spMkLst>
            <pc:docMk/>
            <pc:sldMk cId="4018239170" sldId="287"/>
            <ac:spMk id="325" creationId="{29A5DFC8-7B40-42DE-BCDD-EFCD7BC28241}"/>
          </ac:spMkLst>
        </pc:spChg>
        <pc:spChg chg="add">
          <ac:chgData name="雄斗 増本" userId="c33bc751-cd93-45c0-ad15-94131cb6fb34" providerId="ADAL" clId="{EE9B2E8F-BB2E-447E-8CE5-49AD846F0CD0}" dt="2019-12-26T12:07:54.336" v="25046"/>
          <ac:spMkLst>
            <pc:docMk/>
            <pc:sldMk cId="4018239170" sldId="287"/>
            <ac:spMk id="326" creationId="{D7C13323-63A3-46AD-8718-5EC6C2E6D8DE}"/>
          </ac:spMkLst>
        </pc:spChg>
        <pc:spChg chg="add">
          <ac:chgData name="雄斗 増本" userId="c33bc751-cd93-45c0-ad15-94131cb6fb34" providerId="ADAL" clId="{EE9B2E8F-BB2E-447E-8CE5-49AD846F0CD0}" dt="2019-12-26T12:07:54.336" v="25046"/>
          <ac:spMkLst>
            <pc:docMk/>
            <pc:sldMk cId="4018239170" sldId="287"/>
            <ac:spMk id="327" creationId="{676B80FF-2534-4FA5-AAD3-A34430DA6C65}"/>
          </ac:spMkLst>
        </pc:spChg>
        <pc:spChg chg="add">
          <ac:chgData name="雄斗 増本" userId="c33bc751-cd93-45c0-ad15-94131cb6fb34" providerId="ADAL" clId="{EE9B2E8F-BB2E-447E-8CE5-49AD846F0CD0}" dt="2019-12-26T12:07:54.336" v="25046"/>
          <ac:spMkLst>
            <pc:docMk/>
            <pc:sldMk cId="4018239170" sldId="287"/>
            <ac:spMk id="328" creationId="{5AB847D4-0BD2-4693-9599-90C083FE5069}"/>
          </ac:spMkLst>
        </pc:spChg>
        <pc:spChg chg="add">
          <ac:chgData name="雄斗 増本" userId="c33bc751-cd93-45c0-ad15-94131cb6fb34" providerId="ADAL" clId="{EE9B2E8F-BB2E-447E-8CE5-49AD846F0CD0}" dt="2019-12-26T12:07:54.336" v="25046"/>
          <ac:spMkLst>
            <pc:docMk/>
            <pc:sldMk cId="4018239170" sldId="287"/>
            <ac:spMk id="329" creationId="{9100EAED-3979-40A2-9063-2864D7E623E5}"/>
          </ac:spMkLst>
        </pc:spChg>
        <pc:spChg chg="add">
          <ac:chgData name="雄斗 増本" userId="c33bc751-cd93-45c0-ad15-94131cb6fb34" providerId="ADAL" clId="{EE9B2E8F-BB2E-447E-8CE5-49AD846F0CD0}" dt="2019-12-26T12:07:54.336" v="25046"/>
          <ac:spMkLst>
            <pc:docMk/>
            <pc:sldMk cId="4018239170" sldId="287"/>
            <ac:spMk id="330" creationId="{9F1EC284-A0CE-418E-9988-BE78E51FE7D9}"/>
          </ac:spMkLst>
        </pc:spChg>
        <pc:spChg chg="add">
          <ac:chgData name="雄斗 増本" userId="c33bc751-cd93-45c0-ad15-94131cb6fb34" providerId="ADAL" clId="{EE9B2E8F-BB2E-447E-8CE5-49AD846F0CD0}" dt="2019-12-26T12:07:54.336" v="25046"/>
          <ac:spMkLst>
            <pc:docMk/>
            <pc:sldMk cId="4018239170" sldId="287"/>
            <ac:spMk id="331" creationId="{09D48779-5C29-4F8D-B873-81F1085BB682}"/>
          </ac:spMkLst>
        </pc:spChg>
        <pc:spChg chg="add">
          <ac:chgData name="雄斗 増本" userId="c33bc751-cd93-45c0-ad15-94131cb6fb34" providerId="ADAL" clId="{EE9B2E8F-BB2E-447E-8CE5-49AD846F0CD0}" dt="2019-12-26T12:07:54.336" v="25046"/>
          <ac:spMkLst>
            <pc:docMk/>
            <pc:sldMk cId="4018239170" sldId="287"/>
            <ac:spMk id="332" creationId="{C5BE09E6-0076-433D-85A0-F2CF32CE14C9}"/>
          </ac:spMkLst>
        </pc:spChg>
        <pc:spChg chg="add">
          <ac:chgData name="雄斗 増本" userId="c33bc751-cd93-45c0-ad15-94131cb6fb34" providerId="ADAL" clId="{EE9B2E8F-BB2E-447E-8CE5-49AD846F0CD0}" dt="2019-12-26T12:07:54.336" v="25046"/>
          <ac:spMkLst>
            <pc:docMk/>
            <pc:sldMk cId="4018239170" sldId="287"/>
            <ac:spMk id="333" creationId="{7C82CC10-97F7-43F1-BF0B-2D7EE40D284E}"/>
          </ac:spMkLst>
        </pc:spChg>
        <pc:spChg chg="add">
          <ac:chgData name="雄斗 増本" userId="c33bc751-cd93-45c0-ad15-94131cb6fb34" providerId="ADAL" clId="{EE9B2E8F-BB2E-447E-8CE5-49AD846F0CD0}" dt="2019-12-26T12:07:54.336" v="25046"/>
          <ac:spMkLst>
            <pc:docMk/>
            <pc:sldMk cId="4018239170" sldId="287"/>
            <ac:spMk id="334" creationId="{CD90E9E2-715E-4397-82AB-74CAB72997D1}"/>
          </ac:spMkLst>
        </pc:spChg>
        <pc:spChg chg="add">
          <ac:chgData name="雄斗 増本" userId="c33bc751-cd93-45c0-ad15-94131cb6fb34" providerId="ADAL" clId="{EE9B2E8F-BB2E-447E-8CE5-49AD846F0CD0}" dt="2019-12-26T12:07:54.336" v="25046"/>
          <ac:spMkLst>
            <pc:docMk/>
            <pc:sldMk cId="4018239170" sldId="287"/>
            <ac:spMk id="335" creationId="{9D81C6F9-59DE-4BF0-9EF2-7F6CF927D9C2}"/>
          </ac:spMkLst>
        </pc:spChg>
        <pc:spChg chg="add">
          <ac:chgData name="雄斗 増本" userId="c33bc751-cd93-45c0-ad15-94131cb6fb34" providerId="ADAL" clId="{EE9B2E8F-BB2E-447E-8CE5-49AD846F0CD0}" dt="2019-12-26T12:07:54.336" v="25046"/>
          <ac:spMkLst>
            <pc:docMk/>
            <pc:sldMk cId="4018239170" sldId="287"/>
            <ac:spMk id="336" creationId="{62BB5F69-1437-42CC-B01C-8714CD1028FD}"/>
          </ac:spMkLst>
        </pc:spChg>
        <pc:spChg chg="add">
          <ac:chgData name="雄斗 増本" userId="c33bc751-cd93-45c0-ad15-94131cb6fb34" providerId="ADAL" clId="{EE9B2E8F-BB2E-447E-8CE5-49AD846F0CD0}" dt="2019-12-26T12:07:54.336" v="25046"/>
          <ac:spMkLst>
            <pc:docMk/>
            <pc:sldMk cId="4018239170" sldId="287"/>
            <ac:spMk id="337" creationId="{A97AD811-A696-43C9-8C25-3079697C11F5}"/>
          </ac:spMkLst>
        </pc:spChg>
        <pc:spChg chg="add">
          <ac:chgData name="雄斗 増本" userId="c33bc751-cd93-45c0-ad15-94131cb6fb34" providerId="ADAL" clId="{EE9B2E8F-BB2E-447E-8CE5-49AD846F0CD0}" dt="2019-12-26T12:07:54.336" v="25046"/>
          <ac:spMkLst>
            <pc:docMk/>
            <pc:sldMk cId="4018239170" sldId="287"/>
            <ac:spMk id="338" creationId="{0CDC2EBF-7E79-4069-9287-F893B2429321}"/>
          </ac:spMkLst>
        </pc:spChg>
        <pc:spChg chg="add">
          <ac:chgData name="雄斗 増本" userId="c33bc751-cd93-45c0-ad15-94131cb6fb34" providerId="ADAL" clId="{EE9B2E8F-BB2E-447E-8CE5-49AD846F0CD0}" dt="2019-12-26T12:07:54.336" v="25046"/>
          <ac:spMkLst>
            <pc:docMk/>
            <pc:sldMk cId="4018239170" sldId="287"/>
            <ac:spMk id="339" creationId="{DA11C54D-8ABC-4948-9995-DD3CA3761E9A}"/>
          </ac:spMkLst>
        </pc:spChg>
        <pc:spChg chg="add">
          <ac:chgData name="雄斗 増本" userId="c33bc751-cd93-45c0-ad15-94131cb6fb34" providerId="ADAL" clId="{EE9B2E8F-BB2E-447E-8CE5-49AD846F0CD0}" dt="2019-12-26T12:07:54.336" v="25046"/>
          <ac:spMkLst>
            <pc:docMk/>
            <pc:sldMk cId="4018239170" sldId="287"/>
            <ac:spMk id="340" creationId="{225713DD-35D5-4455-9374-6249A00ED8C5}"/>
          </ac:spMkLst>
        </pc:spChg>
        <pc:spChg chg="add">
          <ac:chgData name="雄斗 増本" userId="c33bc751-cd93-45c0-ad15-94131cb6fb34" providerId="ADAL" clId="{EE9B2E8F-BB2E-447E-8CE5-49AD846F0CD0}" dt="2019-12-26T12:07:54.336" v="25046"/>
          <ac:spMkLst>
            <pc:docMk/>
            <pc:sldMk cId="4018239170" sldId="287"/>
            <ac:spMk id="341" creationId="{706BD749-F208-45E5-AFCB-255965C51F6A}"/>
          </ac:spMkLst>
        </pc:spChg>
        <pc:spChg chg="add">
          <ac:chgData name="雄斗 増本" userId="c33bc751-cd93-45c0-ad15-94131cb6fb34" providerId="ADAL" clId="{EE9B2E8F-BB2E-447E-8CE5-49AD846F0CD0}" dt="2019-12-26T12:07:54.336" v="25046"/>
          <ac:spMkLst>
            <pc:docMk/>
            <pc:sldMk cId="4018239170" sldId="287"/>
            <ac:spMk id="342" creationId="{1E43C167-915A-4EAE-A1FF-6F29ADA8ED1D}"/>
          </ac:spMkLst>
        </pc:spChg>
        <pc:spChg chg="add">
          <ac:chgData name="雄斗 増本" userId="c33bc751-cd93-45c0-ad15-94131cb6fb34" providerId="ADAL" clId="{EE9B2E8F-BB2E-447E-8CE5-49AD846F0CD0}" dt="2019-12-26T12:07:54.336" v="25046"/>
          <ac:spMkLst>
            <pc:docMk/>
            <pc:sldMk cId="4018239170" sldId="287"/>
            <ac:spMk id="343" creationId="{1B7B8AB5-84A3-4DA3-AABC-3DB4536E430E}"/>
          </ac:spMkLst>
        </pc:spChg>
        <pc:spChg chg="add">
          <ac:chgData name="雄斗 増本" userId="c33bc751-cd93-45c0-ad15-94131cb6fb34" providerId="ADAL" clId="{EE9B2E8F-BB2E-447E-8CE5-49AD846F0CD0}" dt="2019-12-26T12:07:54.336" v="25046"/>
          <ac:spMkLst>
            <pc:docMk/>
            <pc:sldMk cId="4018239170" sldId="287"/>
            <ac:spMk id="344" creationId="{5A9561F3-03AE-4455-883A-FC09D75F2397}"/>
          </ac:spMkLst>
        </pc:spChg>
        <pc:spChg chg="add">
          <ac:chgData name="雄斗 増本" userId="c33bc751-cd93-45c0-ad15-94131cb6fb34" providerId="ADAL" clId="{EE9B2E8F-BB2E-447E-8CE5-49AD846F0CD0}" dt="2019-12-26T12:07:54.336" v="25046"/>
          <ac:spMkLst>
            <pc:docMk/>
            <pc:sldMk cId="4018239170" sldId="287"/>
            <ac:spMk id="345" creationId="{C9AA59ED-A0A6-4789-849B-2E1ABC680019}"/>
          </ac:spMkLst>
        </pc:spChg>
        <pc:spChg chg="add">
          <ac:chgData name="雄斗 増本" userId="c33bc751-cd93-45c0-ad15-94131cb6fb34" providerId="ADAL" clId="{EE9B2E8F-BB2E-447E-8CE5-49AD846F0CD0}" dt="2019-12-26T12:07:54.336" v="25046"/>
          <ac:spMkLst>
            <pc:docMk/>
            <pc:sldMk cId="4018239170" sldId="287"/>
            <ac:spMk id="346" creationId="{748A23C3-65CD-4E2E-97AF-81745F0ACE24}"/>
          </ac:spMkLst>
        </pc:spChg>
        <pc:spChg chg="add">
          <ac:chgData name="雄斗 増本" userId="c33bc751-cd93-45c0-ad15-94131cb6fb34" providerId="ADAL" clId="{EE9B2E8F-BB2E-447E-8CE5-49AD846F0CD0}" dt="2019-12-26T12:07:54.336" v="25046"/>
          <ac:spMkLst>
            <pc:docMk/>
            <pc:sldMk cId="4018239170" sldId="287"/>
            <ac:spMk id="347" creationId="{41247B27-B0B7-4EE5-9B5B-2DE57C6A1ED0}"/>
          </ac:spMkLst>
        </pc:spChg>
        <pc:spChg chg="add">
          <ac:chgData name="雄斗 増本" userId="c33bc751-cd93-45c0-ad15-94131cb6fb34" providerId="ADAL" clId="{EE9B2E8F-BB2E-447E-8CE5-49AD846F0CD0}" dt="2019-12-26T12:07:54.336" v="25046"/>
          <ac:spMkLst>
            <pc:docMk/>
            <pc:sldMk cId="4018239170" sldId="287"/>
            <ac:spMk id="348" creationId="{91D58252-5447-4397-A5F5-CF95ECB9FE2E}"/>
          </ac:spMkLst>
        </pc:spChg>
        <pc:spChg chg="add">
          <ac:chgData name="雄斗 増本" userId="c33bc751-cd93-45c0-ad15-94131cb6fb34" providerId="ADAL" clId="{EE9B2E8F-BB2E-447E-8CE5-49AD846F0CD0}" dt="2019-12-26T12:07:54.336" v="25046"/>
          <ac:spMkLst>
            <pc:docMk/>
            <pc:sldMk cId="4018239170" sldId="287"/>
            <ac:spMk id="349" creationId="{437AE6FF-B39C-4300-B6DC-30626B4153A3}"/>
          </ac:spMkLst>
        </pc:spChg>
        <pc:spChg chg="add">
          <ac:chgData name="雄斗 増本" userId="c33bc751-cd93-45c0-ad15-94131cb6fb34" providerId="ADAL" clId="{EE9B2E8F-BB2E-447E-8CE5-49AD846F0CD0}" dt="2019-12-26T12:07:54.336" v="25046"/>
          <ac:spMkLst>
            <pc:docMk/>
            <pc:sldMk cId="4018239170" sldId="287"/>
            <ac:spMk id="350" creationId="{11D421BB-FF19-4538-9D6F-86CE13264C79}"/>
          </ac:spMkLst>
        </pc:spChg>
        <pc:spChg chg="add">
          <ac:chgData name="雄斗 増本" userId="c33bc751-cd93-45c0-ad15-94131cb6fb34" providerId="ADAL" clId="{EE9B2E8F-BB2E-447E-8CE5-49AD846F0CD0}" dt="2019-12-26T12:07:54.336" v="25046"/>
          <ac:spMkLst>
            <pc:docMk/>
            <pc:sldMk cId="4018239170" sldId="287"/>
            <ac:spMk id="351" creationId="{39B63931-6F80-4CB2-BCC5-C87D79E6F5C3}"/>
          </ac:spMkLst>
        </pc:spChg>
        <pc:spChg chg="add">
          <ac:chgData name="雄斗 増本" userId="c33bc751-cd93-45c0-ad15-94131cb6fb34" providerId="ADAL" clId="{EE9B2E8F-BB2E-447E-8CE5-49AD846F0CD0}" dt="2019-12-26T12:07:54.336" v="25046"/>
          <ac:spMkLst>
            <pc:docMk/>
            <pc:sldMk cId="4018239170" sldId="287"/>
            <ac:spMk id="352" creationId="{0AFF51E2-9FF5-4084-BE46-7F7522A6935B}"/>
          </ac:spMkLst>
        </pc:spChg>
        <pc:spChg chg="add">
          <ac:chgData name="雄斗 増本" userId="c33bc751-cd93-45c0-ad15-94131cb6fb34" providerId="ADAL" clId="{EE9B2E8F-BB2E-447E-8CE5-49AD846F0CD0}" dt="2019-12-26T12:07:54.336" v="25046"/>
          <ac:spMkLst>
            <pc:docMk/>
            <pc:sldMk cId="4018239170" sldId="287"/>
            <ac:spMk id="353" creationId="{2F7B568B-8FCA-481C-A3C2-18DD6D467C5A}"/>
          </ac:spMkLst>
        </pc:spChg>
        <pc:spChg chg="add">
          <ac:chgData name="雄斗 増本" userId="c33bc751-cd93-45c0-ad15-94131cb6fb34" providerId="ADAL" clId="{EE9B2E8F-BB2E-447E-8CE5-49AD846F0CD0}" dt="2019-12-26T12:07:54.336" v="25046"/>
          <ac:spMkLst>
            <pc:docMk/>
            <pc:sldMk cId="4018239170" sldId="287"/>
            <ac:spMk id="354" creationId="{3BD82138-99E1-47D6-BA7F-1BA1CFBB4CA1}"/>
          </ac:spMkLst>
        </pc:spChg>
        <pc:spChg chg="add">
          <ac:chgData name="雄斗 増本" userId="c33bc751-cd93-45c0-ad15-94131cb6fb34" providerId="ADAL" clId="{EE9B2E8F-BB2E-447E-8CE5-49AD846F0CD0}" dt="2019-12-26T12:07:54.336" v="25046"/>
          <ac:spMkLst>
            <pc:docMk/>
            <pc:sldMk cId="4018239170" sldId="287"/>
            <ac:spMk id="355" creationId="{B3AB4A08-CD13-4E71-8D4E-820685EDF5F7}"/>
          </ac:spMkLst>
        </pc:spChg>
        <pc:spChg chg="add">
          <ac:chgData name="雄斗 増本" userId="c33bc751-cd93-45c0-ad15-94131cb6fb34" providerId="ADAL" clId="{EE9B2E8F-BB2E-447E-8CE5-49AD846F0CD0}" dt="2019-12-26T12:07:54.336" v="25046"/>
          <ac:spMkLst>
            <pc:docMk/>
            <pc:sldMk cId="4018239170" sldId="287"/>
            <ac:spMk id="356" creationId="{33479A65-4DE8-41A5-A51F-C4C5A7792988}"/>
          </ac:spMkLst>
        </pc:spChg>
        <pc:spChg chg="add">
          <ac:chgData name="雄斗 増本" userId="c33bc751-cd93-45c0-ad15-94131cb6fb34" providerId="ADAL" clId="{EE9B2E8F-BB2E-447E-8CE5-49AD846F0CD0}" dt="2019-12-26T12:07:54.336" v="25046"/>
          <ac:spMkLst>
            <pc:docMk/>
            <pc:sldMk cId="4018239170" sldId="287"/>
            <ac:spMk id="357" creationId="{8553FC00-6B6B-4039-9C64-1BA55E865970}"/>
          </ac:spMkLst>
        </pc:spChg>
        <pc:spChg chg="add">
          <ac:chgData name="雄斗 増本" userId="c33bc751-cd93-45c0-ad15-94131cb6fb34" providerId="ADAL" clId="{EE9B2E8F-BB2E-447E-8CE5-49AD846F0CD0}" dt="2019-12-26T12:07:54.336" v="25046"/>
          <ac:spMkLst>
            <pc:docMk/>
            <pc:sldMk cId="4018239170" sldId="287"/>
            <ac:spMk id="358" creationId="{612CE583-939C-4D79-AB00-EDD296C73AA2}"/>
          </ac:spMkLst>
        </pc:spChg>
        <pc:spChg chg="add">
          <ac:chgData name="雄斗 増本" userId="c33bc751-cd93-45c0-ad15-94131cb6fb34" providerId="ADAL" clId="{EE9B2E8F-BB2E-447E-8CE5-49AD846F0CD0}" dt="2019-12-26T12:07:54.336" v="25046"/>
          <ac:spMkLst>
            <pc:docMk/>
            <pc:sldMk cId="4018239170" sldId="287"/>
            <ac:spMk id="360" creationId="{2AECCC51-4E93-4BA8-9A1A-00EB40DB7689}"/>
          </ac:spMkLst>
        </pc:spChg>
        <pc:spChg chg="add">
          <ac:chgData name="雄斗 増本" userId="c33bc751-cd93-45c0-ad15-94131cb6fb34" providerId="ADAL" clId="{EE9B2E8F-BB2E-447E-8CE5-49AD846F0CD0}" dt="2019-12-26T12:07:54.336" v="25046"/>
          <ac:spMkLst>
            <pc:docMk/>
            <pc:sldMk cId="4018239170" sldId="287"/>
            <ac:spMk id="361" creationId="{63B0EE14-E764-49FB-AA7D-4FE76D5A4B89}"/>
          </ac:spMkLst>
        </pc:spChg>
        <pc:spChg chg="add">
          <ac:chgData name="雄斗 増本" userId="c33bc751-cd93-45c0-ad15-94131cb6fb34" providerId="ADAL" clId="{EE9B2E8F-BB2E-447E-8CE5-49AD846F0CD0}" dt="2019-12-26T12:07:54.336" v="25046"/>
          <ac:spMkLst>
            <pc:docMk/>
            <pc:sldMk cId="4018239170" sldId="287"/>
            <ac:spMk id="362" creationId="{3988C2F9-6D9C-47BC-904C-2E67700FAC6A}"/>
          </ac:spMkLst>
        </pc:spChg>
        <pc:grpChg chg="add del mod">
          <ac:chgData name="雄斗 増本" userId="c33bc751-cd93-45c0-ad15-94131cb6fb34" providerId="ADAL" clId="{EE9B2E8F-BB2E-447E-8CE5-49AD846F0CD0}" dt="2020-01-22T05:47:58.029" v="27206"/>
          <ac:grpSpMkLst>
            <pc:docMk/>
            <pc:sldMk cId="4018239170" sldId="287"/>
            <ac:grpSpMk id="12" creationId="{8304AE63-6C93-45D0-9119-88CFB09516B3}"/>
          </ac:grpSpMkLst>
        </pc:grpChg>
        <pc:grpChg chg="add del mod">
          <ac:chgData name="雄斗 増本" userId="c33bc751-cd93-45c0-ad15-94131cb6fb34" providerId="ADAL" clId="{EE9B2E8F-BB2E-447E-8CE5-49AD846F0CD0}" dt="2020-01-22T05:47:58.029" v="27206"/>
          <ac:grpSpMkLst>
            <pc:docMk/>
            <pc:sldMk cId="4018239170" sldId="287"/>
            <ac:grpSpMk id="26" creationId="{38EE1979-0CDD-4B02-8805-F1D36BD6AB2C}"/>
          </ac:grpSpMkLst>
        </pc:grpChg>
        <pc:grpChg chg="add del mod">
          <ac:chgData name="雄斗 増本" userId="c33bc751-cd93-45c0-ad15-94131cb6fb34" providerId="ADAL" clId="{EE9B2E8F-BB2E-447E-8CE5-49AD846F0CD0}" dt="2020-01-22T05:47:58.029" v="27206"/>
          <ac:grpSpMkLst>
            <pc:docMk/>
            <pc:sldMk cId="4018239170" sldId="287"/>
            <ac:grpSpMk id="29" creationId="{61E33CC1-0DEE-4A2B-9BE2-9A495A44FF98}"/>
          </ac:grpSpMkLst>
        </pc:grpChg>
        <pc:grpChg chg="add del mod">
          <ac:chgData name="雄斗 増本" userId="c33bc751-cd93-45c0-ad15-94131cb6fb34" providerId="ADAL" clId="{EE9B2E8F-BB2E-447E-8CE5-49AD846F0CD0}" dt="2020-01-22T05:47:58.029" v="27206"/>
          <ac:grpSpMkLst>
            <pc:docMk/>
            <pc:sldMk cId="4018239170" sldId="287"/>
            <ac:grpSpMk id="36" creationId="{B1068AF3-826B-4375-877C-6FC4E531559F}"/>
          </ac:grpSpMkLst>
        </pc:grpChg>
        <pc:grpChg chg="add del mod">
          <ac:chgData name="雄斗 増本" userId="c33bc751-cd93-45c0-ad15-94131cb6fb34" providerId="ADAL" clId="{EE9B2E8F-BB2E-447E-8CE5-49AD846F0CD0}" dt="2020-01-22T05:47:58.029" v="27206"/>
          <ac:grpSpMkLst>
            <pc:docMk/>
            <pc:sldMk cId="4018239170" sldId="287"/>
            <ac:grpSpMk id="44" creationId="{3F3B56B0-AAC3-4CFC-BFDC-2A045B90B88C}"/>
          </ac:grpSpMkLst>
        </pc:grpChg>
        <pc:grpChg chg="del">
          <ac:chgData name="雄斗 増本" userId="c33bc751-cd93-45c0-ad15-94131cb6fb34" providerId="ADAL" clId="{EE9B2E8F-BB2E-447E-8CE5-49AD846F0CD0}" dt="2019-11-18T09:05:56.537" v="649" actId="165"/>
          <ac:grpSpMkLst>
            <pc:docMk/>
            <pc:sldMk cId="4018239170" sldId="287"/>
            <ac:grpSpMk id="44" creationId="{40460723-CCAE-4501-8828-F6194BE48221}"/>
          </ac:grpSpMkLst>
        </pc:grpChg>
        <pc:grpChg chg="mod">
          <ac:chgData name="雄斗 増本" userId="c33bc751-cd93-45c0-ad15-94131cb6fb34" providerId="ADAL" clId="{EE9B2E8F-BB2E-447E-8CE5-49AD846F0CD0}" dt="2019-11-18T09:34:41.798" v="1254" actId="14100"/>
          <ac:grpSpMkLst>
            <pc:docMk/>
            <pc:sldMk cId="4018239170" sldId="287"/>
            <ac:grpSpMk id="45" creationId="{05E2A2C6-0BE4-4131-A2B8-2ACE2F69A8F1}"/>
          </ac:grpSpMkLst>
        </pc:grpChg>
        <pc:grpChg chg="mod">
          <ac:chgData name="雄斗 増本" userId="c33bc751-cd93-45c0-ad15-94131cb6fb34" providerId="ADAL" clId="{EE9B2E8F-BB2E-447E-8CE5-49AD846F0CD0}" dt="2019-11-18T09:41:12.305" v="1416" actId="1076"/>
          <ac:grpSpMkLst>
            <pc:docMk/>
            <pc:sldMk cId="4018239170" sldId="287"/>
            <ac:grpSpMk id="49" creationId="{F5341D2D-E7B4-4212-B057-15768D6424F1}"/>
          </ac:grpSpMkLst>
        </pc:grpChg>
        <pc:grpChg chg="add del mod">
          <ac:chgData name="雄斗 増本" userId="c33bc751-cd93-45c0-ad15-94131cb6fb34" providerId="ADAL" clId="{EE9B2E8F-BB2E-447E-8CE5-49AD846F0CD0}" dt="2020-01-22T05:47:58.029" v="27206"/>
          <ac:grpSpMkLst>
            <pc:docMk/>
            <pc:sldMk cId="4018239170" sldId="287"/>
            <ac:grpSpMk id="50" creationId="{D2A9AB4B-86CF-4533-8A43-719D7CF8C9B1}"/>
          </ac:grpSpMkLst>
        </pc:grpChg>
        <pc:grpChg chg="del">
          <ac:chgData name="雄斗 増本" userId="c33bc751-cd93-45c0-ad15-94131cb6fb34" providerId="ADAL" clId="{EE9B2E8F-BB2E-447E-8CE5-49AD846F0CD0}" dt="2019-11-18T09:33:30.377" v="1229" actId="478"/>
          <ac:grpSpMkLst>
            <pc:docMk/>
            <pc:sldMk cId="4018239170" sldId="287"/>
            <ac:grpSpMk id="50" creationId="{DC8D6714-F16B-4D71-8964-217E1221F834}"/>
          </ac:grpSpMkLst>
        </pc:grpChg>
        <pc:grpChg chg="del">
          <ac:chgData name="雄斗 増本" userId="c33bc751-cd93-45c0-ad15-94131cb6fb34" providerId="ADAL" clId="{EE9B2E8F-BB2E-447E-8CE5-49AD846F0CD0}" dt="2019-11-18T09:33:18.977" v="1227" actId="478"/>
          <ac:grpSpMkLst>
            <pc:docMk/>
            <pc:sldMk cId="4018239170" sldId="287"/>
            <ac:grpSpMk id="51" creationId="{6CD950AC-D95F-410B-BB6D-98CC1F07283B}"/>
          </ac:grpSpMkLst>
        </pc:grpChg>
        <pc:grpChg chg="del">
          <ac:chgData name="雄斗 増本" userId="c33bc751-cd93-45c0-ad15-94131cb6fb34" providerId="ADAL" clId="{EE9B2E8F-BB2E-447E-8CE5-49AD846F0CD0}" dt="2019-11-18T09:33:10.009" v="1222" actId="478"/>
          <ac:grpSpMkLst>
            <pc:docMk/>
            <pc:sldMk cId="4018239170" sldId="287"/>
            <ac:grpSpMk id="52" creationId="{2274EEB7-8804-4582-BFB3-43A5399A4207}"/>
          </ac:grpSpMkLst>
        </pc:grpChg>
        <pc:grpChg chg="add del mod">
          <ac:chgData name="雄斗 増本" userId="c33bc751-cd93-45c0-ad15-94131cb6fb34" providerId="ADAL" clId="{EE9B2E8F-BB2E-447E-8CE5-49AD846F0CD0}" dt="2020-01-22T05:47:58.029" v="27206"/>
          <ac:grpSpMkLst>
            <pc:docMk/>
            <pc:sldMk cId="4018239170" sldId="287"/>
            <ac:grpSpMk id="62" creationId="{06A62F21-DC37-4FF2-A097-A8582552F429}"/>
          </ac:grpSpMkLst>
        </pc:grpChg>
        <pc:grpChg chg="del">
          <ac:chgData name="雄斗 増本" userId="c33bc751-cd93-45c0-ad15-94131cb6fb34" providerId="ADAL" clId="{EE9B2E8F-BB2E-447E-8CE5-49AD846F0CD0}" dt="2019-12-26T11:40:22.190" v="24966" actId="478"/>
          <ac:grpSpMkLst>
            <pc:docMk/>
            <pc:sldMk cId="4018239170" sldId="287"/>
            <ac:grpSpMk id="65" creationId="{CB46A610-C46D-4C54-8B52-076D4312872C}"/>
          </ac:grpSpMkLst>
        </pc:grpChg>
        <pc:grpChg chg="add del mod">
          <ac:chgData name="雄斗 増本" userId="c33bc751-cd93-45c0-ad15-94131cb6fb34" providerId="ADAL" clId="{EE9B2E8F-BB2E-447E-8CE5-49AD846F0CD0}" dt="2020-01-22T05:47:58.029" v="27206"/>
          <ac:grpSpMkLst>
            <pc:docMk/>
            <pc:sldMk cId="4018239170" sldId="287"/>
            <ac:grpSpMk id="68" creationId="{080BB9B5-A36B-4C43-B71D-C5E0E4353BA8}"/>
          </ac:grpSpMkLst>
        </pc:grpChg>
        <pc:grpChg chg="add del mod">
          <ac:chgData name="雄斗 増本" userId="c33bc751-cd93-45c0-ad15-94131cb6fb34" providerId="ADAL" clId="{EE9B2E8F-BB2E-447E-8CE5-49AD846F0CD0}" dt="2020-01-22T05:47:58.029" v="27206"/>
          <ac:grpSpMkLst>
            <pc:docMk/>
            <pc:sldMk cId="4018239170" sldId="287"/>
            <ac:grpSpMk id="82" creationId="{CB008CDB-6028-434C-8BB7-4623100DD214}"/>
          </ac:grpSpMkLst>
        </pc:grpChg>
        <pc:grpChg chg="add del mod">
          <ac:chgData name="雄斗 増本" userId="c33bc751-cd93-45c0-ad15-94131cb6fb34" providerId="ADAL" clId="{EE9B2E8F-BB2E-447E-8CE5-49AD846F0CD0}" dt="2020-01-22T05:47:58.029" v="27206"/>
          <ac:grpSpMkLst>
            <pc:docMk/>
            <pc:sldMk cId="4018239170" sldId="287"/>
            <ac:grpSpMk id="85" creationId="{343AE93A-023D-4D38-BFBB-3277CE93C617}"/>
          </ac:grpSpMkLst>
        </pc:grpChg>
        <pc:grpChg chg="add del mod">
          <ac:chgData name="雄斗 増本" userId="c33bc751-cd93-45c0-ad15-94131cb6fb34" providerId="ADAL" clId="{EE9B2E8F-BB2E-447E-8CE5-49AD846F0CD0}" dt="2020-01-22T05:47:58.029" v="27206"/>
          <ac:grpSpMkLst>
            <pc:docMk/>
            <pc:sldMk cId="4018239170" sldId="287"/>
            <ac:grpSpMk id="88" creationId="{B673CE87-214E-475B-BA32-C6926E2C663D}"/>
          </ac:grpSpMkLst>
        </pc:grpChg>
        <pc:grpChg chg="add del mod">
          <ac:chgData name="雄斗 増本" userId="c33bc751-cd93-45c0-ad15-94131cb6fb34" providerId="ADAL" clId="{EE9B2E8F-BB2E-447E-8CE5-49AD846F0CD0}" dt="2020-01-22T05:47:58.029" v="27206"/>
          <ac:grpSpMkLst>
            <pc:docMk/>
            <pc:sldMk cId="4018239170" sldId="287"/>
            <ac:grpSpMk id="91" creationId="{FF74424A-FAEA-4DF7-A3A0-65782D748B7E}"/>
          </ac:grpSpMkLst>
        </pc:grpChg>
        <pc:grpChg chg="add del mod">
          <ac:chgData name="雄斗 増本" userId="c33bc751-cd93-45c0-ad15-94131cb6fb34" providerId="ADAL" clId="{EE9B2E8F-BB2E-447E-8CE5-49AD846F0CD0}" dt="2019-12-26T12:06:51.003" v="25040" actId="478"/>
          <ac:grpSpMkLst>
            <pc:docMk/>
            <pc:sldMk cId="4018239170" sldId="287"/>
            <ac:grpSpMk id="96" creationId="{2C097933-3B46-406B-9D1B-E7CC437C7A4A}"/>
          </ac:grpSpMkLst>
        </pc:grpChg>
        <pc:grpChg chg="add mod">
          <ac:chgData name="雄斗 増本" userId="c33bc751-cd93-45c0-ad15-94131cb6fb34" providerId="ADAL" clId="{EE9B2E8F-BB2E-447E-8CE5-49AD846F0CD0}" dt="2019-12-26T11:40:22.805" v="24967"/>
          <ac:grpSpMkLst>
            <pc:docMk/>
            <pc:sldMk cId="4018239170" sldId="287"/>
            <ac:grpSpMk id="97" creationId="{55100500-B55F-4A30-8A16-D453E18C2C77}"/>
          </ac:grpSpMkLst>
        </pc:grpChg>
        <pc:grpChg chg="add mod">
          <ac:chgData name="雄斗 増本" userId="c33bc751-cd93-45c0-ad15-94131cb6fb34" providerId="ADAL" clId="{EE9B2E8F-BB2E-447E-8CE5-49AD846F0CD0}" dt="2019-11-18T09:05:03.845" v="640" actId="571"/>
          <ac:grpSpMkLst>
            <pc:docMk/>
            <pc:sldMk cId="4018239170" sldId="287"/>
            <ac:grpSpMk id="104" creationId="{0A0CE647-114A-44B3-8A53-F27D4495502F}"/>
          </ac:grpSpMkLst>
        </pc:grpChg>
        <pc:grpChg chg="add mod">
          <ac:chgData name="雄斗 増本" userId="c33bc751-cd93-45c0-ad15-94131cb6fb34" providerId="ADAL" clId="{EE9B2E8F-BB2E-447E-8CE5-49AD846F0CD0}" dt="2019-12-26T11:40:22.805" v="24967"/>
          <ac:grpSpMkLst>
            <pc:docMk/>
            <pc:sldMk cId="4018239170" sldId="287"/>
            <ac:grpSpMk id="108" creationId="{369FA53A-C370-4293-A184-08B13E7B4113}"/>
          </ac:grpSpMkLst>
        </pc:grpChg>
        <pc:grpChg chg="add mod">
          <ac:chgData name="雄斗 増本" userId="c33bc751-cd93-45c0-ad15-94131cb6fb34" providerId="ADAL" clId="{EE9B2E8F-BB2E-447E-8CE5-49AD846F0CD0}" dt="2019-11-18T09:05:06.053" v="642" actId="571"/>
          <ac:grpSpMkLst>
            <pc:docMk/>
            <pc:sldMk cId="4018239170" sldId="287"/>
            <ac:grpSpMk id="111" creationId="{09238075-D207-4F94-B4EB-B8ED3C2AFA62}"/>
          </ac:grpSpMkLst>
        </pc:grpChg>
        <pc:grpChg chg="add mod">
          <ac:chgData name="雄斗 増本" userId="c33bc751-cd93-45c0-ad15-94131cb6fb34" providerId="ADAL" clId="{EE9B2E8F-BB2E-447E-8CE5-49AD846F0CD0}" dt="2019-12-26T11:40:22.805" v="24967"/>
          <ac:grpSpMkLst>
            <pc:docMk/>
            <pc:sldMk cId="4018239170" sldId="287"/>
            <ac:grpSpMk id="114" creationId="{7EAE8A66-7F27-4077-94EC-C73CF4E00044}"/>
          </ac:grpSpMkLst>
        </pc:grpChg>
        <pc:grpChg chg="add mod">
          <ac:chgData name="雄斗 増本" userId="c33bc751-cd93-45c0-ad15-94131cb6fb34" providerId="ADAL" clId="{EE9B2E8F-BB2E-447E-8CE5-49AD846F0CD0}" dt="2019-12-26T11:40:22.805" v="24967"/>
          <ac:grpSpMkLst>
            <pc:docMk/>
            <pc:sldMk cId="4018239170" sldId="287"/>
            <ac:grpSpMk id="115" creationId="{ED7D6075-0657-4114-B89A-0C05C281ABDB}"/>
          </ac:grpSpMkLst>
        </pc:grpChg>
        <pc:grpChg chg="add mod">
          <ac:chgData name="雄斗 増本" userId="c33bc751-cd93-45c0-ad15-94131cb6fb34" providerId="ADAL" clId="{EE9B2E8F-BB2E-447E-8CE5-49AD846F0CD0}" dt="2019-12-26T11:40:22.805" v="24967"/>
          <ac:grpSpMkLst>
            <pc:docMk/>
            <pc:sldMk cId="4018239170" sldId="287"/>
            <ac:grpSpMk id="126" creationId="{94A0088F-7EE4-4770-82AC-CC020E5E2A1D}"/>
          </ac:grpSpMkLst>
        </pc:grpChg>
        <pc:grpChg chg="add mod">
          <ac:chgData name="雄斗 増本" userId="c33bc751-cd93-45c0-ad15-94131cb6fb34" providerId="ADAL" clId="{EE9B2E8F-BB2E-447E-8CE5-49AD846F0CD0}" dt="2019-12-26T11:40:22.805" v="24967"/>
          <ac:grpSpMkLst>
            <pc:docMk/>
            <pc:sldMk cId="4018239170" sldId="287"/>
            <ac:grpSpMk id="127" creationId="{3F70C021-B86A-47BF-892B-3C57BE1CC755}"/>
          </ac:grpSpMkLst>
        </pc:grpChg>
        <pc:grpChg chg="add mod">
          <ac:chgData name="雄斗 増本" userId="c33bc751-cd93-45c0-ad15-94131cb6fb34" providerId="ADAL" clId="{EE9B2E8F-BB2E-447E-8CE5-49AD846F0CD0}" dt="2019-12-26T11:40:22.805" v="24967"/>
          <ac:grpSpMkLst>
            <pc:docMk/>
            <pc:sldMk cId="4018239170" sldId="287"/>
            <ac:grpSpMk id="128" creationId="{5150E07A-D53A-41EB-BC4C-FE9BD139C0D3}"/>
          </ac:grpSpMkLst>
        </pc:grpChg>
        <pc:grpChg chg="add mod">
          <ac:chgData name="雄斗 増本" userId="c33bc751-cd93-45c0-ad15-94131cb6fb34" providerId="ADAL" clId="{EE9B2E8F-BB2E-447E-8CE5-49AD846F0CD0}" dt="2019-12-26T11:40:22.805" v="24967"/>
          <ac:grpSpMkLst>
            <pc:docMk/>
            <pc:sldMk cId="4018239170" sldId="287"/>
            <ac:grpSpMk id="129" creationId="{859B96DD-F19A-461E-A089-64BDC2A1EE95}"/>
          </ac:grpSpMkLst>
        </pc:grpChg>
        <pc:grpChg chg="add mod">
          <ac:chgData name="雄斗 増本" userId="c33bc751-cd93-45c0-ad15-94131cb6fb34" providerId="ADAL" clId="{EE9B2E8F-BB2E-447E-8CE5-49AD846F0CD0}" dt="2019-12-26T11:40:22.805" v="24967"/>
          <ac:grpSpMkLst>
            <pc:docMk/>
            <pc:sldMk cId="4018239170" sldId="287"/>
            <ac:grpSpMk id="130" creationId="{E9AB86F6-41BA-4365-804A-A0754DA0CE1B}"/>
          </ac:grpSpMkLst>
        </pc:grpChg>
        <pc:grpChg chg="add mod">
          <ac:chgData name="雄斗 増本" userId="c33bc751-cd93-45c0-ad15-94131cb6fb34" providerId="ADAL" clId="{EE9B2E8F-BB2E-447E-8CE5-49AD846F0CD0}" dt="2019-12-26T11:40:22.805" v="24967"/>
          <ac:grpSpMkLst>
            <pc:docMk/>
            <pc:sldMk cId="4018239170" sldId="287"/>
            <ac:grpSpMk id="176" creationId="{BFF1D30E-3B99-42D7-A72B-EDA37AE27D22}"/>
          </ac:grpSpMkLst>
        </pc:grpChg>
        <pc:grpChg chg="add mod">
          <ac:chgData name="雄斗 増本" userId="c33bc751-cd93-45c0-ad15-94131cb6fb34" providerId="ADAL" clId="{EE9B2E8F-BB2E-447E-8CE5-49AD846F0CD0}" dt="2019-12-26T11:40:22.805" v="24967"/>
          <ac:grpSpMkLst>
            <pc:docMk/>
            <pc:sldMk cId="4018239170" sldId="287"/>
            <ac:grpSpMk id="179" creationId="{AB5A5939-641A-4927-A928-7405C60D5396}"/>
          </ac:grpSpMkLst>
        </pc:grpChg>
        <pc:grpChg chg="add mod">
          <ac:chgData name="雄斗 増本" userId="c33bc751-cd93-45c0-ad15-94131cb6fb34" providerId="ADAL" clId="{EE9B2E8F-BB2E-447E-8CE5-49AD846F0CD0}" dt="2019-12-26T11:40:22.805" v="24967"/>
          <ac:grpSpMkLst>
            <pc:docMk/>
            <pc:sldMk cId="4018239170" sldId="287"/>
            <ac:grpSpMk id="180" creationId="{BDA4E437-6197-41ED-BEE6-6063AB52B1BA}"/>
          </ac:grpSpMkLst>
        </pc:grpChg>
        <pc:grpChg chg="add mod">
          <ac:chgData name="雄斗 増本" userId="c33bc751-cd93-45c0-ad15-94131cb6fb34" providerId="ADAL" clId="{EE9B2E8F-BB2E-447E-8CE5-49AD846F0CD0}" dt="2019-12-26T11:40:22.805" v="24967"/>
          <ac:grpSpMkLst>
            <pc:docMk/>
            <pc:sldMk cId="4018239170" sldId="287"/>
            <ac:grpSpMk id="185" creationId="{1F8B8845-1EC3-4BE8-92FA-203BAF8AE1EB}"/>
          </ac:grpSpMkLst>
        </pc:grpChg>
        <pc:grpChg chg="add mod">
          <ac:chgData name="雄斗 増本" userId="c33bc751-cd93-45c0-ad15-94131cb6fb34" providerId="ADAL" clId="{EE9B2E8F-BB2E-447E-8CE5-49AD846F0CD0}" dt="2019-12-26T11:40:22.805" v="24967"/>
          <ac:grpSpMkLst>
            <pc:docMk/>
            <pc:sldMk cId="4018239170" sldId="287"/>
            <ac:grpSpMk id="186" creationId="{02EBEDB6-B7B2-4519-96F1-C2F95922E0B5}"/>
          </ac:grpSpMkLst>
        </pc:grpChg>
        <pc:grpChg chg="add mod">
          <ac:chgData name="雄斗 増本" userId="c33bc751-cd93-45c0-ad15-94131cb6fb34" providerId="ADAL" clId="{EE9B2E8F-BB2E-447E-8CE5-49AD846F0CD0}" dt="2019-12-26T11:40:22.805" v="24967"/>
          <ac:grpSpMkLst>
            <pc:docMk/>
            <pc:sldMk cId="4018239170" sldId="287"/>
            <ac:grpSpMk id="198" creationId="{EEC44AED-A047-4BE0-AB19-3C0EA10E6AF8}"/>
          </ac:grpSpMkLst>
        </pc:grpChg>
        <pc:grpChg chg="add del mod">
          <ac:chgData name="雄斗 増本" userId="c33bc751-cd93-45c0-ad15-94131cb6fb34" providerId="ADAL" clId="{EE9B2E8F-BB2E-447E-8CE5-49AD846F0CD0}" dt="2019-12-26T12:07:46.408" v="25045" actId="478"/>
          <ac:grpSpMkLst>
            <pc:docMk/>
            <pc:sldMk cId="4018239170" sldId="287"/>
            <ac:grpSpMk id="203" creationId="{095D308D-78C7-4833-A99D-867CBFE28509}"/>
          </ac:grpSpMkLst>
        </pc:grpChg>
        <pc:grpChg chg="add del mod">
          <ac:chgData name="雄斗 増本" userId="c33bc751-cd93-45c0-ad15-94131cb6fb34" providerId="ADAL" clId="{EE9B2E8F-BB2E-447E-8CE5-49AD846F0CD0}" dt="2019-12-26T12:07:46.408" v="25045" actId="478"/>
          <ac:grpSpMkLst>
            <pc:docMk/>
            <pc:sldMk cId="4018239170" sldId="287"/>
            <ac:grpSpMk id="208" creationId="{92FB835B-D375-4085-A45A-326E0D1BF319}"/>
          </ac:grpSpMkLst>
        </pc:grpChg>
        <pc:grpChg chg="add del mod">
          <ac:chgData name="雄斗 増本" userId="c33bc751-cd93-45c0-ad15-94131cb6fb34" providerId="ADAL" clId="{EE9B2E8F-BB2E-447E-8CE5-49AD846F0CD0}" dt="2019-12-26T12:07:46.408" v="25045" actId="478"/>
          <ac:grpSpMkLst>
            <pc:docMk/>
            <pc:sldMk cId="4018239170" sldId="287"/>
            <ac:grpSpMk id="209" creationId="{C63A08D5-23D0-4845-9F55-123B8C1EE10B}"/>
          </ac:grpSpMkLst>
        </pc:grpChg>
        <pc:grpChg chg="add del mod">
          <ac:chgData name="雄斗 増本" userId="c33bc751-cd93-45c0-ad15-94131cb6fb34" providerId="ADAL" clId="{EE9B2E8F-BB2E-447E-8CE5-49AD846F0CD0}" dt="2019-12-26T12:07:46.408" v="25045" actId="478"/>
          <ac:grpSpMkLst>
            <pc:docMk/>
            <pc:sldMk cId="4018239170" sldId="287"/>
            <ac:grpSpMk id="210" creationId="{9B3DDEA9-5E67-4B13-A1BA-53D8AB7C282B}"/>
          </ac:grpSpMkLst>
        </pc:grpChg>
        <pc:grpChg chg="add del mod">
          <ac:chgData name="雄斗 増本" userId="c33bc751-cd93-45c0-ad15-94131cb6fb34" providerId="ADAL" clId="{EE9B2E8F-BB2E-447E-8CE5-49AD846F0CD0}" dt="2019-12-26T12:07:46.408" v="25045" actId="478"/>
          <ac:grpSpMkLst>
            <pc:docMk/>
            <pc:sldMk cId="4018239170" sldId="287"/>
            <ac:grpSpMk id="211" creationId="{A7B9A9D2-6B3C-420F-929F-6F441047BA3B}"/>
          </ac:grpSpMkLst>
        </pc:grpChg>
        <pc:grpChg chg="add del mod">
          <ac:chgData name="雄斗 増本" userId="c33bc751-cd93-45c0-ad15-94131cb6fb34" providerId="ADAL" clId="{EE9B2E8F-BB2E-447E-8CE5-49AD846F0CD0}" dt="2019-12-26T12:07:46.408" v="25045" actId="478"/>
          <ac:grpSpMkLst>
            <pc:docMk/>
            <pc:sldMk cId="4018239170" sldId="287"/>
            <ac:grpSpMk id="212" creationId="{71F62403-EF39-4715-894F-132467D94409}"/>
          </ac:grpSpMkLst>
        </pc:grpChg>
        <pc:grpChg chg="add del mod">
          <ac:chgData name="雄斗 増本" userId="c33bc751-cd93-45c0-ad15-94131cb6fb34" providerId="ADAL" clId="{EE9B2E8F-BB2E-447E-8CE5-49AD846F0CD0}" dt="2019-12-26T12:07:46.408" v="25045" actId="478"/>
          <ac:grpSpMkLst>
            <pc:docMk/>
            <pc:sldMk cId="4018239170" sldId="287"/>
            <ac:grpSpMk id="220" creationId="{D2B617C5-CEFB-44B5-B158-4690E2EDDC74}"/>
          </ac:grpSpMkLst>
        </pc:grpChg>
        <pc:grpChg chg="add del mod">
          <ac:chgData name="雄斗 増本" userId="c33bc751-cd93-45c0-ad15-94131cb6fb34" providerId="ADAL" clId="{EE9B2E8F-BB2E-447E-8CE5-49AD846F0CD0}" dt="2019-12-26T12:07:46.408" v="25045" actId="478"/>
          <ac:grpSpMkLst>
            <pc:docMk/>
            <pc:sldMk cId="4018239170" sldId="287"/>
            <ac:grpSpMk id="222" creationId="{C0FFFD90-038E-427A-8CB4-4368BEE753EF}"/>
          </ac:grpSpMkLst>
        </pc:grpChg>
        <pc:grpChg chg="add del mod">
          <ac:chgData name="雄斗 増本" userId="c33bc751-cd93-45c0-ad15-94131cb6fb34" providerId="ADAL" clId="{EE9B2E8F-BB2E-447E-8CE5-49AD846F0CD0}" dt="2019-12-26T12:07:46.408" v="25045" actId="478"/>
          <ac:grpSpMkLst>
            <pc:docMk/>
            <pc:sldMk cId="4018239170" sldId="287"/>
            <ac:grpSpMk id="223" creationId="{A348C198-FD4C-4ABF-859E-26D67EC790D1}"/>
          </ac:grpSpMkLst>
        </pc:grpChg>
        <pc:grpChg chg="add mod">
          <ac:chgData name="雄斗 増本" userId="c33bc751-cd93-45c0-ad15-94131cb6fb34" providerId="ADAL" clId="{EE9B2E8F-BB2E-447E-8CE5-49AD846F0CD0}" dt="2019-12-26T12:06:51.878" v="25041"/>
          <ac:grpSpMkLst>
            <pc:docMk/>
            <pc:sldMk cId="4018239170" sldId="287"/>
            <ac:grpSpMk id="232" creationId="{84BA6F23-C00A-4E93-BBDA-904812A490B5}"/>
          </ac:grpSpMkLst>
        </pc:grpChg>
        <pc:grpChg chg="add mod">
          <ac:chgData name="雄斗 増本" userId="c33bc751-cd93-45c0-ad15-94131cb6fb34" providerId="ADAL" clId="{EE9B2E8F-BB2E-447E-8CE5-49AD846F0CD0}" dt="2019-12-26T12:06:51.878" v="25041"/>
          <ac:grpSpMkLst>
            <pc:docMk/>
            <pc:sldMk cId="4018239170" sldId="287"/>
            <ac:grpSpMk id="235" creationId="{59888B4F-FB58-49A0-A201-9D24724970E8}"/>
          </ac:grpSpMkLst>
        </pc:grpChg>
        <pc:grpChg chg="add mod">
          <ac:chgData name="雄斗 増本" userId="c33bc751-cd93-45c0-ad15-94131cb6fb34" providerId="ADAL" clId="{EE9B2E8F-BB2E-447E-8CE5-49AD846F0CD0}" dt="2019-12-26T12:06:51.878" v="25041"/>
          <ac:grpSpMkLst>
            <pc:docMk/>
            <pc:sldMk cId="4018239170" sldId="287"/>
            <ac:grpSpMk id="236" creationId="{FB363771-7A66-438E-A617-AF35BC3F2A76}"/>
          </ac:grpSpMkLst>
        </pc:grpChg>
        <pc:grpChg chg="add mod">
          <ac:chgData name="雄斗 増本" userId="c33bc751-cd93-45c0-ad15-94131cb6fb34" providerId="ADAL" clId="{EE9B2E8F-BB2E-447E-8CE5-49AD846F0CD0}" dt="2019-12-26T12:06:51.878" v="25041"/>
          <ac:grpSpMkLst>
            <pc:docMk/>
            <pc:sldMk cId="4018239170" sldId="287"/>
            <ac:grpSpMk id="241" creationId="{88671075-38A3-4628-AFFE-1F4D80194FC2}"/>
          </ac:grpSpMkLst>
        </pc:grpChg>
        <pc:grpChg chg="add mod">
          <ac:chgData name="雄斗 増本" userId="c33bc751-cd93-45c0-ad15-94131cb6fb34" providerId="ADAL" clId="{EE9B2E8F-BB2E-447E-8CE5-49AD846F0CD0}" dt="2019-12-26T12:06:51.878" v="25041"/>
          <ac:grpSpMkLst>
            <pc:docMk/>
            <pc:sldMk cId="4018239170" sldId="287"/>
            <ac:grpSpMk id="242" creationId="{4ED0BD1B-EC16-4148-8175-CF0F8326F342}"/>
          </ac:grpSpMkLst>
        </pc:grpChg>
        <pc:grpChg chg="add mod">
          <ac:chgData name="雄斗 増本" userId="c33bc751-cd93-45c0-ad15-94131cb6fb34" providerId="ADAL" clId="{EE9B2E8F-BB2E-447E-8CE5-49AD846F0CD0}" dt="2019-12-26T12:06:51.878" v="25041"/>
          <ac:grpSpMkLst>
            <pc:docMk/>
            <pc:sldMk cId="4018239170" sldId="287"/>
            <ac:grpSpMk id="278" creationId="{FA17F8CE-A698-421F-BC4F-2F41A6CA24DC}"/>
          </ac:grpSpMkLst>
        </pc:grpChg>
        <pc:grpChg chg="add del mod">
          <ac:chgData name="雄斗 増本" userId="c33bc751-cd93-45c0-ad15-94131cb6fb34" providerId="ADAL" clId="{EE9B2E8F-BB2E-447E-8CE5-49AD846F0CD0}" dt="2019-12-26T12:08:21.815" v="25051" actId="478"/>
          <ac:grpSpMkLst>
            <pc:docMk/>
            <pc:sldMk cId="4018239170" sldId="287"/>
            <ac:grpSpMk id="282" creationId="{2E50AAA4-3AE3-40A2-9BE8-A9D438B0CBB6}"/>
          </ac:grpSpMkLst>
        </pc:grpChg>
        <pc:grpChg chg="add mod">
          <ac:chgData name="雄斗 増本" userId="c33bc751-cd93-45c0-ad15-94131cb6fb34" providerId="ADAL" clId="{EE9B2E8F-BB2E-447E-8CE5-49AD846F0CD0}" dt="2019-12-26T12:07:54.336" v="25046"/>
          <ac:grpSpMkLst>
            <pc:docMk/>
            <pc:sldMk cId="4018239170" sldId="287"/>
            <ac:grpSpMk id="284" creationId="{095D308D-78C7-4833-A99D-867CBFE28509}"/>
          </ac:grpSpMkLst>
        </pc:grpChg>
        <pc:grpChg chg="add mod">
          <ac:chgData name="雄斗 増本" userId="c33bc751-cd93-45c0-ad15-94131cb6fb34" providerId="ADAL" clId="{EE9B2E8F-BB2E-447E-8CE5-49AD846F0CD0}" dt="2019-12-26T12:07:54.336" v="25046"/>
          <ac:grpSpMkLst>
            <pc:docMk/>
            <pc:sldMk cId="4018239170" sldId="287"/>
            <ac:grpSpMk id="289" creationId="{92FB835B-D375-4085-A45A-326E0D1BF319}"/>
          </ac:grpSpMkLst>
        </pc:grpChg>
        <pc:grpChg chg="add mod">
          <ac:chgData name="雄斗 増本" userId="c33bc751-cd93-45c0-ad15-94131cb6fb34" providerId="ADAL" clId="{EE9B2E8F-BB2E-447E-8CE5-49AD846F0CD0}" dt="2019-12-26T12:07:54.336" v="25046"/>
          <ac:grpSpMkLst>
            <pc:docMk/>
            <pc:sldMk cId="4018239170" sldId="287"/>
            <ac:grpSpMk id="290" creationId="{C63A08D5-23D0-4845-9F55-123B8C1EE10B}"/>
          </ac:grpSpMkLst>
        </pc:grpChg>
        <pc:grpChg chg="add mod">
          <ac:chgData name="雄斗 増本" userId="c33bc751-cd93-45c0-ad15-94131cb6fb34" providerId="ADAL" clId="{EE9B2E8F-BB2E-447E-8CE5-49AD846F0CD0}" dt="2019-12-26T12:07:54.336" v="25046"/>
          <ac:grpSpMkLst>
            <pc:docMk/>
            <pc:sldMk cId="4018239170" sldId="287"/>
            <ac:grpSpMk id="291" creationId="{9B3DDEA9-5E67-4B13-A1BA-53D8AB7C282B}"/>
          </ac:grpSpMkLst>
        </pc:grpChg>
        <pc:grpChg chg="add mod">
          <ac:chgData name="雄斗 増本" userId="c33bc751-cd93-45c0-ad15-94131cb6fb34" providerId="ADAL" clId="{EE9B2E8F-BB2E-447E-8CE5-49AD846F0CD0}" dt="2019-12-26T12:07:54.336" v="25046"/>
          <ac:grpSpMkLst>
            <pc:docMk/>
            <pc:sldMk cId="4018239170" sldId="287"/>
            <ac:grpSpMk id="292" creationId="{A7B9A9D2-6B3C-420F-929F-6F441047BA3B}"/>
          </ac:grpSpMkLst>
        </pc:grpChg>
        <pc:grpChg chg="add mod">
          <ac:chgData name="雄斗 増本" userId="c33bc751-cd93-45c0-ad15-94131cb6fb34" providerId="ADAL" clId="{EE9B2E8F-BB2E-447E-8CE5-49AD846F0CD0}" dt="2019-12-26T12:07:54.336" v="25046"/>
          <ac:grpSpMkLst>
            <pc:docMk/>
            <pc:sldMk cId="4018239170" sldId="287"/>
            <ac:grpSpMk id="293" creationId="{71F62403-EF39-4715-894F-132467D94409}"/>
          </ac:grpSpMkLst>
        </pc:grpChg>
        <pc:grpChg chg="add mod">
          <ac:chgData name="雄斗 増本" userId="c33bc751-cd93-45c0-ad15-94131cb6fb34" providerId="ADAL" clId="{EE9B2E8F-BB2E-447E-8CE5-49AD846F0CD0}" dt="2019-12-26T12:07:54.336" v="25046"/>
          <ac:grpSpMkLst>
            <pc:docMk/>
            <pc:sldMk cId="4018239170" sldId="287"/>
            <ac:grpSpMk id="301" creationId="{D2B617C5-CEFB-44B5-B158-4690E2EDDC74}"/>
          </ac:grpSpMkLst>
        </pc:grpChg>
        <pc:grpChg chg="add mod">
          <ac:chgData name="雄斗 増本" userId="c33bc751-cd93-45c0-ad15-94131cb6fb34" providerId="ADAL" clId="{EE9B2E8F-BB2E-447E-8CE5-49AD846F0CD0}" dt="2019-12-26T12:07:54.336" v="25046"/>
          <ac:grpSpMkLst>
            <pc:docMk/>
            <pc:sldMk cId="4018239170" sldId="287"/>
            <ac:grpSpMk id="303" creationId="{C0FFFD90-038E-427A-8CB4-4368BEE753EF}"/>
          </ac:grpSpMkLst>
        </pc:grpChg>
        <pc:grpChg chg="add mod">
          <ac:chgData name="雄斗 増本" userId="c33bc751-cd93-45c0-ad15-94131cb6fb34" providerId="ADAL" clId="{EE9B2E8F-BB2E-447E-8CE5-49AD846F0CD0}" dt="2019-12-26T12:07:54.336" v="25046"/>
          <ac:grpSpMkLst>
            <pc:docMk/>
            <pc:sldMk cId="4018239170" sldId="287"/>
            <ac:grpSpMk id="304" creationId="{A348C198-FD4C-4ABF-859E-26D67EC790D1}"/>
          </ac:grpSpMkLst>
        </pc:grpChg>
        <pc:grpChg chg="add mod">
          <ac:chgData name="雄斗 増本" userId="c33bc751-cd93-45c0-ad15-94131cb6fb34" providerId="ADAL" clId="{EE9B2E8F-BB2E-447E-8CE5-49AD846F0CD0}" dt="2019-12-26T12:07:54.336" v="25046"/>
          <ac:grpSpMkLst>
            <pc:docMk/>
            <pc:sldMk cId="4018239170" sldId="287"/>
            <ac:grpSpMk id="313" creationId="{84BA6F23-C00A-4E93-BBDA-904812A490B5}"/>
          </ac:grpSpMkLst>
        </pc:grpChg>
        <pc:grpChg chg="add mod">
          <ac:chgData name="雄斗 増本" userId="c33bc751-cd93-45c0-ad15-94131cb6fb34" providerId="ADAL" clId="{EE9B2E8F-BB2E-447E-8CE5-49AD846F0CD0}" dt="2019-12-26T12:07:54.336" v="25046"/>
          <ac:grpSpMkLst>
            <pc:docMk/>
            <pc:sldMk cId="4018239170" sldId="287"/>
            <ac:grpSpMk id="316" creationId="{59888B4F-FB58-49A0-A201-9D24724970E8}"/>
          </ac:grpSpMkLst>
        </pc:grpChg>
        <pc:grpChg chg="add mod">
          <ac:chgData name="雄斗 増本" userId="c33bc751-cd93-45c0-ad15-94131cb6fb34" providerId="ADAL" clId="{EE9B2E8F-BB2E-447E-8CE5-49AD846F0CD0}" dt="2019-12-26T12:07:54.336" v="25046"/>
          <ac:grpSpMkLst>
            <pc:docMk/>
            <pc:sldMk cId="4018239170" sldId="287"/>
            <ac:grpSpMk id="317" creationId="{FB363771-7A66-438E-A617-AF35BC3F2A76}"/>
          </ac:grpSpMkLst>
        </pc:grpChg>
        <pc:grpChg chg="add mod">
          <ac:chgData name="雄斗 増本" userId="c33bc751-cd93-45c0-ad15-94131cb6fb34" providerId="ADAL" clId="{EE9B2E8F-BB2E-447E-8CE5-49AD846F0CD0}" dt="2019-12-26T12:07:54.336" v="25046"/>
          <ac:grpSpMkLst>
            <pc:docMk/>
            <pc:sldMk cId="4018239170" sldId="287"/>
            <ac:grpSpMk id="322" creationId="{88671075-38A3-4628-AFFE-1F4D80194FC2}"/>
          </ac:grpSpMkLst>
        </pc:grpChg>
        <pc:grpChg chg="add mod">
          <ac:chgData name="雄斗 増本" userId="c33bc751-cd93-45c0-ad15-94131cb6fb34" providerId="ADAL" clId="{EE9B2E8F-BB2E-447E-8CE5-49AD846F0CD0}" dt="2019-12-26T12:07:54.336" v="25046"/>
          <ac:grpSpMkLst>
            <pc:docMk/>
            <pc:sldMk cId="4018239170" sldId="287"/>
            <ac:grpSpMk id="323" creationId="{4ED0BD1B-EC16-4148-8175-CF0F8326F342}"/>
          </ac:grpSpMkLst>
        </pc:grpChg>
        <pc:grpChg chg="add mod">
          <ac:chgData name="雄斗 増本" userId="c33bc751-cd93-45c0-ad15-94131cb6fb34" providerId="ADAL" clId="{EE9B2E8F-BB2E-447E-8CE5-49AD846F0CD0}" dt="2019-12-26T12:07:54.336" v="25046"/>
          <ac:grpSpMkLst>
            <pc:docMk/>
            <pc:sldMk cId="4018239170" sldId="287"/>
            <ac:grpSpMk id="359" creationId="{FA17F8CE-A698-421F-BC4F-2F41A6CA24DC}"/>
          </ac:grpSpMkLst>
        </pc:grpChg>
        <pc:graphicFrameChg chg="add del">
          <ac:chgData name="雄斗 増本" userId="c33bc751-cd93-45c0-ad15-94131cb6fb34" providerId="ADAL" clId="{EE9B2E8F-BB2E-447E-8CE5-49AD846F0CD0}" dt="2019-11-18T10:10:37.133" v="2239"/>
          <ac:graphicFrameMkLst>
            <pc:docMk/>
            <pc:sldMk cId="4018239170" sldId="287"/>
            <ac:graphicFrameMk id="134" creationId="{7ABAE407-A7CC-4594-BC92-C5A8A45B5BE3}"/>
          </ac:graphicFrameMkLst>
        </pc:graphicFrameChg>
        <pc:picChg chg="add del mod">
          <ac:chgData name="雄斗 増本" userId="c33bc751-cd93-45c0-ad15-94131cb6fb34" providerId="ADAL" clId="{EE9B2E8F-BB2E-447E-8CE5-49AD846F0CD0}" dt="2019-11-18T09:35:48.465" v="1260" actId="478"/>
          <ac:picMkLst>
            <pc:docMk/>
            <pc:sldMk cId="4018239170" sldId="287"/>
            <ac:picMk id="3" creationId="{B4724927-EA1E-41FD-A62C-A5A57B309C8F}"/>
          </ac:picMkLst>
        </pc:picChg>
        <pc:picChg chg="add del mod">
          <ac:chgData name="雄斗 増本" userId="c33bc751-cd93-45c0-ad15-94131cb6fb34" providerId="ADAL" clId="{EE9B2E8F-BB2E-447E-8CE5-49AD846F0CD0}" dt="2019-11-18T09:36:05.201" v="1264" actId="478"/>
          <ac:picMkLst>
            <pc:docMk/>
            <pc:sldMk cId="4018239170" sldId="287"/>
            <ac:picMk id="4" creationId="{FCDE0ED5-9AF6-4220-9944-16245D89AA01}"/>
          </ac:picMkLst>
        </pc:picChg>
        <pc:picChg chg="add del mod">
          <ac:chgData name="雄斗 増本" userId="c33bc751-cd93-45c0-ad15-94131cb6fb34" providerId="ADAL" clId="{EE9B2E8F-BB2E-447E-8CE5-49AD846F0CD0}" dt="2019-11-18T09:45:44.881" v="1546" actId="478"/>
          <ac:picMkLst>
            <pc:docMk/>
            <pc:sldMk cId="4018239170" sldId="287"/>
            <ac:picMk id="5" creationId="{2656030B-13CA-4690-8112-4C795A67819B}"/>
          </ac:picMkLst>
        </pc:picChg>
        <pc:picChg chg="add del mod">
          <ac:chgData name="雄斗 増本" userId="c33bc751-cd93-45c0-ad15-94131cb6fb34" providerId="ADAL" clId="{EE9B2E8F-BB2E-447E-8CE5-49AD846F0CD0}" dt="2020-01-22T05:49:15.369" v="27208" actId="478"/>
          <ac:picMkLst>
            <pc:docMk/>
            <pc:sldMk cId="4018239170" sldId="287"/>
            <ac:picMk id="5" creationId="{43883C5A-488C-4A41-9AB9-DC5111048952}"/>
          </ac:picMkLst>
        </pc:picChg>
        <pc:picChg chg="add mod">
          <ac:chgData name="雄斗 増本" userId="c33bc751-cd93-45c0-ad15-94131cb6fb34" providerId="ADAL" clId="{EE9B2E8F-BB2E-447E-8CE5-49AD846F0CD0}" dt="2020-01-22T05:49:30.955" v="27214" actId="1076"/>
          <ac:picMkLst>
            <pc:docMk/>
            <pc:sldMk cId="4018239170" sldId="287"/>
            <ac:picMk id="6" creationId="{9832CA0B-896D-477B-9A37-5A3EC320CB13}"/>
          </ac:picMkLst>
        </pc:picChg>
        <pc:picChg chg="add del">
          <ac:chgData name="雄斗 増本" userId="c33bc751-cd93-45c0-ad15-94131cb6fb34" providerId="ADAL" clId="{EE9B2E8F-BB2E-447E-8CE5-49AD846F0CD0}" dt="2019-11-18T09:45:38.086" v="1540"/>
          <ac:picMkLst>
            <pc:docMk/>
            <pc:sldMk cId="4018239170" sldId="287"/>
            <ac:picMk id="7" creationId="{F7B24358-2184-479B-B493-80019F5F17A0}"/>
          </ac:picMkLst>
        </pc:picChg>
        <pc:picChg chg="add del mod">
          <ac:chgData name="雄斗 増本" userId="c33bc751-cd93-45c0-ad15-94131cb6fb34" providerId="ADAL" clId="{EE9B2E8F-BB2E-447E-8CE5-49AD846F0CD0}" dt="2019-11-18T09:33:15.561" v="1226" actId="1076"/>
          <ac:picMkLst>
            <pc:docMk/>
            <pc:sldMk cId="4018239170" sldId="287"/>
            <ac:picMk id="41" creationId="{9B3F0DEC-C414-4615-BE2E-F96CBB40AE4F}"/>
          </ac:picMkLst>
        </pc:picChg>
        <pc:picChg chg="mod">
          <ac:chgData name="雄斗 増本" userId="c33bc751-cd93-45c0-ad15-94131cb6fb34" providerId="ADAL" clId="{EE9B2E8F-BB2E-447E-8CE5-49AD846F0CD0}" dt="2019-11-18T09:40:23.440" v="1410" actId="1076"/>
          <ac:picMkLst>
            <pc:docMk/>
            <pc:sldMk cId="4018239170" sldId="287"/>
            <ac:picMk id="54" creationId="{0F944279-C399-4F39-8FBC-3D6A8A051A6A}"/>
          </ac:picMkLst>
        </pc:picChg>
        <pc:picChg chg="add">
          <ac:chgData name="雄斗 増本" userId="c33bc751-cd93-45c0-ad15-94131cb6fb34" providerId="ADAL" clId="{EE9B2E8F-BB2E-447E-8CE5-49AD846F0CD0}" dt="2019-11-28T12:59:04.489" v="12453"/>
          <ac:picMkLst>
            <pc:docMk/>
            <pc:sldMk cId="4018239170" sldId="287"/>
            <ac:picMk id="58" creationId="{CE3D21A2-4306-4D84-8040-3DCC5FD15F3B}"/>
          </ac:picMkLst>
        </pc:picChg>
        <pc:picChg chg="add del mod">
          <ac:chgData name="雄斗 増本" userId="c33bc751-cd93-45c0-ad15-94131cb6fb34" providerId="ADAL" clId="{EE9B2E8F-BB2E-447E-8CE5-49AD846F0CD0}" dt="2020-01-22T05:47:58.029" v="27206"/>
          <ac:picMkLst>
            <pc:docMk/>
            <pc:sldMk cId="4018239170" sldId="287"/>
            <ac:picMk id="59" creationId="{E6B54528-42C9-4D96-B284-54394CAC6B23}"/>
          </ac:picMkLst>
        </pc:picChg>
        <pc:picChg chg="add del mod">
          <ac:chgData name="雄斗 増本" userId="c33bc751-cd93-45c0-ad15-94131cb6fb34" providerId="ADAL" clId="{EE9B2E8F-BB2E-447E-8CE5-49AD846F0CD0}" dt="2020-01-22T05:47:58.029" v="27206"/>
          <ac:picMkLst>
            <pc:docMk/>
            <pc:sldMk cId="4018239170" sldId="287"/>
            <ac:picMk id="60" creationId="{CFA12F04-D530-48FF-88EF-B2184D1CB71D}"/>
          </ac:picMkLst>
        </pc:picChg>
        <pc:picChg chg="add del mod">
          <ac:chgData name="雄斗 増本" userId="c33bc751-cd93-45c0-ad15-94131cb6fb34" providerId="ADAL" clId="{EE9B2E8F-BB2E-447E-8CE5-49AD846F0CD0}" dt="2020-01-22T05:47:58.029" v="27206"/>
          <ac:picMkLst>
            <pc:docMk/>
            <pc:sldMk cId="4018239170" sldId="287"/>
            <ac:picMk id="95" creationId="{FE8B4C46-5799-4D16-ABDD-01F416A2DED7}"/>
          </ac:picMkLst>
        </pc:picChg>
        <pc:picChg chg="add mod">
          <ac:chgData name="雄斗 増本" userId="c33bc751-cd93-45c0-ad15-94131cb6fb34" providerId="ADAL" clId="{EE9B2E8F-BB2E-447E-8CE5-49AD846F0CD0}" dt="2019-11-18T09:40:23.440" v="1410" actId="1076"/>
          <ac:picMkLst>
            <pc:docMk/>
            <pc:sldMk cId="4018239170" sldId="287"/>
            <ac:picMk id="98" creationId="{DD57FFDF-B7A8-4ADC-AF07-8D3B7A9C8151}"/>
          </ac:picMkLst>
        </pc:picChg>
        <pc:picChg chg="add">
          <ac:chgData name="雄斗 増本" userId="c33bc751-cd93-45c0-ad15-94131cb6fb34" providerId="ADAL" clId="{EE9B2E8F-BB2E-447E-8CE5-49AD846F0CD0}" dt="2019-12-26T11:40:22.805" v="24967"/>
          <ac:picMkLst>
            <pc:docMk/>
            <pc:sldMk cId="4018239170" sldId="287"/>
            <ac:picMk id="104" creationId="{9A2154CA-FA55-4D69-9076-050A7E9D5615}"/>
          </ac:picMkLst>
        </pc:picChg>
        <pc:picChg chg="add">
          <ac:chgData name="雄斗 増本" userId="c33bc751-cd93-45c0-ad15-94131cb6fb34" providerId="ADAL" clId="{EE9B2E8F-BB2E-447E-8CE5-49AD846F0CD0}" dt="2019-12-26T11:40:22.805" v="24967"/>
          <ac:picMkLst>
            <pc:docMk/>
            <pc:sldMk cId="4018239170" sldId="287"/>
            <ac:picMk id="105" creationId="{C82A61AB-26E2-428E-B336-0BC94BE6935B}"/>
          </ac:picMkLst>
        </pc:picChg>
        <pc:picChg chg="add">
          <ac:chgData name="雄斗 増本" userId="c33bc751-cd93-45c0-ad15-94131cb6fb34" providerId="ADAL" clId="{EE9B2E8F-BB2E-447E-8CE5-49AD846F0CD0}" dt="2019-12-26T11:40:22.805" v="24967"/>
          <ac:picMkLst>
            <pc:docMk/>
            <pc:sldMk cId="4018239170" sldId="287"/>
            <ac:picMk id="113" creationId="{0EEF1510-063D-4CFB-B850-F5405909FD82}"/>
          </ac:picMkLst>
        </pc:picChg>
        <pc:picChg chg="add mod">
          <ac:chgData name="雄斗 増本" userId="c33bc751-cd93-45c0-ad15-94131cb6fb34" providerId="ADAL" clId="{EE9B2E8F-BB2E-447E-8CE5-49AD846F0CD0}" dt="2019-11-18T09:40:23.440" v="1410" actId="1076"/>
          <ac:picMkLst>
            <pc:docMk/>
            <pc:sldMk cId="4018239170" sldId="287"/>
            <ac:picMk id="120" creationId="{488B8A0E-1C8F-4AE1-B66A-16C0ADAA7B11}"/>
          </ac:picMkLst>
        </pc:picChg>
        <pc:picChg chg="add del">
          <ac:chgData name="雄斗 増本" userId="c33bc751-cd93-45c0-ad15-94131cb6fb34" providerId="ADAL" clId="{EE9B2E8F-BB2E-447E-8CE5-49AD846F0CD0}" dt="2019-11-18T09:45:33.033" v="1534"/>
          <ac:picMkLst>
            <pc:docMk/>
            <pc:sldMk cId="4018239170" sldId="287"/>
            <ac:picMk id="126" creationId="{C11636B3-A858-4AC5-8FF3-26C88D278658}"/>
          </ac:picMkLst>
        </pc:picChg>
        <pc:picChg chg="add mod">
          <ac:chgData name="雄斗 増本" userId="c33bc751-cd93-45c0-ad15-94131cb6fb34" providerId="ADAL" clId="{EE9B2E8F-BB2E-447E-8CE5-49AD846F0CD0}" dt="2019-11-18T09:50:30.770" v="1606" actId="1076"/>
          <ac:picMkLst>
            <pc:docMk/>
            <pc:sldMk cId="4018239170" sldId="287"/>
            <ac:picMk id="130" creationId="{1B3BAFDD-8243-4977-B68B-A3780DE565D8}"/>
          </ac:picMkLst>
        </pc:picChg>
        <pc:picChg chg="add del mod">
          <ac:chgData name="雄斗 増本" userId="c33bc751-cd93-45c0-ad15-94131cb6fb34" providerId="ADAL" clId="{EE9B2E8F-BB2E-447E-8CE5-49AD846F0CD0}" dt="2019-12-26T12:07:46.408" v="25045" actId="478"/>
          <ac:picMkLst>
            <pc:docMk/>
            <pc:sldMk cId="4018239170" sldId="287"/>
            <ac:picMk id="215" creationId="{7BA616A7-88D7-443A-83FE-0A63A6215610}"/>
          </ac:picMkLst>
        </pc:picChg>
        <pc:picChg chg="add del mod">
          <ac:chgData name="雄斗 増本" userId="c33bc751-cd93-45c0-ad15-94131cb6fb34" providerId="ADAL" clId="{EE9B2E8F-BB2E-447E-8CE5-49AD846F0CD0}" dt="2019-12-26T12:07:46.408" v="25045" actId="478"/>
          <ac:picMkLst>
            <pc:docMk/>
            <pc:sldMk cId="4018239170" sldId="287"/>
            <ac:picMk id="216" creationId="{F414852C-A2FA-4970-9886-18BF674ACDC3}"/>
          </ac:picMkLst>
        </pc:picChg>
        <pc:picChg chg="add del mod">
          <ac:chgData name="雄斗 増本" userId="c33bc751-cd93-45c0-ad15-94131cb6fb34" providerId="ADAL" clId="{EE9B2E8F-BB2E-447E-8CE5-49AD846F0CD0}" dt="2019-12-26T12:07:46.408" v="25045" actId="478"/>
          <ac:picMkLst>
            <pc:docMk/>
            <pc:sldMk cId="4018239170" sldId="287"/>
            <ac:picMk id="218" creationId="{CBEFE701-92CC-4C8E-8A93-27F30F0639C0}"/>
          </ac:picMkLst>
        </pc:picChg>
        <pc:picChg chg="add">
          <ac:chgData name="雄斗 増本" userId="c33bc751-cd93-45c0-ad15-94131cb6fb34" providerId="ADAL" clId="{EE9B2E8F-BB2E-447E-8CE5-49AD846F0CD0}" dt="2019-12-26T12:07:54.336" v="25046"/>
          <ac:picMkLst>
            <pc:docMk/>
            <pc:sldMk cId="4018239170" sldId="287"/>
            <ac:picMk id="296" creationId="{7BA616A7-88D7-443A-83FE-0A63A6215610}"/>
          </ac:picMkLst>
        </pc:picChg>
        <pc:picChg chg="add">
          <ac:chgData name="雄斗 増本" userId="c33bc751-cd93-45c0-ad15-94131cb6fb34" providerId="ADAL" clId="{EE9B2E8F-BB2E-447E-8CE5-49AD846F0CD0}" dt="2019-12-26T12:07:54.336" v="25046"/>
          <ac:picMkLst>
            <pc:docMk/>
            <pc:sldMk cId="4018239170" sldId="287"/>
            <ac:picMk id="297" creationId="{F414852C-A2FA-4970-9886-18BF674ACDC3}"/>
          </ac:picMkLst>
        </pc:picChg>
        <pc:picChg chg="add">
          <ac:chgData name="雄斗 増本" userId="c33bc751-cd93-45c0-ad15-94131cb6fb34" providerId="ADAL" clId="{EE9B2E8F-BB2E-447E-8CE5-49AD846F0CD0}" dt="2019-12-26T12:07:54.336" v="25046"/>
          <ac:picMkLst>
            <pc:docMk/>
            <pc:sldMk cId="4018239170" sldId="287"/>
            <ac:picMk id="299" creationId="{CBEFE701-92CC-4C8E-8A93-27F30F0639C0}"/>
          </ac:picMkLst>
        </pc:picChg>
        <pc:cxnChg chg="add del mod">
          <ac:chgData name="雄斗 増本" userId="c33bc751-cd93-45c0-ad15-94131cb6fb34" providerId="ADAL" clId="{EE9B2E8F-BB2E-447E-8CE5-49AD846F0CD0}" dt="2020-01-22T05:47:58.029" v="27206"/>
          <ac:cxnSpMkLst>
            <pc:docMk/>
            <pc:sldMk cId="4018239170" sldId="287"/>
            <ac:cxnSpMk id="72" creationId="{5B9940AA-FCEE-4EDC-B892-7A00EDEB8046}"/>
          </ac:cxnSpMkLst>
        </pc:cxnChg>
        <pc:cxnChg chg="add del mod">
          <ac:chgData name="雄斗 増本" userId="c33bc751-cd93-45c0-ad15-94131cb6fb34" providerId="ADAL" clId="{EE9B2E8F-BB2E-447E-8CE5-49AD846F0CD0}" dt="2020-01-22T05:47:58.029" v="27206"/>
          <ac:cxnSpMkLst>
            <pc:docMk/>
            <pc:sldMk cId="4018239170" sldId="287"/>
            <ac:cxnSpMk id="73" creationId="{AB4EE1FE-D72A-4B8A-A679-E3123F205D1F}"/>
          </ac:cxnSpMkLst>
        </pc:cxnChg>
        <pc:cxnChg chg="add del mod">
          <ac:chgData name="雄斗 増本" userId="c33bc751-cd93-45c0-ad15-94131cb6fb34" providerId="ADAL" clId="{EE9B2E8F-BB2E-447E-8CE5-49AD846F0CD0}" dt="2020-01-22T05:47:58.029" v="27206"/>
          <ac:cxnSpMkLst>
            <pc:docMk/>
            <pc:sldMk cId="4018239170" sldId="287"/>
            <ac:cxnSpMk id="74" creationId="{CC21B24C-BAD5-429E-92CA-FBCC0D67821A}"/>
          </ac:cxnSpMkLst>
        </pc:cxnChg>
        <pc:cxnChg chg="add mod">
          <ac:chgData name="雄斗 増本" userId="c33bc751-cd93-45c0-ad15-94131cb6fb34" providerId="ADAL" clId="{EE9B2E8F-BB2E-447E-8CE5-49AD846F0CD0}" dt="2019-12-26T12:06:51.003" v="25040" actId="478"/>
          <ac:cxnSpMkLst>
            <pc:docMk/>
            <pc:sldMk cId="4018239170" sldId="287"/>
            <ac:cxnSpMk id="116" creationId="{57912127-A237-47ED-8B0A-3C3087944390}"/>
          </ac:cxnSpMkLst>
        </pc:cxnChg>
        <pc:cxnChg chg="add mod">
          <ac:chgData name="雄斗 増本" userId="c33bc751-cd93-45c0-ad15-94131cb6fb34" providerId="ADAL" clId="{EE9B2E8F-BB2E-447E-8CE5-49AD846F0CD0}" dt="2019-12-26T12:06:51.003" v="25040" actId="478"/>
          <ac:cxnSpMkLst>
            <pc:docMk/>
            <pc:sldMk cId="4018239170" sldId="287"/>
            <ac:cxnSpMk id="117" creationId="{60DBAF79-E031-43C3-A2B9-7BDBF39671B8}"/>
          </ac:cxnSpMkLst>
        </pc:cxnChg>
        <pc:cxnChg chg="add mod">
          <ac:chgData name="雄斗 増本" userId="c33bc751-cd93-45c0-ad15-94131cb6fb34" providerId="ADAL" clId="{EE9B2E8F-BB2E-447E-8CE5-49AD846F0CD0}" dt="2019-12-26T12:06:51.003" v="25040" actId="478"/>
          <ac:cxnSpMkLst>
            <pc:docMk/>
            <pc:sldMk cId="4018239170" sldId="287"/>
            <ac:cxnSpMk id="119" creationId="{BF0A7829-BB4C-42EC-A836-7E287E58C0F3}"/>
          </ac:cxnSpMkLst>
        </pc:cxnChg>
        <pc:cxnChg chg="add del mod">
          <ac:chgData name="雄斗 増本" userId="c33bc751-cd93-45c0-ad15-94131cb6fb34" providerId="ADAL" clId="{EE9B2E8F-BB2E-447E-8CE5-49AD846F0CD0}" dt="2019-12-26T12:07:46.408" v="25045" actId="478"/>
          <ac:cxnSpMkLst>
            <pc:docMk/>
            <pc:sldMk cId="4018239170" sldId="287"/>
            <ac:cxnSpMk id="224" creationId="{5C11C660-CE31-4C93-B8C0-668CC2EFAB4A}"/>
          </ac:cxnSpMkLst>
        </pc:cxnChg>
        <pc:cxnChg chg="add del mod">
          <ac:chgData name="雄斗 増本" userId="c33bc751-cd93-45c0-ad15-94131cb6fb34" providerId="ADAL" clId="{EE9B2E8F-BB2E-447E-8CE5-49AD846F0CD0}" dt="2019-12-26T12:07:46.408" v="25045" actId="478"/>
          <ac:cxnSpMkLst>
            <pc:docMk/>
            <pc:sldMk cId="4018239170" sldId="287"/>
            <ac:cxnSpMk id="225" creationId="{F6A04F1B-356B-40F3-B0A6-0BBDC85AFDB9}"/>
          </ac:cxnSpMkLst>
        </pc:cxnChg>
        <pc:cxnChg chg="add del mod">
          <ac:chgData name="雄斗 増本" userId="c33bc751-cd93-45c0-ad15-94131cb6fb34" providerId="ADAL" clId="{EE9B2E8F-BB2E-447E-8CE5-49AD846F0CD0}" dt="2019-12-26T12:07:46.408" v="25045" actId="478"/>
          <ac:cxnSpMkLst>
            <pc:docMk/>
            <pc:sldMk cId="4018239170" sldId="287"/>
            <ac:cxnSpMk id="226" creationId="{8F929F95-C301-4328-89E7-E328868CA709}"/>
          </ac:cxnSpMkLst>
        </pc:cxnChg>
        <pc:cxnChg chg="add">
          <ac:chgData name="雄斗 増本" userId="c33bc751-cd93-45c0-ad15-94131cb6fb34" providerId="ADAL" clId="{EE9B2E8F-BB2E-447E-8CE5-49AD846F0CD0}" dt="2019-12-26T12:07:54.336" v="25046"/>
          <ac:cxnSpMkLst>
            <pc:docMk/>
            <pc:sldMk cId="4018239170" sldId="287"/>
            <ac:cxnSpMk id="305" creationId="{5C11C660-CE31-4C93-B8C0-668CC2EFAB4A}"/>
          </ac:cxnSpMkLst>
        </pc:cxnChg>
        <pc:cxnChg chg="add">
          <ac:chgData name="雄斗 増本" userId="c33bc751-cd93-45c0-ad15-94131cb6fb34" providerId="ADAL" clId="{EE9B2E8F-BB2E-447E-8CE5-49AD846F0CD0}" dt="2019-12-26T12:07:54.336" v="25046"/>
          <ac:cxnSpMkLst>
            <pc:docMk/>
            <pc:sldMk cId="4018239170" sldId="287"/>
            <ac:cxnSpMk id="306" creationId="{F6A04F1B-356B-40F3-B0A6-0BBDC85AFDB9}"/>
          </ac:cxnSpMkLst>
        </pc:cxnChg>
        <pc:cxnChg chg="add">
          <ac:chgData name="雄斗 増本" userId="c33bc751-cd93-45c0-ad15-94131cb6fb34" providerId="ADAL" clId="{EE9B2E8F-BB2E-447E-8CE5-49AD846F0CD0}" dt="2019-12-26T12:07:54.336" v="25046"/>
          <ac:cxnSpMkLst>
            <pc:docMk/>
            <pc:sldMk cId="4018239170" sldId="287"/>
            <ac:cxnSpMk id="307" creationId="{8F929F95-C301-4328-89E7-E328868CA709}"/>
          </ac:cxnSpMkLst>
        </pc:cxnChg>
      </pc:sldChg>
      <pc:sldChg chg="addSp delSp modSp add del ord">
        <pc:chgData name="雄斗 増本" userId="c33bc751-cd93-45c0-ad15-94131cb6fb34" providerId="ADAL" clId="{EE9B2E8F-BB2E-447E-8CE5-49AD846F0CD0}" dt="2019-12-09T05:12:42.454" v="13120"/>
        <pc:sldMkLst>
          <pc:docMk/>
          <pc:sldMk cId="4204466555" sldId="289"/>
        </pc:sldMkLst>
        <pc:spChg chg="add del mod">
          <ac:chgData name="雄斗 増本" userId="c33bc751-cd93-45c0-ad15-94131cb6fb34" providerId="ADAL" clId="{EE9B2E8F-BB2E-447E-8CE5-49AD846F0CD0}" dt="2019-11-18T09:22:24.009" v="1182" actId="478"/>
          <ac:spMkLst>
            <pc:docMk/>
            <pc:sldMk cId="4204466555" sldId="289"/>
            <ac:spMk id="3" creationId="{EC1AA69D-6302-4132-8396-14208085F3E5}"/>
          </ac:spMkLst>
        </pc:spChg>
        <pc:spChg chg="add del">
          <ac:chgData name="雄斗 増本" userId="c33bc751-cd93-45c0-ad15-94131cb6fb34" providerId="ADAL" clId="{EE9B2E8F-BB2E-447E-8CE5-49AD846F0CD0}" dt="2019-11-18T09:22:24.009" v="1182" actId="478"/>
          <ac:spMkLst>
            <pc:docMk/>
            <pc:sldMk cId="4204466555" sldId="289"/>
            <ac:spMk id="4" creationId="{FC0ABBF6-FD15-4E31-99ED-38C4E4A59B0E}"/>
          </ac:spMkLst>
        </pc:spChg>
        <pc:spChg chg="add del">
          <ac:chgData name="雄斗 増本" userId="c33bc751-cd93-45c0-ad15-94131cb6fb34" providerId="ADAL" clId="{EE9B2E8F-BB2E-447E-8CE5-49AD846F0CD0}" dt="2019-11-18T09:21:16.909" v="1150"/>
          <ac:spMkLst>
            <pc:docMk/>
            <pc:sldMk cId="4204466555" sldId="289"/>
            <ac:spMk id="5" creationId="{A404B9FC-816D-4C31-B5DC-2756A379859D}"/>
          </ac:spMkLst>
        </pc:spChg>
        <pc:spChg chg="del mod">
          <ac:chgData name="雄斗 増本" userId="c33bc751-cd93-45c0-ad15-94131cb6fb34" providerId="ADAL" clId="{EE9B2E8F-BB2E-447E-8CE5-49AD846F0CD0}" dt="2019-11-18T11:01:20.698" v="3260" actId="478"/>
          <ac:spMkLst>
            <pc:docMk/>
            <pc:sldMk cId="4204466555" sldId="289"/>
            <ac:spMk id="32" creationId="{346EBB32-73BD-4A9D-95CD-6440B2FFEA54}"/>
          </ac:spMkLst>
        </pc:spChg>
        <pc:spChg chg="del mod">
          <ac:chgData name="雄斗 増本" userId="c33bc751-cd93-45c0-ad15-94131cb6fb34" providerId="ADAL" clId="{EE9B2E8F-BB2E-447E-8CE5-49AD846F0CD0}" dt="2019-11-18T09:22:24.009" v="1182" actId="478"/>
          <ac:spMkLst>
            <pc:docMk/>
            <pc:sldMk cId="4204466555" sldId="289"/>
            <ac:spMk id="38" creationId="{2EC2E870-832D-F04D-B1CF-C3780C960B8D}"/>
          </ac:spMkLst>
        </pc:spChg>
        <pc:spChg chg="add">
          <ac:chgData name="雄斗 増本" userId="c33bc751-cd93-45c0-ad15-94131cb6fb34" providerId="ADAL" clId="{EE9B2E8F-BB2E-447E-8CE5-49AD846F0CD0}" dt="2019-11-21T09:44:31.173" v="8570"/>
          <ac:spMkLst>
            <pc:docMk/>
            <pc:sldMk cId="4204466555" sldId="289"/>
            <ac:spMk id="40" creationId="{AD4AEEE0-AEA1-47F3-A2F1-B93D4DAA5B3D}"/>
          </ac:spMkLst>
        </pc:spChg>
        <pc:spChg chg="del mod">
          <ac:chgData name="雄斗 増本" userId="c33bc751-cd93-45c0-ad15-94131cb6fb34" providerId="ADAL" clId="{EE9B2E8F-BB2E-447E-8CE5-49AD846F0CD0}" dt="2019-11-18T09:22:24.009" v="1182" actId="478"/>
          <ac:spMkLst>
            <pc:docMk/>
            <pc:sldMk cId="4204466555" sldId="289"/>
            <ac:spMk id="42" creationId="{0EAC0BA1-0B77-4B19-A9A4-872CA309DBB0}"/>
          </ac:spMkLst>
        </pc:spChg>
        <pc:spChg chg="add mod">
          <ac:chgData name="雄斗 増本" userId="c33bc751-cd93-45c0-ad15-94131cb6fb34" providerId="ADAL" clId="{EE9B2E8F-BB2E-447E-8CE5-49AD846F0CD0}" dt="2019-11-18T12:17:37.644" v="3738"/>
          <ac:spMkLst>
            <pc:docMk/>
            <pc:sldMk cId="4204466555" sldId="289"/>
            <ac:spMk id="55" creationId="{C2E210C9-2A72-43DC-AAB5-1FF35794CD78}"/>
          </ac:spMkLst>
        </pc:spChg>
        <pc:spChg chg="add mod">
          <ac:chgData name="雄斗 増本" userId="c33bc751-cd93-45c0-ad15-94131cb6fb34" providerId="ADAL" clId="{EE9B2E8F-BB2E-447E-8CE5-49AD846F0CD0}" dt="2019-11-18T11:02:00.696" v="3292" actId="1076"/>
          <ac:spMkLst>
            <pc:docMk/>
            <pc:sldMk cId="4204466555" sldId="289"/>
            <ac:spMk id="56" creationId="{9D780763-5DD5-4D6E-96D7-F862064DBE11}"/>
          </ac:spMkLst>
        </pc:spChg>
        <pc:spChg chg="add mod">
          <ac:chgData name="雄斗 増本" userId="c33bc751-cd93-45c0-ad15-94131cb6fb34" providerId="ADAL" clId="{EE9B2E8F-BB2E-447E-8CE5-49AD846F0CD0}" dt="2019-11-18T11:02:00.696" v="3292" actId="1076"/>
          <ac:spMkLst>
            <pc:docMk/>
            <pc:sldMk cId="4204466555" sldId="289"/>
            <ac:spMk id="57" creationId="{1FDDF13C-6FFF-4297-B502-8361423D1260}"/>
          </ac:spMkLst>
        </pc:spChg>
        <pc:spChg chg="add mod">
          <ac:chgData name="雄斗 増本" userId="c33bc751-cd93-45c0-ad15-94131cb6fb34" providerId="ADAL" clId="{EE9B2E8F-BB2E-447E-8CE5-49AD846F0CD0}" dt="2019-11-18T11:02:00.696" v="3292" actId="1076"/>
          <ac:spMkLst>
            <pc:docMk/>
            <pc:sldMk cId="4204466555" sldId="289"/>
            <ac:spMk id="58" creationId="{CED261F4-C0AF-4157-B925-5AF24ED84B10}"/>
          </ac:spMkLst>
        </pc:spChg>
        <pc:spChg chg="add mod">
          <ac:chgData name="雄斗 増本" userId="c33bc751-cd93-45c0-ad15-94131cb6fb34" providerId="ADAL" clId="{EE9B2E8F-BB2E-447E-8CE5-49AD846F0CD0}" dt="2019-11-18T11:02:00.696" v="3292" actId="1076"/>
          <ac:spMkLst>
            <pc:docMk/>
            <pc:sldMk cId="4204466555" sldId="289"/>
            <ac:spMk id="59" creationId="{1853B249-85E0-422C-83F3-443F7F95197A}"/>
          </ac:spMkLst>
        </pc:spChg>
        <pc:spChg chg="add mod">
          <ac:chgData name="雄斗 増本" userId="c33bc751-cd93-45c0-ad15-94131cb6fb34" providerId="ADAL" clId="{EE9B2E8F-BB2E-447E-8CE5-49AD846F0CD0}" dt="2019-11-18T11:02:00.696" v="3292" actId="1076"/>
          <ac:spMkLst>
            <pc:docMk/>
            <pc:sldMk cId="4204466555" sldId="289"/>
            <ac:spMk id="60" creationId="{9FFA2B4A-6224-4AB7-A48F-BA1D3905684E}"/>
          </ac:spMkLst>
        </pc:spChg>
        <pc:spChg chg="add mod">
          <ac:chgData name="雄斗 増本" userId="c33bc751-cd93-45c0-ad15-94131cb6fb34" providerId="ADAL" clId="{EE9B2E8F-BB2E-447E-8CE5-49AD846F0CD0}" dt="2019-11-18T11:02:00.696" v="3292" actId="1076"/>
          <ac:spMkLst>
            <pc:docMk/>
            <pc:sldMk cId="4204466555" sldId="289"/>
            <ac:spMk id="61" creationId="{77C11F33-A47A-4EA8-89DB-2552A7B5BE59}"/>
          </ac:spMkLst>
        </pc:spChg>
        <pc:spChg chg="add mod">
          <ac:chgData name="雄斗 増本" userId="c33bc751-cd93-45c0-ad15-94131cb6fb34" providerId="ADAL" clId="{EE9B2E8F-BB2E-447E-8CE5-49AD846F0CD0}" dt="2019-11-18T11:02:00.696" v="3292" actId="1076"/>
          <ac:spMkLst>
            <pc:docMk/>
            <pc:sldMk cId="4204466555" sldId="289"/>
            <ac:spMk id="62" creationId="{A68A155C-931A-4E56-87E9-CF33B63EE659}"/>
          </ac:spMkLst>
        </pc:spChg>
        <pc:spChg chg="add mod">
          <ac:chgData name="雄斗 増本" userId="c33bc751-cd93-45c0-ad15-94131cb6fb34" providerId="ADAL" clId="{EE9B2E8F-BB2E-447E-8CE5-49AD846F0CD0}" dt="2019-11-18T11:02:00.696" v="3292" actId="1076"/>
          <ac:spMkLst>
            <pc:docMk/>
            <pc:sldMk cId="4204466555" sldId="289"/>
            <ac:spMk id="63" creationId="{C899B131-FF3F-43CE-85CF-EAF9A538AF93}"/>
          </ac:spMkLst>
        </pc:spChg>
        <pc:spChg chg="add mod">
          <ac:chgData name="雄斗 増本" userId="c33bc751-cd93-45c0-ad15-94131cb6fb34" providerId="ADAL" clId="{EE9B2E8F-BB2E-447E-8CE5-49AD846F0CD0}" dt="2019-11-18T11:02:00.696" v="3292" actId="1076"/>
          <ac:spMkLst>
            <pc:docMk/>
            <pc:sldMk cId="4204466555" sldId="289"/>
            <ac:spMk id="64" creationId="{AB2C39EB-01E8-4F99-BA62-5C7CE9C23C55}"/>
          </ac:spMkLst>
        </pc:spChg>
        <pc:spChg chg="add mod">
          <ac:chgData name="雄斗 増本" userId="c33bc751-cd93-45c0-ad15-94131cb6fb34" providerId="ADAL" clId="{EE9B2E8F-BB2E-447E-8CE5-49AD846F0CD0}" dt="2019-11-18T11:02:00.696" v="3292" actId="1076"/>
          <ac:spMkLst>
            <pc:docMk/>
            <pc:sldMk cId="4204466555" sldId="289"/>
            <ac:spMk id="65" creationId="{32CE2C7A-8555-4DE2-91AB-6EEC6CDCDADC}"/>
          </ac:spMkLst>
        </pc:spChg>
        <pc:spChg chg="add mod">
          <ac:chgData name="雄斗 増本" userId="c33bc751-cd93-45c0-ad15-94131cb6fb34" providerId="ADAL" clId="{EE9B2E8F-BB2E-447E-8CE5-49AD846F0CD0}" dt="2019-11-18T11:02:00.696" v="3292" actId="1076"/>
          <ac:spMkLst>
            <pc:docMk/>
            <pc:sldMk cId="4204466555" sldId="289"/>
            <ac:spMk id="66" creationId="{B172D9DE-9559-4E78-A7AC-691AD227683E}"/>
          </ac:spMkLst>
        </pc:spChg>
        <pc:spChg chg="add mod">
          <ac:chgData name="雄斗 増本" userId="c33bc751-cd93-45c0-ad15-94131cb6fb34" providerId="ADAL" clId="{EE9B2E8F-BB2E-447E-8CE5-49AD846F0CD0}" dt="2019-11-18T11:02:00.696" v="3292" actId="1076"/>
          <ac:spMkLst>
            <pc:docMk/>
            <pc:sldMk cId="4204466555" sldId="289"/>
            <ac:spMk id="67" creationId="{E8EC061C-B339-4F71-A0D8-D4D96DBBDD98}"/>
          </ac:spMkLst>
        </pc:spChg>
        <pc:spChg chg="add mod">
          <ac:chgData name="雄斗 増本" userId="c33bc751-cd93-45c0-ad15-94131cb6fb34" providerId="ADAL" clId="{EE9B2E8F-BB2E-447E-8CE5-49AD846F0CD0}" dt="2019-11-18T11:02:00.696" v="3292" actId="1076"/>
          <ac:spMkLst>
            <pc:docMk/>
            <pc:sldMk cId="4204466555" sldId="289"/>
            <ac:spMk id="68" creationId="{CD0AD2A1-E765-4BAC-9F0C-C559C5C09DFA}"/>
          </ac:spMkLst>
        </pc:spChg>
        <pc:spChg chg="mod">
          <ac:chgData name="雄斗 増本" userId="c33bc751-cd93-45c0-ad15-94131cb6fb34" providerId="ADAL" clId="{EE9B2E8F-BB2E-447E-8CE5-49AD846F0CD0}" dt="2019-11-18T10:17:02.226" v="3016" actId="1076"/>
          <ac:spMkLst>
            <pc:docMk/>
            <pc:sldMk cId="4204466555" sldId="289"/>
            <ac:spMk id="69" creationId="{7C740A08-2F6C-4373-BC05-409A9141B2DF}"/>
          </ac:spMkLst>
        </pc:spChg>
        <pc:spChg chg="add mod">
          <ac:chgData name="雄斗 増本" userId="c33bc751-cd93-45c0-ad15-94131cb6fb34" providerId="ADAL" clId="{EE9B2E8F-BB2E-447E-8CE5-49AD846F0CD0}" dt="2019-11-18T11:02:00.696" v="3292" actId="1076"/>
          <ac:spMkLst>
            <pc:docMk/>
            <pc:sldMk cId="4204466555" sldId="289"/>
            <ac:spMk id="70" creationId="{DF2A7F99-9DCA-4092-A809-057FF0429A79}"/>
          </ac:spMkLst>
        </pc:spChg>
        <pc:spChg chg="add mod">
          <ac:chgData name="雄斗 増本" userId="c33bc751-cd93-45c0-ad15-94131cb6fb34" providerId="ADAL" clId="{EE9B2E8F-BB2E-447E-8CE5-49AD846F0CD0}" dt="2019-11-18T11:02:00.696" v="3292" actId="1076"/>
          <ac:spMkLst>
            <pc:docMk/>
            <pc:sldMk cId="4204466555" sldId="289"/>
            <ac:spMk id="71" creationId="{16E66EF7-3D6E-447E-BB8E-469DBD58B9F0}"/>
          </ac:spMkLst>
        </pc:spChg>
        <pc:spChg chg="add mod">
          <ac:chgData name="雄斗 増本" userId="c33bc751-cd93-45c0-ad15-94131cb6fb34" providerId="ADAL" clId="{EE9B2E8F-BB2E-447E-8CE5-49AD846F0CD0}" dt="2019-11-18T11:02:00.696" v="3292" actId="1076"/>
          <ac:spMkLst>
            <pc:docMk/>
            <pc:sldMk cId="4204466555" sldId="289"/>
            <ac:spMk id="72" creationId="{8DA9C2B3-FE87-4535-A67D-248C5B82DB57}"/>
          </ac:spMkLst>
        </pc:spChg>
        <pc:spChg chg="add mod">
          <ac:chgData name="雄斗 増本" userId="c33bc751-cd93-45c0-ad15-94131cb6fb34" providerId="ADAL" clId="{EE9B2E8F-BB2E-447E-8CE5-49AD846F0CD0}" dt="2019-11-18T10:17:05.648" v="3017" actId="1076"/>
          <ac:spMkLst>
            <pc:docMk/>
            <pc:sldMk cId="4204466555" sldId="289"/>
            <ac:spMk id="73" creationId="{960A105D-2763-4E7B-AAD7-B14F272B71F3}"/>
          </ac:spMkLst>
        </pc:spChg>
        <pc:spChg chg="add mod">
          <ac:chgData name="雄斗 増本" userId="c33bc751-cd93-45c0-ad15-94131cb6fb34" providerId="ADAL" clId="{EE9B2E8F-BB2E-447E-8CE5-49AD846F0CD0}" dt="2019-11-18T10:17:33.407" v="3021" actId="1076"/>
          <ac:spMkLst>
            <pc:docMk/>
            <pc:sldMk cId="4204466555" sldId="289"/>
            <ac:spMk id="75" creationId="{C63F566D-D444-48C1-A99E-B136FA4674A1}"/>
          </ac:spMkLst>
        </pc:spChg>
        <pc:spChg chg="add mod">
          <ac:chgData name="雄斗 増本" userId="c33bc751-cd93-45c0-ad15-94131cb6fb34" providerId="ADAL" clId="{EE9B2E8F-BB2E-447E-8CE5-49AD846F0CD0}" dt="2019-11-18T10:17:33.407" v="3021" actId="1076"/>
          <ac:spMkLst>
            <pc:docMk/>
            <pc:sldMk cId="4204466555" sldId="289"/>
            <ac:spMk id="76" creationId="{18664103-ED34-4E03-BFD0-6A3C302DDC16}"/>
          </ac:spMkLst>
        </pc:spChg>
        <pc:spChg chg="add mod">
          <ac:chgData name="雄斗 増本" userId="c33bc751-cd93-45c0-ad15-94131cb6fb34" providerId="ADAL" clId="{EE9B2E8F-BB2E-447E-8CE5-49AD846F0CD0}" dt="2019-11-18T10:17:33.407" v="3021" actId="1076"/>
          <ac:spMkLst>
            <pc:docMk/>
            <pc:sldMk cId="4204466555" sldId="289"/>
            <ac:spMk id="77" creationId="{360E8E54-08D3-4F05-8E5E-2F6B446776C3}"/>
          </ac:spMkLst>
        </pc:spChg>
        <pc:spChg chg="add mod">
          <ac:chgData name="雄斗 増本" userId="c33bc751-cd93-45c0-ad15-94131cb6fb34" providerId="ADAL" clId="{EE9B2E8F-BB2E-447E-8CE5-49AD846F0CD0}" dt="2019-11-18T10:17:33.407" v="3021" actId="1076"/>
          <ac:spMkLst>
            <pc:docMk/>
            <pc:sldMk cId="4204466555" sldId="289"/>
            <ac:spMk id="78" creationId="{7243A864-F871-40A1-8B04-2F1A81071C32}"/>
          </ac:spMkLst>
        </pc:spChg>
        <pc:spChg chg="add mod">
          <ac:chgData name="雄斗 増本" userId="c33bc751-cd93-45c0-ad15-94131cb6fb34" providerId="ADAL" clId="{EE9B2E8F-BB2E-447E-8CE5-49AD846F0CD0}" dt="2019-11-18T10:17:33.407" v="3021" actId="1076"/>
          <ac:spMkLst>
            <pc:docMk/>
            <pc:sldMk cId="4204466555" sldId="289"/>
            <ac:spMk id="79" creationId="{B561F15D-79C6-446B-9E84-08C5AAC3D827}"/>
          </ac:spMkLst>
        </pc:spChg>
        <pc:spChg chg="add mod">
          <ac:chgData name="雄斗 増本" userId="c33bc751-cd93-45c0-ad15-94131cb6fb34" providerId="ADAL" clId="{EE9B2E8F-BB2E-447E-8CE5-49AD846F0CD0}" dt="2019-11-18T10:17:33.407" v="3021" actId="1076"/>
          <ac:spMkLst>
            <pc:docMk/>
            <pc:sldMk cId="4204466555" sldId="289"/>
            <ac:spMk id="80" creationId="{2373446A-70F0-4EFF-997C-930F3645AB3C}"/>
          </ac:spMkLst>
        </pc:spChg>
        <pc:spChg chg="add mod">
          <ac:chgData name="雄斗 増本" userId="c33bc751-cd93-45c0-ad15-94131cb6fb34" providerId="ADAL" clId="{EE9B2E8F-BB2E-447E-8CE5-49AD846F0CD0}" dt="2019-11-18T10:17:33.407" v="3021" actId="1076"/>
          <ac:spMkLst>
            <pc:docMk/>
            <pc:sldMk cId="4204466555" sldId="289"/>
            <ac:spMk id="81" creationId="{FFB14CB6-9122-47AC-A866-86E63D93CC1C}"/>
          </ac:spMkLst>
        </pc:spChg>
        <pc:spChg chg="add mod">
          <ac:chgData name="雄斗 増本" userId="c33bc751-cd93-45c0-ad15-94131cb6fb34" providerId="ADAL" clId="{EE9B2E8F-BB2E-447E-8CE5-49AD846F0CD0}" dt="2019-11-18T10:17:33.407" v="3021" actId="1076"/>
          <ac:spMkLst>
            <pc:docMk/>
            <pc:sldMk cId="4204466555" sldId="289"/>
            <ac:spMk id="82" creationId="{C9947A29-9E97-4B7F-8A99-6B947D6777B8}"/>
          </ac:spMkLst>
        </pc:spChg>
        <pc:spChg chg="add mod">
          <ac:chgData name="雄斗 増本" userId="c33bc751-cd93-45c0-ad15-94131cb6fb34" providerId="ADAL" clId="{EE9B2E8F-BB2E-447E-8CE5-49AD846F0CD0}" dt="2019-11-18T12:22:36.980" v="3793" actId="20577"/>
          <ac:spMkLst>
            <pc:docMk/>
            <pc:sldMk cId="4204466555" sldId="289"/>
            <ac:spMk id="90" creationId="{0126E6E0-82A6-4D77-B150-66522D17E3AD}"/>
          </ac:spMkLst>
        </pc:spChg>
        <pc:spChg chg="add mod">
          <ac:chgData name="雄斗 増本" userId="c33bc751-cd93-45c0-ad15-94131cb6fb34" providerId="ADAL" clId="{EE9B2E8F-BB2E-447E-8CE5-49AD846F0CD0}" dt="2019-11-18T12:17:41.236" v="3750"/>
          <ac:spMkLst>
            <pc:docMk/>
            <pc:sldMk cId="4204466555" sldId="289"/>
            <ac:spMk id="91" creationId="{B542AE45-3A53-4C04-A1DF-58D98C493F7C}"/>
          </ac:spMkLst>
        </pc:spChg>
        <pc:spChg chg="del">
          <ac:chgData name="雄斗 増本" userId="c33bc751-cd93-45c0-ad15-94131cb6fb34" providerId="ADAL" clId="{EE9B2E8F-BB2E-447E-8CE5-49AD846F0CD0}" dt="2019-11-18T09:22:24.009" v="1182" actId="478"/>
          <ac:spMkLst>
            <pc:docMk/>
            <pc:sldMk cId="4204466555" sldId="289"/>
            <ac:spMk id="97" creationId="{E41E071F-C9FE-48A0-802A-9D38DFF00326}"/>
          </ac:spMkLst>
        </pc:spChg>
        <pc:spChg chg="del">
          <ac:chgData name="雄斗 増本" userId="c33bc751-cd93-45c0-ad15-94131cb6fb34" providerId="ADAL" clId="{EE9B2E8F-BB2E-447E-8CE5-49AD846F0CD0}" dt="2019-11-18T09:19:18.002" v="1024" actId="478"/>
          <ac:spMkLst>
            <pc:docMk/>
            <pc:sldMk cId="4204466555" sldId="289"/>
            <ac:spMk id="100" creationId="{3D642A75-A135-C744-AF05-9603902EA17A}"/>
          </ac:spMkLst>
        </pc:spChg>
        <pc:spChg chg="del">
          <ac:chgData name="雄斗 増本" userId="c33bc751-cd93-45c0-ad15-94131cb6fb34" providerId="ADAL" clId="{EE9B2E8F-BB2E-447E-8CE5-49AD846F0CD0}" dt="2019-11-18T09:19:16.250" v="1023" actId="478"/>
          <ac:spMkLst>
            <pc:docMk/>
            <pc:sldMk cId="4204466555" sldId="289"/>
            <ac:spMk id="101" creationId="{46C40A65-9850-D04A-A3D5-CE6E278A363F}"/>
          </ac:spMkLst>
        </pc:spChg>
        <pc:grpChg chg="del">
          <ac:chgData name="雄斗 増本" userId="c33bc751-cd93-45c0-ad15-94131cb6fb34" providerId="ADAL" clId="{EE9B2E8F-BB2E-447E-8CE5-49AD846F0CD0}" dt="2019-11-18T09:22:24.009" v="1182" actId="478"/>
          <ac:grpSpMkLst>
            <pc:docMk/>
            <pc:sldMk cId="4204466555" sldId="289"/>
            <ac:grpSpMk id="96" creationId="{4C32716B-C790-446F-83A8-576313B5D7CE}"/>
          </ac:grpSpMkLst>
        </pc:grpChg>
        <pc:graphicFrameChg chg="add del mod modGraphic">
          <ac:chgData name="雄斗 増本" userId="c33bc751-cd93-45c0-ad15-94131cb6fb34" providerId="ADAL" clId="{EE9B2E8F-BB2E-447E-8CE5-49AD846F0CD0}" dt="2019-11-18T09:22:24.009" v="1182" actId="478"/>
          <ac:graphicFrameMkLst>
            <pc:docMk/>
            <pc:sldMk cId="4204466555" sldId="289"/>
            <ac:graphicFrameMk id="2" creationId="{84A020A8-E1E7-4446-84DE-8E58AF369FFE}"/>
          </ac:graphicFrameMkLst>
        </pc:graphicFrameChg>
        <pc:picChg chg="add mod">
          <ac:chgData name="雄斗 増本" userId="c33bc751-cd93-45c0-ad15-94131cb6fb34" providerId="ADAL" clId="{EE9B2E8F-BB2E-447E-8CE5-49AD846F0CD0}" dt="2019-11-18T10:17:33.407" v="3021" actId="1076"/>
          <ac:picMkLst>
            <pc:docMk/>
            <pc:sldMk cId="4204466555" sldId="289"/>
            <ac:picMk id="54" creationId="{A6377FBC-2C59-42CC-B1D9-28E7AD818FBE}"/>
          </ac:picMkLst>
        </pc:picChg>
        <pc:picChg chg="add del">
          <ac:chgData name="雄斗 増本" userId="c33bc751-cd93-45c0-ad15-94131cb6fb34" providerId="ADAL" clId="{EE9B2E8F-BB2E-447E-8CE5-49AD846F0CD0}" dt="2019-11-18T09:22:25.403" v="1184"/>
          <ac:picMkLst>
            <pc:docMk/>
            <pc:sldMk cId="4204466555" sldId="289"/>
            <ac:picMk id="1027" creationId="{8146128E-B601-49D4-9A10-576FD061F947}"/>
          </ac:picMkLst>
        </pc:picChg>
        <pc:picChg chg="add del">
          <ac:chgData name="雄斗 増本" userId="c33bc751-cd93-45c0-ad15-94131cb6fb34" providerId="ADAL" clId="{EE9B2E8F-BB2E-447E-8CE5-49AD846F0CD0}" dt="2019-11-18T09:22:39.575" v="1186"/>
          <ac:picMkLst>
            <pc:docMk/>
            <pc:sldMk cId="4204466555" sldId="289"/>
            <ac:picMk id="1029" creationId="{C67622A1-DE1C-4600-8D21-BA908F4C9364}"/>
          </ac:picMkLst>
        </pc:picChg>
        <pc:cxnChg chg="add mod">
          <ac:chgData name="雄斗 増本" userId="c33bc751-cd93-45c0-ad15-94131cb6fb34" providerId="ADAL" clId="{EE9B2E8F-BB2E-447E-8CE5-49AD846F0CD0}" dt="2019-11-18T10:17:33.407" v="3021" actId="1076"/>
          <ac:cxnSpMkLst>
            <pc:docMk/>
            <pc:sldMk cId="4204466555" sldId="289"/>
            <ac:cxnSpMk id="74" creationId="{9A495966-B22F-4A25-B23D-B2F6DC3229B0}"/>
          </ac:cxnSpMkLst>
        </pc:cxnChg>
        <pc:cxnChg chg="add mod">
          <ac:chgData name="雄斗 増本" userId="c33bc751-cd93-45c0-ad15-94131cb6fb34" providerId="ADAL" clId="{EE9B2E8F-BB2E-447E-8CE5-49AD846F0CD0}" dt="2019-11-18T10:17:33.407" v="3021" actId="1076"/>
          <ac:cxnSpMkLst>
            <pc:docMk/>
            <pc:sldMk cId="4204466555" sldId="289"/>
            <ac:cxnSpMk id="83" creationId="{A68B6555-0C96-4E07-B434-8155EEF92C1A}"/>
          </ac:cxnSpMkLst>
        </pc:cxnChg>
        <pc:cxnChg chg="add mod">
          <ac:chgData name="雄斗 増本" userId="c33bc751-cd93-45c0-ad15-94131cb6fb34" providerId="ADAL" clId="{EE9B2E8F-BB2E-447E-8CE5-49AD846F0CD0}" dt="2019-11-18T10:17:33.407" v="3021" actId="1076"/>
          <ac:cxnSpMkLst>
            <pc:docMk/>
            <pc:sldMk cId="4204466555" sldId="289"/>
            <ac:cxnSpMk id="84" creationId="{3DF5A011-3363-4CD8-B825-2F4883DA8D5C}"/>
          </ac:cxnSpMkLst>
        </pc:cxnChg>
        <pc:cxnChg chg="add mod">
          <ac:chgData name="雄斗 増本" userId="c33bc751-cd93-45c0-ad15-94131cb6fb34" providerId="ADAL" clId="{EE9B2E8F-BB2E-447E-8CE5-49AD846F0CD0}" dt="2019-11-18T10:17:33.407" v="3021" actId="1076"/>
          <ac:cxnSpMkLst>
            <pc:docMk/>
            <pc:sldMk cId="4204466555" sldId="289"/>
            <ac:cxnSpMk id="85" creationId="{340E2B62-90B4-437C-A55D-D61ED3FF45C8}"/>
          </ac:cxnSpMkLst>
        </pc:cxnChg>
        <pc:cxnChg chg="add mod">
          <ac:chgData name="雄斗 増本" userId="c33bc751-cd93-45c0-ad15-94131cb6fb34" providerId="ADAL" clId="{EE9B2E8F-BB2E-447E-8CE5-49AD846F0CD0}" dt="2019-11-18T10:17:33.407" v="3021" actId="1076"/>
          <ac:cxnSpMkLst>
            <pc:docMk/>
            <pc:sldMk cId="4204466555" sldId="289"/>
            <ac:cxnSpMk id="86" creationId="{04F6AB71-FFD7-43AA-950B-F880E1388AEC}"/>
          </ac:cxnSpMkLst>
        </pc:cxnChg>
        <pc:cxnChg chg="add mod">
          <ac:chgData name="雄斗 増本" userId="c33bc751-cd93-45c0-ad15-94131cb6fb34" providerId="ADAL" clId="{EE9B2E8F-BB2E-447E-8CE5-49AD846F0CD0}" dt="2019-11-18T10:17:33.407" v="3021" actId="1076"/>
          <ac:cxnSpMkLst>
            <pc:docMk/>
            <pc:sldMk cId="4204466555" sldId="289"/>
            <ac:cxnSpMk id="87" creationId="{087B3CAC-5FC7-4094-A7ED-BD41E66A4CA7}"/>
          </ac:cxnSpMkLst>
        </pc:cxnChg>
        <pc:cxnChg chg="add mod">
          <ac:chgData name="雄斗 増本" userId="c33bc751-cd93-45c0-ad15-94131cb6fb34" providerId="ADAL" clId="{EE9B2E8F-BB2E-447E-8CE5-49AD846F0CD0}" dt="2019-11-18T10:17:33.407" v="3021" actId="1076"/>
          <ac:cxnSpMkLst>
            <pc:docMk/>
            <pc:sldMk cId="4204466555" sldId="289"/>
            <ac:cxnSpMk id="88" creationId="{F98A90DE-5FCA-4A23-817A-8A577CCA98F6}"/>
          </ac:cxnSpMkLst>
        </pc:cxnChg>
        <pc:cxnChg chg="add mod">
          <ac:chgData name="雄斗 増本" userId="c33bc751-cd93-45c0-ad15-94131cb6fb34" providerId="ADAL" clId="{EE9B2E8F-BB2E-447E-8CE5-49AD846F0CD0}" dt="2019-11-18T10:17:33.407" v="3021" actId="1076"/>
          <ac:cxnSpMkLst>
            <pc:docMk/>
            <pc:sldMk cId="4204466555" sldId="289"/>
            <ac:cxnSpMk id="89" creationId="{2540178D-42A3-4415-B529-06C88EB6341E}"/>
          </ac:cxnSpMkLst>
        </pc:cxnChg>
      </pc:sldChg>
      <pc:sldChg chg="addSp delSp modSp add del ord">
        <pc:chgData name="雄斗 増本" userId="c33bc751-cd93-45c0-ad15-94131cb6fb34" providerId="ADAL" clId="{EE9B2E8F-BB2E-447E-8CE5-49AD846F0CD0}" dt="2019-12-09T05:12:42.454" v="13120"/>
        <pc:sldMkLst>
          <pc:docMk/>
          <pc:sldMk cId="1765395876" sldId="295"/>
        </pc:sldMkLst>
        <pc:spChg chg="add del mod">
          <ac:chgData name="雄斗 増本" userId="c33bc751-cd93-45c0-ad15-94131cb6fb34" providerId="ADAL" clId="{EE9B2E8F-BB2E-447E-8CE5-49AD846F0CD0}" dt="2019-11-19T02:29:40.040" v="4524" actId="478"/>
          <ac:spMkLst>
            <pc:docMk/>
            <pc:sldMk cId="1765395876" sldId="295"/>
            <ac:spMk id="3" creationId="{A2309640-FD0D-4967-BCE9-E08CABB40A83}"/>
          </ac:spMkLst>
        </pc:spChg>
        <pc:spChg chg="add mod">
          <ac:chgData name="雄斗 増本" userId="c33bc751-cd93-45c0-ad15-94131cb6fb34" providerId="ADAL" clId="{EE9B2E8F-BB2E-447E-8CE5-49AD846F0CD0}" dt="2019-11-19T02:30:08.797" v="4529" actId="1076"/>
          <ac:spMkLst>
            <pc:docMk/>
            <pc:sldMk cId="1765395876" sldId="295"/>
            <ac:spMk id="4" creationId="{E719A362-364D-4A85-9393-9764256AA78E}"/>
          </ac:spMkLst>
        </pc:spChg>
        <pc:spChg chg="add del">
          <ac:chgData name="雄斗 増本" userId="c33bc751-cd93-45c0-ad15-94131cb6fb34" providerId="ADAL" clId="{EE9B2E8F-BB2E-447E-8CE5-49AD846F0CD0}" dt="2019-11-19T02:30:11.885" v="4531"/>
          <ac:spMkLst>
            <pc:docMk/>
            <pc:sldMk cId="1765395876" sldId="295"/>
            <ac:spMk id="5" creationId="{C374DB3F-3385-49F1-9D5C-B7462FEA45A0}"/>
          </ac:spMkLst>
        </pc:spChg>
        <pc:spChg chg="add del mod">
          <ac:chgData name="雄斗 増本" userId="c33bc751-cd93-45c0-ad15-94131cb6fb34" providerId="ADAL" clId="{EE9B2E8F-BB2E-447E-8CE5-49AD846F0CD0}" dt="2019-11-18T11:01:27.940" v="3262" actId="478"/>
          <ac:spMkLst>
            <pc:docMk/>
            <pc:sldMk cId="1765395876" sldId="295"/>
            <ac:spMk id="9" creationId="{B024E8CF-26A4-47E6-96B5-C9BB2FF02D97}"/>
          </ac:spMkLst>
        </pc:spChg>
        <pc:spChg chg="add mod">
          <ac:chgData name="雄斗 増本" userId="c33bc751-cd93-45c0-ad15-94131cb6fb34" providerId="ADAL" clId="{EE9B2E8F-BB2E-447E-8CE5-49AD846F0CD0}" dt="2019-11-18T12:22:40.852" v="3794" actId="6549"/>
          <ac:spMkLst>
            <pc:docMk/>
            <pc:sldMk cId="1765395876" sldId="295"/>
            <ac:spMk id="10" creationId="{926C02B4-44DD-4405-BF09-2C867E07F6CF}"/>
          </ac:spMkLst>
        </pc:spChg>
        <pc:spChg chg="add mod">
          <ac:chgData name="雄斗 増本" userId="c33bc751-cd93-45c0-ad15-94131cb6fb34" providerId="ADAL" clId="{EE9B2E8F-BB2E-447E-8CE5-49AD846F0CD0}" dt="2019-11-18T11:02:22.434" v="3300" actId="20577"/>
          <ac:spMkLst>
            <pc:docMk/>
            <pc:sldMk cId="1765395876" sldId="295"/>
            <ac:spMk id="11" creationId="{FCFB7230-5330-4DFA-BF0C-4F33353AD3F0}"/>
          </ac:spMkLst>
        </pc:spChg>
        <pc:spChg chg="add mod">
          <ac:chgData name="雄斗 増本" userId="c33bc751-cd93-45c0-ad15-94131cb6fb34" providerId="ADAL" clId="{EE9B2E8F-BB2E-447E-8CE5-49AD846F0CD0}" dt="2019-11-18T12:17:44.390" v="3751"/>
          <ac:spMkLst>
            <pc:docMk/>
            <pc:sldMk cId="1765395876" sldId="295"/>
            <ac:spMk id="12" creationId="{541E6206-F93F-4428-94E2-64287726CCEA}"/>
          </ac:spMkLst>
        </pc:spChg>
        <pc:spChg chg="add mod">
          <ac:chgData name="雄斗 増本" userId="c33bc751-cd93-45c0-ad15-94131cb6fb34" providerId="ADAL" clId="{EE9B2E8F-BB2E-447E-8CE5-49AD846F0CD0}" dt="2019-11-19T02:30:26.914" v="4537" actId="207"/>
          <ac:spMkLst>
            <pc:docMk/>
            <pc:sldMk cId="1765395876" sldId="295"/>
            <ac:spMk id="13" creationId="{AF79CF69-6DC8-4A0A-8DEB-DB19F86A3DB1}"/>
          </ac:spMkLst>
        </pc:spChg>
        <pc:spChg chg="add del">
          <ac:chgData name="雄斗 増本" userId="c33bc751-cd93-45c0-ad15-94131cb6fb34" providerId="ADAL" clId="{EE9B2E8F-BB2E-447E-8CE5-49AD846F0CD0}" dt="2019-11-18T12:36:17.177" v="3875"/>
          <ac:spMkLst>
            <pc:docMk/>
            <pc:sldMk cId="1765395876" sldId="295"/>
            <ac:spMk id="14" creationId="{80382E21-8083-49EB-8BFB-0F7B4DFA60A6}"/>
          </ac:spMkLst>
        </pc:spChg>
        <pc:spChg chg="add del">
          <ac:chgData name="雄斗 増本" userId="c33bc751-cd93-45c0-ad15-94131cb6fb34" providerId="ADAL" clId="{EE9B2E8F-BB2E-447E-8CE5-49AD846F0CD0}" dt="2019-11-18T12:36:17.177" v="3875"/>
          <ac:spMkLst>
            <pc:docMk/>
            <pc:sldMk cId="1765395876" sldId="295"/>
            <ac:spMk id="15" creationId="{E56F8E1C-0ACC-41EA-91E9-CC7013E38094}"/>
          </ac:spMkLst>
        </pc:spChg>
        <pc:spChg chg="add del">
          <ac:chgData name="雄斗 増本" userId="c33bc751-cd93-45c0-ad15-94131cb6fb34" providerId="ADAL" clId="{EE9B2E8F-BB2E-447E-8CE5-49AD846F0CD0}" dt="2019-11-18T12:36:17.177" v="3875"/>
          <ac:spMkLst>
            <pc:docMk/>
            <pc:sldMk cId="1765395876" sldId="295"/>
            <ac:spMk id="16" creationId="{13DAEB83-2CF7-461E-B49E-77742E216B29}"/>
          </ac:spMkLst>
        </pc:spChg>
        <pc:spChg chg="add del">
          <ac:chgData name="雄斗 増本" userId="c33bc751-cd93-45c0-ad15-94131cb6fb34" providerId="ADAL" clId="{EE9B2E8F-BB2E-447E-8CE5-49AD846F0CD0}" dt="2019-11-18T12:36:17.177" v="3875"/>
          <ac:spMkLst>
            <pc:docMk/>
            <pc:sldMk cId="1765395876" sldId="295"/>
            <ac:spMk id="17" creationId="{01F20590-6864-44F9-8CE8-DA4A7458D3E4}"/>
          </ac:spMkLst>
        </pc:spChg>
        <pc:spChg chg="add del">
          <ac:chgData name="雄斗 増本" userId="c33bc751-cd93-45c0-ad15-94131cb6fb34" providerId="ADAL" clId="{EE9B2E8F-BB2E-447E-8CE5-49AD846F0CD0}" dt="2019-11-18T12:36:17.177" v="3875"/>
          <ac:spMkLst>
            <pc:docMk/>
            <pc:sldMk cId="1765395876" sldId="295"/>
            <ac:spMk id="18" creationId="{334A9A65-FCAE-4F62-976B-70F1C8A52AB6}"/>
          </ac:spMkLst>
        </pc:spChg>
        <pc:spChg chg="add del">
          <ac:chgData name="雄斗 増本" userId="c33bc751-cd93-45c0-ad15-94131cb6fb34" providerId="ADAL" clId="{EE9B2E8F-BB2E-447E-8CE5-49AD846F0CD0}" dt="2019-11-18T12:36:17.177" v="3875"/>
          <ac:spMkLst>
            <pc:docMk/>
            <pc:sldMk cId="1765395876" sldId="295"/>
            <ac:spMk id="19" creationId="{3B4116FE-826B-4FA0-8AC3-642B6BBDB2D5}"/>
          </ac:spMkLst>
        </pc:spChg>
        <pc:spChg chg="add del">
          <ac:chgData name="雄斗 増本" userId="c33bc751-cd93-45c0-ad15-94131cb6fb34" providerId="ADAL" clId="{EE9B2E8F-BB2E-447E-8CE5-49AD846F0CD0}" dt="2019-11-18T12:36:17.177" v="3875"/>
          <ac:spMkLst>
            <pc:docMk/>
            <pc:sldMk cId="1765395876" sldId="295"/>
            <ac:spMk id="20" creationId="{ED018DA6-9D7D-425A-80EC-E2EE5411ECDE}"/>
          </ac:spMkLst>
        </pc:spChg>
        <pc:spChg chg="add del">
          <ac:chgData name="雄斗 増本" userId="c33bc751-cd93-45c0-ad15-94131cb6fb34" providerId="ADAL" clId="{EE9B2E8F-BB2E-447E-8CE5-49AD846F0CD0}" dt="2019-11-18T12:36:17.177" v="3875"/>
          <ac:spMkLst>
            <pc:docMk/>
            <pc:sldMk cId="1765395876" sldId="295"/>
            <ac:spMk id="21" creationId="{09A33330-BEB0-44EF-8275-253A786E616A}"/>
          </ac:spMkLst>
        </pc:spChg>
        <pc:spChg chg="add del">
          <ac:chgData name="雄斗 増本" userId="c33bc751-cd93-45c0-ad15-94131cb6fb34" providerId="ADAL" clId="{EE9B2E8F-BB2E-447E-8CE5-49AD846F0CD0}" dt="2019-11-18T12:36:17.177" v="3875"/>
          <ac:spMkLst>
            <pc:docMk/>
            <pc:sldMk cId="1765395876" sldId="295"/>
            <ac:spMk id="22" creationId="{631DAF9C-32E5-4FCC-B72F-3CE4C2A92F7F}"/>
          </ac:spMkLst>
        </pc:spChg>
        <pc:spChg chg="add del">
          <ac:chgData name="雄斗 増本" userId="c33bc751-cd93-45c0-ad15-94131cb6fb34" providerId="ADAL" clId="{EE9B2E8F-BB2E-447E-8CE5-49AD846F0CD0}" dt="2019-11-18T12:36:17.177" v="3875"/>
          <ac:spMkLst>
            <pc:docMk/>
            <pc:sldMk cId="1765395876" sldId="295"/>
            <ac:spMk id="23" creationId="{D39F4E6A-BCE8-4266-810B-AFDD0521908B}"/>
          </ac:spMkLst>
        </pc:spChg>
        <pc:spChg chg="add del">
          <ac:chgData name="雄斗 増本" userId="c33bc751-cd93-45c0-ad15-94131cb6fb34" providerId="ADAL" clId="{EE9B2E8F-BB2E-447E-8CE5-49AD846F0CD0}" dt="2019-11-18T12:36:17.177" v="3875"/>
          <ac:spMkLst>
            <pc:docMk/>
            <pc:sldMk cId="1765395876" sldId="295"/>
            <ac:spMk id="24" creationId="{71468D4E-291E-4943-8FA3-664A91FBCE32}"/>
          </ac:spMkLst>
        </pc:spChg>
        <pc:spChg chg="add del">
          <ac:chgData name="雄斗 増本" userId="c33bc751-cd93-45c0-ad15-94131cb6fb34" providerId="ADAL" clId="{EE9B2E8F-BB2E-447E-8CE5-49AD846F0CD0}" dt="2019-11-18T12:36:17.177" v="3875"/>
          <ac:spMkLst>
            <pc:docMk/>
            <pc:sldMk cId="1765395876" sldId="295"/>
            <ac:spMk id="25" creationId="{8241175A-18AC-464D-87E3-40E2D2F34554}"/>
          </ac:spMkLst>
        </pc:spChg>
        <pc:spChg chg="add del">
          <ac:chgData name="雄斗 増本" userId="c33bc751-cd93-45c0-ad15-94131cb6fb34" providerId="ADAL" clId="{EE9B2E8F-BB2E-447E-8CE5-49AD846F0CD0}" dt="2019-11-18T12:36:17.177" v="3875"/>
          <ac:spMkLst>
            <pc:docMk/>
            <pc:sldMk cId="1765395876" sldId="295"/>
            <ac:spMk id="26" creationId="{B35C7A54-99BF-40B2-B37D-5759062FEB48}"/>
          </ac:spMkLst>
        </pc:spChg>
        <pc:spChg chg="del">
          <ac:chgData name="雄斗 増本" userId="c33bc751-cd93-45c0-ad15-94131cb6fb34" providerId="ADAL" clId="{EE9B2E8F-BB2E-447E-8CE5-49AD846F0CD0}" dt="2019-11-18T09:24:05.867" v="1203" actId="478"/>
          <ac:spMkLst>
            <pc:docMk/>
            <pc:sldMk cId="1765395876" sldId="295"/>
            <ac:spMk id="32" creationId="{346EBB32-73BD-4A9D-95CD-6440B2FFEA54}"/>
          </ac:spMkLst>
        </pc:spChg>
        <pc:spChg chg="del mod">
          <ac:chgData name="雄斗 増本" userId="c33bc751-cd93-45c0-ad15-94131cb6fb34" providerId="ADAL" clId="{EE9B2E8F-BB2E-447E-8CE5-49AD846F0CD0}" dt="2019-11-18T11:02:18.922" v="3295" actId="478"/>
          <ac:spMkLst>
            <pc:docMk/>
            <pc:sldMk cId="1765395876" sldId="295"/>
            <ac:spMk id="46" creationId="{56CA78C5-5E5A-4669-B7D9-4CCD77CD1749}"/>
          </ac:spMkLst>
        </pc:spChg>
        <pc:spChg chg="add del">
          <ac:chgData name="雄斗 増本" userId="c33bc751-cd93-45c0-ad15-94131cb6fb34" providerId="ADAL" clId="{EE9B2E8F-BB2E-447E-8CE5-49AD846F0CD0}" dt="2019-11-18T12:36:17.177" v="3875"/>
          <ac:spMkLst>
            <pc:docMk/>
            <pc:sldMk cId="1765395876" sldId="295"/>
            <ac:spMk id="49" creationId="{108F35FA-9820-4364-A0CA-C3F98059AB0A}"/>
          </ac:spMkLst>
        </pc:spChg>
        <pc:spChg chg="add del">
          <ac:chgData name="雄斗 増本" userId="c33bc751-cd93-45c0-ad15-94131cb6fb34" providerId="ADAL" clId="{EE9B2E8F-BB2E-447E-8CE5-49AD846F0CD0}" dt="2019-11-18T12:36:17.177" v="3875"/>
          <ac:spMkLst>
            <pc:docMk/>
            <pc:sldMk cId="1765395876" sldId="295"/>
            <ac:spMk id="50" creationId="{7B6ADB01-A79C-4CCB-8009-EAE0D20BB315}"/>
          </ac:spMkLst>
        </pc:spChg>
        <pc:spChg chg="add del">
          <ac:chgData name="雄斗 増本" userId="c33bc751-cd93-45c0-ad15-94131cb6fb34" providerId="ADAL" clId="{EE9B2E8F-BB2E-447E-8CE5-49AD846F0CD0}" dt="2019-11-18T12:36:17.177" v="3875"/>
          <ac:spMkLst>
            <pc:docMk/>
            <pc:sldMk cId="1765395876" sldId="295"/>
            <ac:spMk id="51" creationId="{1AAA62A2-1AC1-4B57-8500-61577676CB1F}"/>
          </ac:spMkLst>
        </pc:spChg>
        <pc:spChg chg="add del">
          <ac:chgData name="雄斗 増本" userId="c33bc751-cd93-45c0-ad15-94131cb6fb34" providerId="ADAL" clId="{EE9B2E8F-BB2E-447E-8CE5-49AD846F0CD0}" dt="2019-11-18T12:36:17.177" v="3875"/>
          <ac:spMkLst>
            <pc:docMk/>
            <pc:sldMk cId="1765395876" sldId="295"/>
            <ac:spMk id="52" creationId="{79E3A8D3-9CE4-435C-8370-7A4426C610F8}"/>
          </ac:spMkLst>
        </pc:spChg>
        <pc:spChg chg="add del">
          <ac:chgData name="雄斗 増本" userId="c33bc751-cd93-45c0-ad15-94131cb6fb34" providerId="ADAL" clId="{EE9B2E8F-BB2E-447E-8CE5-49AD846F0CD0}" dt="2019-11-18T12:36:17.177" v="3875"/>
          <ac:spMkLst>
            <pc:docMk/>
            <pc:sldMk cId="1765395876" sldId="295"/>
            <ac:spMk id="53" creationId="{E04454BD-2440-4FCD-9750-80676D390B36}"/>
          </ac:spMkLst>
        </pc:spChg>
        <pc:spChg chg="add del">
          <ac:chgData name="雄斗 増本" userId="c33bc751-cd93-45c0-ad15-94131cb6fb34" providerId="ADAL" clId="{EE9B2E8F-BB2E-447E-8CE5-49AD846F0CD0}" dt="2019-11-18T12:36:17.177" v="3875"/>
          <ac:spMkLst>
            <pc:docMk/>
            <pc:sldMk cId="1765395876" sldId="295"/>
            <ac:spMk id="57" creationId="{9B85D2D7-DB37-40F7-ADE9-5983033A2182}"/>
          </ac:spMkLst>
        </pc:spChg>
        <pc:spChg chg="add del">
          <ac:chgData name="雄斗 増本" userId="c33bc751-cd93-45c0-ad15-94131cb6fb34" providerId="ADAL" clId="{EE9B2E8F-BB2E-447E-8CE5-49AD846F0CD0}" dt="2019-11-18T12:36:17.177" v="3875"/>
          <ac:spMkLst>
            <pc:docMk/>
            <pc:sldMk cId="1765395876" sldId="295"/>
            <ac:spMk id="58" creationId="{1CBF14E2-A7D4-41D3-A8E3-114F17A3E137}"/>
          </ac:spMkLst>
        </pc:spChg>
        <pc:spChg chg="mod">
          <ac:chgData name="雄斗 増本" userId="c33bc751-cd93-45c0-ad15-94131cb6fb34" providerId="ADAL" clId="{EE9B2E8F-BB2E-447E-8CE5-49AD846F0CD0}" dt="2019-11-18T10:21:40.393" v="3023" actId="1076"/>
          <ac:spMkLst>
            <pc:docMk/>
            <pc:sldMk cId="1765395876" sldId="295"/>
            <ac:spMk id="67" creationId="{85094B0E-6CAF-4686-AC36-DEF738DDC041}"/>
          </ac:spMkLst>
        </pc:spChg>
        <pc:grpChg chg="add del">
          <ac:chgData name="雄斗 増本" userId="c33bc751-cd93-45c0-ad15-94131cb6fb34" providerId="ADAL" clId="{EE9B2E8F-BB2E-447E-8CE5-49AD846F0CD0}" dt="2019-11-18T12:36:17.177" v="3875"/>
          <ac:grpSpMkLst>
            <pc:docMk/>
            <pc:sldMk cId="1765395876" sldId="295"/>
            <ac:grpSpMk id="54" creationId="{74EB2B70-A584-4228-BA35-B59E7F400877}"/>
          </ac:grpSpMkLst>
        </pc:grpChg>
        <pc:graphicFrameChg chg="mod modGraphic">
          <ac:chgData name="雄斗 増本" userId="c33bc751-cd93-45c0-ad15-94131cb6fb34" providerId="ADAL" clId="{EE9B2E8F-BB2E-447E-8CE5-49AD846F0CD0}" dt="2019-11-19T02:28:57.511" v="4521" actId="207"/>
          <ac:graphicFrameMkLst>
            <pc:docMk/>
            <pc:sldMk cId="1765395876" sldId="295"/>
            <ac:graphicFrameMk id="66" creationId="{E7CA73AD-600C-4A96-9450-D860283D9DD7}"/>
          </ac:graphicFrameMkLst>
        </pc:graphicFrameChg>
        <pc:picChg chg="mod">
          <ac:chgData name="雄斗 増本" userId="c33bc751-cd93-45c0-ad15-94131cb6fb34" providerId="ADAL" clId="{EE9B2E8F-BB2E-447E-8CE5-49AD846F0CD0}" dt="2019-11-18T10:22:03.603" v="3028" actId="1076"/>
          <ac:picMkLst>
            <pc:docMk/>
            <pc:sldMk cId="1765395876" sldId="295"/>
            <ac:picMk id="2" creationId="{7191A994-849E-4C18-BD5B-29F2F19143BE}"/>
          </ac:picMkLst>
        </pc:picChg>
        <pc:picChg chg="add del">
          <ac:chgData name="雄斗 増本" userId="c33bc751-cd93-45c0-ad15-94131cb6fb34" providerId="ADAL" clId="{EE9B2E8F-BB2E-447E-8CE5-49AD846F0CD0}" dt="2019-11-18T12:36:17.177" v="3875"/>
          <ac:picMkLst>
            <pc:docMk/>
            <pc:sldMk cId="1765395876" sldId="295"/>
            <ac:picMk id="13" creationId="{AC9103D9-3991-4285-8C1B-E12EA3E3335B}"/>
          </ac:picMkLst>
        </pc:picChg>
        <pc:picChg chg="add del">
          <ac:chgData name="雄斗 増本" userId="c33bc751-cd93-45c0-ad15-94131cb6fb34" providerId="ADAL" clId="{EE9B2E8F-BB2E-447E-8CE5-49AD846F0CD0}" dt="2019-11-18T12:36:17.177" v="3875"/>
          <ac:picMkLst>
            <pc:docMk/>
            <pc:sldMk cId="1765395876" sldId="295"/>
            <ac:picMk id="27" creationId="{9E32DDF0-9AC4-4AE0-B513-FDD1FC0B37A4}"/>
          </ac:picMkLst>
        </pc:picChg>
        <pc:picChg chg="add del">
          <ac:chgData name="雄斗 増本" userId="c33bc751-cd93-45c0-ad15-94131cb6fb34" providerId="ADAL" clId="{EE9B2E8F-BB2E-447E-8CE5-49AD846F0CD0}" dt="2019-11-18T12:36:17.177" v="3875"/>
          <ac:picMkLst>
            <pc:docMk/>
            <pc:sldMk cId="1765395876" sldId="295"/>
            <ac:picMk id="28" creationId="{D09A78F1-7596-4778-9A35-4E26953C3E63}"/>
          </ac:picMkLst>
        </pc:picChg>
        <pc:picChg chg="add del">
          <ac:chgData name="雄斗 増本" userId="c33bc751-cd93-45c0-ad15-94131cb6fb34" providerId="ADAL" clId="{EE9B2E8F-BB2E-447E-8CE5-49AD846F0CD0}" dt="2019-11-18T12:36:17.177" v="3875"/>
          <ac:picMkLst>
            <pc:docMk/>
            <pc:sldMk cId="1765395876" sldId="295"/>
            <ac:picMk id="29" creationId="{6BB28B6E-972D-4FC5-9788-7437DA53F79E}"/>
          </ac:picMkLst>
        </pc:picChg>
        <pc:picChg chg="add del">
          <ac:chgData name="雄斗 増本" userId="c33bc751-cd93-45c0-ad15-94131cb6fb34" providerId="ADAL" clId="{EE9B2E8F-BB2E-447E-8CE5-49AD846F0CD0}" dt="2019-11-18T12:36:17.177" v="3875"/>
          <ac:picMkLst>
            <pc:docMk/>
            <pc:sldMk cId="1765395876" sldId="295"/>
            <ac:picMk id="30" creationId="{B6128EBE-BCE9-4CDB-A93E-42FD551ED505}"/>
          </ac:picMkLst>
        </pc:picChg>
        <pc:picChg chg="add del">
          <ac:chgData name="雄斗 増本" userId="c33bc751-cd93-45c0-ad15-94131cb6fb34" providerId="ADAL" clId="{EE9B2E8F-BB2E-447E-8CE5-49AD846F0CD0}" dt="2019-11-18T12:36:17.177" v="3875"/>
          <ac:picMkLst>
            <pc:docMk/>
            <pc:sldMk cId="1765395876" sldId="295"/>
            <ac:picMk id="31" creationId="{57BB68E5-21C1-4DE8-8E76-2D89310C03CC}"/>
          </ac:picMkLst>
        </pc:picChg>
        <pc:picChg chg="add del">
          <ac:chgData name="雄斗 増本" userId="c33bc751-cd93-45c0-ad15-94131cb6fb34" providerId="ADAL" clId="{EE9B2E8F-BB2E-447E-8CE5-49AD846F0CD0}" dt="2019-11-18T12:36:17.177" v="3875"/>
          <ac:picMkLst>
            <pc:docMk/>
            <pc:sldMk cId="1765395876" sldId="295"/>
            <ac:picMk id="33" creationId="{9AC3CB8A-C955-4DCE-842D-E8AAAD056465}"/>
          </ac:picMkLst>
        </pc:picChg>
        <pc:picChg chg="add del">
          <ac:chgData name="雄斗 増本" userId="c33bc751-cd93-45c0-ad15-94131cb6fb34" providerId="ADAL" clId="{EE9B2E8F-BB2E-447E-8CE5-49AD846F0CD0}" dt="2019-11-18T12:36:17.177" v="3875"/>
          <ac:picMkLst>
            <pc:docMk/>
            <pc:sldMk cId="1765395876" sldId="295"/>
            <ac:picMk id="34" creationId="{3D2B7F10-9EEA-40F3-AD08-2F5943AE4428}"/>
          </ac:picMkLst>
        </pc:picChg>
        <pc:picChg chg="add del">
          <ac:chgData name="雄斗 増本" userId="c33bc751-cd93-45c0-ad15-94131cb6fb34" providerId="ADAL" clId="{EE9B2E8F-BB2E-447E-8CE5-49AD846F0CD0}" dt="2019-11-18T12:36:17.177" v="3875"/>
          <ac:picMkLst>
            <pc:docMk/>
            <pc:sldMk cId="1765395876" sldId="295"/>
            <ac:picMk id="35" creationId="{A35407AF-C588-400F-BC72-06F10898FF31}"/>
          </ac:picMkLst>
        </pc:picChg>
        <pc:picChg chg="add del">
          <ac:chgData name="雄斗 増本" userId="c33bc751-cd93-45c0-ad15-94131cb6fb34" providerId="ADAL" clId="{EE9B2E8F-BB2E-447E-8CE5-49AD846F0CD0}" dt="2019-11-18T12:36:17.177" v="3875"/>
          <ac:picMkLst>
            <pc:docMk/>
            <pc:sldMk cId="1765395876" sldId="295"/>
            <ac:picMk id="36" creationId="{CA235B12-12E8-4B1C-8CE4-591C3B5A7434}"/>
          </ac:picMkLst>
        </pc:picChg>
        <pc:picChg chg="add del">
          <ac:chgData name="雄斗 増本" userId="c33bc751-cd93-45c0-ad15-94131cb6fb34" providerId="ADAL" clId="{EE9B2E8F-BB2E-447E-8CE5-49AD846F0CD0}" dt="2019-11-18T12:36:17.177" v="3875"/>
          <ac:picMkLst>
            <pc:docMk/>
            <pc:sldMk cId="1765395876" sldId="295"/>
            <ac:picMk id="37" creationId="{7710C47C-F7CA-470F-9F13-0BF32D3AB3E4}"/>
          </ac:picMkLst>
        </pc:picChg>
        <pc:picChg chg="add del">
          <ac:chgData name="雄斗 増本" userId="c33bc751-cd93-45c0-ad15-94131cb6fb34" providerId="ADAL" clId="{EE9B2E8F-BB2E-447E-8CE5-49AD846F0CD0}" dt="2019-11-18T12:36:17.177" v="3875"/>
          <ac:picMkLst>
            <pc:docMk/>
            <pc:sldMk cId="1765395876" sldId="295"/>
            <ac:picMk id="38" creationId="{5F7759EB-F1FE-46B4-BBE8-B4D739EDCD82}"/>
          </ac:picMkLst>
        </pc:picChg>
        <pc:picChg chg="add del">
          <ac:chgData name="雄斗 増本" userId="c33bc751-cd93-45c0-ad15-94131cb6fb34" providerId="ADAL" clId="{EE9B2E8F-BB2E-447E-8CE5-49AD846F0CD0}" dt="2019-11-18T12:36:17.177" v="3875"/>
          <ac:picMkLst>
            <pc:docMk/>
            <pc:sldMk cId="1765395876" sldId="295"/>
            <ac:picMk id="39" creationId="{D1AF3779-EA08-4E6B-BC12-70526EEE834F}"/>
          </ac:picMkLst>
        </pc:picChg>
        <pc:picChg chg="add del">
          <ac:chgData name="雄斗 増本" userId="c33bc751-cd93-45c0-ad15-94131cb6fb34" providerId="ADAL" clId="{EE9B2E8F-BB2E-447E-8CE5-49AD846F0CD0}" dt="2019-11-18T12:36:17.177" v="3875"/>
          <ac:picMkLst>
            <pc:docMk/>
            <pc:sldMk cId="1765395876" sldId="295"/>
            <ac:picMk id="40" creationId="{A2FB0FBC-0F22-4BBA-95B5-B93DFEA508A2}"/>
          </ac:picMkLst>
        </pc:picChg>
        <pc:picChg chg="add del">
          <ac:chgData name="雄斗 増本" userId="c33bc751-cd93-45c0-ad15-94131cb6fb34" providerId="ADAL" clId="{EE9B2E8F-BB2E-447E-8CE5-49AD846F0CD0}" dt="2019-11-18T12:36:17.177" v="3875"/>
          <ac:picMkLst>
            <pc:docMk/>
            <pc:sldMk cId="1765395876" sldId="295"/>
            <ac:picMk id="41" creationId="{4450D4AF-5774-49FC-80D1-E0531EDE6C1E}"/>
          </ac:picMkLst>
        </pc:picChg>
        <pc:picChg chg="add del">
          <ac:chgData name="雄斗 増本" userId="c33bc751-cd93-45c0-ad15-94131cb6fb34" providerId="ADAL" clId="{EE9B2E8F-BB2E-447E-8CE5-49AD846F0CD0}" dt="2019-11-18T12:36:17.177" v="3875"/>
          <ac:picMkLst>
            <pc:docMk/>
            <pc:sldMk cId="1765395876" sldId="295"/>
            <ac:picMk id="42" creationId="{13B603CF-3913-47B8-9457-4994A08074A7}"/>
          </ac:picMkLst>
        </pc:picChg>
        <pc:picChg chg="add del">
          <ac:chgData name="雄斗 増本" userId="c33bc751-cd93-45c0-ad15-94131cb6fb34" providerId="ADAL" clId="{EE9B2E8F-BB2E-447E-8CE5-49AD846F0CD0}" dt="2019-11-18T12:36:17.177" v="3875"/>
          <ac:picMkLst>
            <pc:docMk/>
            <pc:sldMk cId="1765395876" sldId="295"/>
            <ac:picMk id="43" creationId="{101E37DE-3FA5-4F68-AA33-BF187A6343F8}"/>
          </ac:picMkLst>
        </pc:picChg>
        <pc:picChg chg="add del">
          <ac:chgData name="雄斗 増本" userId="c33bc751-cd93-45c0-ad15-94131cb6fb34" providerId="ADAL" clId="{EE9B2E8F-BB2E-447E-8CE5-49AD846F0CD0}" dt="2019-11-18T12:36:17.177" v="3875"/>
          <ac:picMkLst>
            <pc:docMk/>
            <pc:sldMk cId="1765395876" sldId="295"/>
            <ac:picMk id="44" creationId="{C31B7C03-093D-4744-909C-5D7938A98E24}"/>
          </ac:picMkLst>
        </pc:picChg>
        <pc:picChg chg="add del">
          <ac:chgData name="雄斗 増本" userId="c33bc751-cd93-45c0-ad15-94131cb6fb34" providerId="ADAL" clId="{EE9B2E8F-BB2E-447E-8CE5-49AD846F0CD0}" dt="2019-11-18T12:36:17.177" v="3875"/>
          <ac:picMkLst>
            <pc:docMk/>
            <pc:sldMk cId="1765395876" sldId="295"/>
            <ac:picMk id="45" creationId="{FEBCFA9C-6AC6-488F-BAAF-D2EB9DA809AD}"/>
          </ac:picMkLst>
        </pc:picChg>
        <pc:picChg chg="add del">
          <ac:chgData name="雄斗 増本" userId="c33bc751-cd93-45c0-ad15-94131cb6fb34" providerId="ADAL" clId="{EE9B2E8F-BB2E-447E-8CE5-49AD846F0CD0}" dt="2019-11-18T12:36:17.177" v="3875"/>
          <ac:picMkLst>
            <pc:docMk/>
            <pc:sldMk cId="1765395876" sldId="295"/>
            <ac:picMk id="47" creationId="{5899776A-649D-4D77-BA55-F81966604781}"/>
          </ac:picMkLst>
        </pc:picChg>
        <pc:picChg chg="add del">
          <ac:chgData name="雄斗 増本" userId="c33bc751-cd93-45c0-ad15-94131cb6fb34" providerId="ADAL" clId="{EE9B2E8F-BB2E-447E-8CE5-49AD846F0CD0}" dt="2019-11-18T12:36:17.177" v="3875"/>
          <ac:picMkLst>
            <pc:docMk/>
            <pc:sldMk cId="1765395876" sldId="295"/>
            <ac:picMk id="48" creationId="{92081917-1E16-4749-8E16-EA35FD3809BA}"/>
          </ac:picMkLst>
        </pc:picChg>
      </pc:sldChg>
      <pc:sldChg chg="addSp delSp modSp add del ord">
        <pc:chgData name="雄斗 増本" userId="c33bc751-cd93-45c0-ad15-94131cb6fb34" providerId="ADAL" clId="{EE9B2E8F-BB2E-447E-8CE5-49AD846F0CD0}" dt="2019-12-26T13:31:20.844" v="25062" actId="1076"/>
        <pc:sldMkLst>
          <pc:docMk/>
          <pc:sldMk cId="4009795481" sldId="296"/>
        </pc:sldMkLst>
        <pc:spChg chg="del">
          <ac:chgData name="雄斗 増本" userId="c33bc751-cd93-45c0-ad15-94131cb6fb34" providerId="ADAL" clId="{EE9B2E8F-BB2E-447E-8CE5-49AD846F0CD0}" dt="2019-11-18T09:41:43.762" v="1417" actId="478"/>
          <ac:spMkLst>
            <pc:docMk/>
            <pc:sldMk cId="4009795481" sldId="296"/>
            <ac:spMk id="2" creationId="{E5CC13C6-F21A-4284-BCE5-9B23C5E6B472}"/>
          </ac:spMkLst>
        </pc:spChg>
        <pc:spChg chg="mod">
          <ac:chgData name="雄斗 増本" userId="c33bc751-cd93-45c0-ad15-94131cb6fb34" providerId="ADAL" clId="{EE9B2E8F-BB2E-447E-8CE5-49AD846F0CD0}" dt="2019-11-18T10:05:22.379" v="2134" actId="113"/>
          <ac:spMkLst>
            <pc:docMk/>
            <pc:sldMk cId="4009795481" sldId="296"/>
            <ac:spMk id="32" creationId="{346EBB32-73BD-4A9D-95CD-6440B2FFEA54}"/>
          </ac:spMkLst>
        </pc:spChg>
        <pc:spChg chg="del mod">
          <ac:chgData name="雄斗 増本" userId="c33bc751-cd93-45c0-ad15-94131cb6fb34" providerId="ADAL" clId="{EE9B2E8F-BB2E-447E-8CE5-49AD846F0CD0}" dt="2019-11-18T10:05:02.869" v="2127"/>
          <ac:spMkLst>
            <pc:docMk/>
            <pc:sldMk cId="4009795481" sldId="296"/>
            <ac:spMk id="38" creationId="{2EC2E870-832D-F04D-B1CF-C3780C960B8D}"/>
          </ac:spMkLst>
        </pc:spChg>
        <pc:spChg chg="del">
          <ac:chgData name="雄斗 増本" userId="c33bc751-cd93-45c0-ad15-94131cb6fb34" providerId="ADAL" clId="{EE9B2E8F-BB2E-447E-8CE5-49AD846F0CD0}" dt="2019-11-18T09:41:43.762" v="1417" actId="478"/>
          <ac:spMkLst>
            <pc:docMk/>
            <pc:sldMk cId="4009795481" sldId="296"/>
            <ac:spMk id="40" creationId="{A03AF6B3-2216-4181-9C05-C7355DD65D2E}"/>
          </ac:spMkLst>
        </pc:spChg>
        <pc:spChg chg="mod">
          <ac:chgData name="雄斗 増本" userId="c33bc751-cd93-45c0-ad15-94131cb6fb34" providerId="ADAL" clId="{EE9B2E8F-BB2E-447E-8CE5-49AD846F0CD0}" dt="2019-11-18T11:01:48.075" v="3291" actId="20577"/>
          <ac:spMkLst>
            <pc:docMk/>
            <pc:sldMk cId="4009795481" sldId="296"/>
            <ac:spMk id="42" creationId="{0EAC0BA1-0B77-4B19-A9A4-872CA309DBB0}"/>
          </ac:spMkLst>
        </pc:spChg>
        <pc:spChg chg="add">
          <ac:chgData name="雄斗 増本" userId="c33bc751-cd93-45c0-ad15-94131cb6fb34" providerId="ADAL" clId="{EE9B2E8F-BB2E-447E-8CE5-49AD846F0CD0}" dt="2019-11-21T09:44:18.701" v="8563"/>
          <ac:spMkLst>
            <pc:docMk/>
            <pc:sldMk cId="4009795481" sldId="296"/>
            <ac:spMk id="46" creationId="{0E09DC19-8CAB-47A6-9D06-29CCA8FFB7B7}"/>
          </ac:spMkLst>
        </pc:spChg>
        <pc:spChg chg="del">
          <ac:chgData name="雄斗 増本" userId="c33bc751-cd93-45c0-ad15-94131cb6fb34" providerId="ADAL" clId="{EE9B2E8F-BB2E-447E-8CE5-49AD846F0CD0}" dt="2019-11-18T09:41:43.762" v="1417" actId="478"/>
          <ac:spMkLst>
            <pc:docMk/>
            <pc:sldMk cId="4009795481" sldId="296"/>
            <ac:spMk id="46" creationId="{8307BBCB-E061-4244-B52B-ECC17776FA90}"/>
          </ac:spMkLst>
        </pc:spChg>
        <pc:spChg chg="del">
          <ac:chgData name="雄斗 増本" userId="c33bc751-cd93-45c0-ad15-94131cb6fb34" providerId="ADAL" clId="{EE9B2E8F-BB2E-447E-8CE5-49AD846F0CD0}" dt="2019-11-18T09:41:43.762" v="1417" actId="478"/>
          <ac:spMkLst>
            <pc:docMk/>
            <pc:sldMk cId="4009795481" sldId="296"/>
            <ac:spMk id="47" creationId="{525E7B07-CD6B-4DA4-839D-04281C91561C}"/>
          </ac:spMkLst>
        </pc:spChg>
        <pc:spChg chg="add mod">
          <ac:chgData name="雄斗 増本" userId="c33bc751-cd93-45c0-ad15-94131cb6fb34" providerId="ADAL" clId="{EE9B2E8F-BB2E-447E-8CE5-49AD846F0CD0}" dt="2019-12-26T13:29:46.457" v="25059" actId="1076"/>
          <ac:spMkLst>
            <pc:docMk/>
            <pc:sldMk cId="4009795481" sldId="296"/>
            <ac:spMk id="47" creationId="{829FCCC5-886C-4079-BE28-7308D28F33F8}"/>
          </ac:spMkLst>
        </pc:spChg>
        <pc:spChg chg="del">
          <ac:chgData name="雄斗 増本" userId="c33bc751-cd93-45c0-ad15-94131cb6fb34" providerId="ADAL" clId="{EE9B2E8F-BB2E-447E-8CE5-49AD846F0CD0}" dt="2019-11-18T09:41:43.762" v="1417" actId="478"/>
          <ac:spMkLst>
            <pc:docMk/>
            <pc:sldMk cId="4009795481" sldId="296"/>
            <ac:spMk id="48" creationId="{381C6C6E-3058-4748-B535-C3D9EC7F43B6}"/>
          </ac:spMkLst>
        </pc:spChg>
        <pc:spChg chg="add mod">
          <ac:chgData name="雄斗 増本" userId="c33bc751-cd93-45c0-ad15-94131cb6fb34" providerId="ADAL" clId="{EE9B2E8F-BB2E-447E-8CE5-49AD846F0CD0}" dt="2019-12-26T13:29:46.457" v="25059" actId="1076"/>
          <ac:spMkLst>
            <pc:docMk/>
            <pc:sldMk cId="4009795481" sldId="296"/>
            <ac:spMk id="49" creationId="{1A39D9BB-2A9F-403D-99BD-50493DF35092}"/>
          </ac:spMkLst>
        </pc:spChg>
        <pc:spChg chg="add mod">
          <ac:chgData name="雄斗 増本" userId="c33bc751-cd93-45c0-ad15-94131cb6fb34" providerId="ADAL" clId="{EE9B2E8F-BB2E-447E-8CE5-49AD846F0CD0}" dt="2019-12-26T13:29:46.457" v="25059" actId="1076"/>
          <ac:spMkLst>
            <pc:docMk/>
            <pc:sldMk cId="4009795481" sldId="296"/>
            <ac:spMk id="50" creationId="{3F64D6CA-5AA7-407A-9BC0-14428C2EFDF6}"/>
          </ac:spMkLst>
        </pc:spChg>
        <pc:spChg chg="add mod">
          <ac:chgData name="雄斗 増本" userId="c33bc751-cd93-45c0-ad15-94131cb6fb34" providerId="ADAL" clId="{EE9B2E8F-BB2E-447E-8CE5-49AD846F0CD0}" dt="2019-12-26T13:29:46.457" v="25059" actId="1076"/>
          <ac:spMkLst>
            <pc:docMk/>
            <pc:sldMk cId="4009795481" sldId="296"/>
            <ac:spMk id="51" creationId="{FF151279-EBBE-46A2-97E9-19CCC8EF1713}"/>
          </ac:spMkLst>
        </pc:spChg>
        <pc:spChg chg="add mod">
          <ac:chgData name="雄斗 増本" userId="c33bc751-cd93-45c0-ad15-94131cb6fb34" providerId="ADAL" clId="{EE9B2E8F-BB2E-447E-8CE5-49AD846F0CD0}" dt="2019-12-26T13:29:46.457" v="25059" actId="1076"/>
          <ac:spMkLst>
            <pc:docMk/>
            <pc:sldMk cId="4009795481" sldId="296"/>
            <ac:spMk id="53" creationId="{A98E1269-438C-4994-82D3-7E3434B4A727}"/>
          </ac:spMkLst>
        </pc:spChg>
        <pc:spChg chg="del">
          <ac:chgData name="雄斗 増本" userId="c33bc751-cd93-45c0-ad15-94131cb6fb34" providerId="ADAL" clId="{EE9B2E8F-BB2E-447E-8CE5-49AD846F0CD0}" dt="2019-11-18T09:26:41.490" v="1218" actId="478"/>
          <ac:spMkLst>
            <pc:docMk/>
            <pc:sldMk cId="4009795481" sldId="296"/>
            <ac:spMk id="53" creationId="{FF1D5019-50D3-409B-8579-25B30B0C555E}"/>
          </ac:spMkLst>
        </pc:spChg>
        <pc:spChg chg="add mod">
          <ac:chgData name="雄斗 増本" userId="c33bc751-cd93-45c0-ad15-94131cb6fb34" providerId="ADAL" clId="{EE9B2E8F-BB2E-447E-8CE5-49AD846F0CD0}" dt="2019-12-26T13:29:46.457" v="25059" actId="1076"/>
          <ac:spMkLst>
            <pc:docMk/>
            <pc:sldMk cId="4009795481" sldId="296"/>
            <ac:spMk id="55" creationId="{4223D0D9-280F-4C52-89E2-C22641E5D3FC}"/>
          </ac:spMkLst>
        </pc:spChg>
        <pc:spChg chg="add mod">
          <ac:chgData name="雄斗 増本" userId="c33bc751-cd93-45c0-ad15-94131cb6fb34" providerId="ADAL" clId="{EE9B2E8F-BB2E-447E-8CE5-49AD846F0CD0}" dt="2019-12-26T13:29:46.457" v="25059" actId="1076"/>
          <ac:spMkLst>
            <pc:docMk/>
            <pc:sldMk cId="4009795481" sldId="296"/>
            <ac:spMk id="61" creationId="{60BB39B2-A404-432B-A256-F13344C492A0}"/>
          </ac:spMkLst>
        </pc:spChg>
        <pc:spChg chg="add mod">
          <ac:chgData name="雄斗 増本" userId="c33bc751-cd93-45c0-ad15-94131cb6fb34" providerId="ADAL" clId="{EE9B2E8F-BB2E-447E-8CE5-49AD846F0CD0}" dt="2019-12-26T13:29:46.457" v="25059" actId="1076"/>
          <ac:spMkLst>
            <pc:docMk/>
            <pc:sldMk cId="4009795481" sldId="296"/>
            <ac:spMk id="62" creationId="{AE685AE7-1340-4097-8875-F3601F7F9A63}"/>
          </ac:spMkLst>
        </pc:spChg>
        <pc:spChg chg="add mod">
          <ac:chgData name="雄斗 増本" userId="c33bc751-cd93-45c0-ad15-94131cb6fb34" providerId="ADAL" clId="{EE9B2E8F-BB2E-447E-8CE5-49AD846F0CD0}" dt="2019-12-26T13:29:46.457" v="25059" actId="1076"/>
          <ac:spMkLst>
            <pc:docMk/>
            <pc:sldMk cId="4009795481" sldId="296"/>
            <ac:spMk id="63" creationId="{2AA32A6C-E061-46FA-8885-07091D8E9854}"/>
          </ac:spMkLst>
        </pc:spChg>
        <pc:spChg chg="add mod">
          <ac:chgData name="雄斗 増本" userId="c33bc751-cd93-45c0-ad15-94131cb6fb34" providerId="ADAL" clId="{EE9B2E8F-BB2E-447E-8CE5-49AD846F0CD0}" dt="2019-12-26T13:29:46.457" v="25059" actId="1076"/>
          <ac:spMkLst>
            <pc:docMk/>
            <pc:sldMk cId="4009795481" sldId="296"/>
            <ac:spMk id="64" creationId="{71124D2F-E2F0-4C41-9665-D5741C691990}"/>
          </ac:spMkLst>
        </pc:spChg>
        <pc:spChg chg="add mod">
          <ac:chgData name="雄斗 増本" userId="c33bc751-cd93-45c0-ad15-94131cb6fb34" providerId="ADAL" clId="{EE9B2E8F-BB2E-447E-8CE5-49AD846F0CD0}" dt="2019-12-26T13:29:46.457" v="25059" actId="1076"/>
          <ac:spMkLst>
            <pc:docMk/>
            <pc:sldMk cId="4009795481" sldId="296"/>
            <ac:spMk id="66" creationId="{8ADB49FF-3EDD-4F6D-A0FB-3FB4EE6B4DF1}"/>
          </ac:spMkLst>
        </pc:spChg>
        <pc:spChg chg="add mod">
          <ac:chgData name="雄斗 増本" userId="c33bc751-cd93-45c0-ad15-94131cb6fb34" providerId="ADAL" clId="{EE9B2E8F-BB2E-447E-8CE5-49AD846F0CD0}" dt="2019-12-26T13:29:46.457" v="25059" actId="1076"/>
          <ac:spMkLst>
            <pc:docMk/>
            <pc:sldMk cId="4009795481" sldId="296"/>
            <ac:spMk id="67" creationId="{43180DD9-7E81-4EC2-A3A0-7888C3AC138B}"/>
          </ac:spMkLst>
        </pc:spChg>
        <pc:spChg chg="add mod">
          <ac:chgData name="雄斗 増本" userId="c33bc751-cd93-45c0-ad15-94131cb6fb34" providerId="ADAL" clId="{EE9B2E8F-BB2E-447E-8CE5-49AD846F0CD0}" dt="2019-12-26T13:29:46.457" v="25059" actId="1076"/>
          <ac:spMkLst>
            <pc:docMk/>
            <pc:sldMk cId="4009795481" sldId="296"/>
            <ac:spMk id="68" creationId="{6A554C75-4E34-4E7E-876D-EFBE8B6E4AB4}"/>
          </ac:spMkLst>
        </pc:spChg>
        <pc:spChg chg="add mod">
          <ac:chgData name="雄斗 増本" userId="c33bc751-cd93-45c0-ad15-94131cb6fb34" providerId="ADAL" clId="{EE9B2E8F-BB2E-447E-8CE5-49AD846F0CD0}" dt="2019-12-26T13:29:46.457" v="25059" actId="1076"/>
          <ac:spMkLst>
            <pc:docMk/>
            <pc:sldMk cId="4009795481" sldId="296"/>
            <ac:spMk id="70" creationId="{50F02C84-E869-4AC7-B0CC-286BAFD94C3A}"/>
          </ac:spMkLst>
        </pc:spChg>
        <pc:spChg chg="add mod">
          <ac:chgData name="雄斗 増本" userId="c33bc751-cd93-45c0-ad15-94131cb6fb34" providerId="ADAL" clId="{EE9B2E8F-BB2E-447E-8CE5-49AD846F0CD0}" dt="2019-12-26T13:29:46.457" v="25059" actId="1076"/>
          <ac:spMkLst>
            <pc:docMk/>
            <pc:sldMk cId="4009795481" sldId="296"/>
            <ac:spMk id="71" creationId="{55FEBF87-FE5A-4F9C-B99C-90AE3D675F9A}"/>
          </ac:spMkLst>
        </pc:spChg>
        <pc:spChg chg="add mod">
          <ac:chgData name="雄斗 増本" userId="c33bc751-cd93-45c0-ad15-94131cb6fb34" providerId="ADAL" clId="{EE9B2E8F-BB2E-447E-8CE5-49AD846F0CD0}" dt="2019-12-26T13:29:46.457" v="25059" actId="1076"/>
          <ac:spMkLst>
            <pc:docMk/>
            <pc:sldMk cId="4009795481" sldId="296"/>
            <ac:spMk id="72" creationId="{BA892D5A-E5E2-4755-BB9E-02C73013C173}"/>
          </ac:spMkLst>
        </pc:spChg>
        <pc:spChg chg="add mod">
          <ac:chgData name="雄斗 増本" userId="c33bc751-cd93-45c0-ad15-94131cb6fb34" providerId="ADAL" clId="{EE9B2E8F-BB2E-447E-8CE5-49AD846F0CD0}" dt="2019-12-26T13:29:46.457" v="25059" actId="1076"/>
          <ac:spMkLst>
            <pc:docMk/>
            <pc:sldMk cId="4009795481" sldId="296"/>
            <ac:spMk id="73" creationId="{3AC969FD-DB6F-4CDD-B6ED-DC5755D18B34}"/>
          </ac:spMkLst>
        </pc:spChg>
        <pc:spChg chg="add mod">
          <ac:chgData name="雄斗 増本" userId="c33bc751-cd93-45c0-ad15-94131cb6fb34" providerId="ADAL" clId="{EE9B2E8F-BB2E-447E-8CE5-49AD846F0CD0}" dt="2019-12-26T13:29:46.457" v="25059" actId="1076"/>
          <ac:spMkLst>
            <pc:docMk/>
            <pc:sldMk cId="4009795481" sldId="296"/>
            <ac:spMk id="74" creationId="{6A2E4E46-0F66-4355-BB71-75082BD761FD}"/>
          </ac:spMkLst>
        </pc:spChg>
        <pc:spChg chg="add mod">
          <ac:chgData name="雄斗 増本" userId="c33bc751-cd93-45c0-ad15-94131cb6fb34" providerId="ADAL" clId="{EE9B2E8F-BB2E-447E-8CE5-49AD846F0CD0}" dt="2019-12-26T13:29:46.457" v="25059" actId="1076"/>
          <ac:spMkLst>
            <pc:docMk/>
            <pc:sldMk cId="4009795481" sldId="296"/>
            <ac:spMk id="75" creationId="{8E1E0EBD-BEEA-41FD-9286-B9728E4E32F4}"/>
          </ac:spMkLst>
        </pc:spChg>
        <pc:spChg chg="add mod">
          <ac:chgData name="雄斗 増本" userId="c33bc751-cd93-45c0-ad15-94131cb6fb34" providerId="ADAL" clId="{EE9B2E8F-BB2E-447E-8CE5-49AD846F0CD0}" dt="2019-12-26T13:29:46.457" v="25059" actId="1076"/>
          <ac:spMkLst>
            <pc:docMk/>
            <pc:sldMk cId="4009795481" sldId="296"/>
            <ac:spMk id="76" creationId="{EF118C0A-A368-4996-B677-7A4ADC7CC004}"/>
          </ac:spMkLst>
        </pc:spChg>
        <pc:spChg chg="add mod">
          <ac:chgData name="雄斗 増本" userId="c33bc751-cd93-45c0-ad15-94131cb6fb34" providerId="ADAL" clId="{EE9B2E8F-BB2E-447E-8CE5-49AD846F0CD0}" dt="2019-12-26T13:29:46.457" v="25059" actId="1076"/>
          <ac:spMkLst>
            <pc:docMk/>
            <pc:sldMk cId="4009795481" sldId="296"/>
            <ac:spMk id="77" creationId="{27E05016-5ED8-4203-97A1-86720BCC3186}"/>
          </ac:spMkLst>
        </pc:spChg>
        <pc:spChg chg="del">
          <ac:chgData name="雄斗 増本" userId="c33bc751-cd93-45c0-ad15-94131cb6fb34" providerId="ADAL" clId="{EE9B2E8F-BB2E-447E-8CE5-49AD846F0CD0}" dt="2019-11-18T09:41:43.762" v="1417" actId="478"/>
          <ac:spMkLst>
            <pc:docMk/>
            <pc:sldMk cId="4009795481" sldId="296"/>
            <ac:spMk id="78" creationId="{2326CB48-23C9-4423-9CD3-A64971B009A3}"/>
          </ac:spMkLst>
        </pc:spChg>
        <pc:spChg chg="add mod">
          <ac:chgData name="雄斗 増本" userId="c33bc751-cd93-45c0-ad15-94131cb6fb34" providerId="ADAL" clId="{EE9B2E8F-BB2E-447E-8CE5-49AD846F0CD0}" dt="2019-12-26T13:29:46.457" v="25059" actId="1076"/>
          <ac:spMkLst>
            <pc:docMk/>
            <pc:sldMk cId="4009795481" sldId="296"/>
            <ac:spMk id="78" creationId="{C6BF8742-77DB-4551-B0F7-044F2450D9B5}"/>
          </ac:spMkLst>
        </pc:spChg>
        <pc:spChg chg="add mod">
          <ac:chgData name="雄斗 増本" userId="c33bc751-cd93-45c0-ad15-94131cb6fb34" providerId="ADAL" clId="{EE9B2E8F-BB2E-447E-8CE5-49AD846F0CD0}" dt="2019-12-26T13:29:46.457" v="25059" actId="1076"/>
          <ac:spMkLst>
            <pc:docMk/>
            <pc:sldMk cId="4009795481" sldId="296"/>
            <ac:spMk id="79" creationId="{E209DB44-482C-4D2E-AB38-7F603D02CBEE}"/>
          </ac:spMkLst>
        </pc:spChg>
        <pc:spChg chg="del">
          <ac:chgData name="雄斗 増本" userId="c33bc751-cd93-45c0-ad15-94131cb6fb34" providerId="ADAL" clId="{EE9B2E8F-BB2E-447E-8CE5-49AD846F0CD0}" dt="2019-11-18T09:41:43.762" v="1417" actId="478"/>
          <ac:spMkLst>
            <pc:docMk/>
            <pc:sldMk cId="4009795481" sldId="296"/>
            <ac:spMk id="79" creationId="{F2CA578B-E08A-49B8-AC28-79B587C0C5A6}"/>
          </ac:spMkLst>
        </pc:spChg>
        <pc:spChg chg="add">
          <ac:chgData name="雄斗 増本" userId="c33bc751-cd93-45c0-ad15-94131cb6fb34" providerId="ADAL" clId="{EE9B2E8F-BB2E-447E-8CE5-49AD846F0CD0}" dt="2019-12-26T13:29:28.427" v="25057"/>
          <ac:spMkLst>
            <pc:docMk/>
            <pc:sldMk cId="4009795481" sldId="296"/>
            <ac:spMk id="80" creationId="{1866C812-E793-4221-8002-797B9821EEC1}"/>
          </ac:spMkLst>
        </pc:spChg>
        <pc:spChg chg="del">
          <ac:chgData name="雄斗 増本" userId="c33bc751-cd93-45c0-ad15-94131cb6fb34" providerId="ADAL" clId="{EE9B2E8F-BB2E-447E-8CE5-49AD846F0CD0}" dt="2019-11-18T09:41:43.762" v="1417" actId="478"/>
          <ac:spMkLst>
            <pc:docMk/>
            <pc:sldMk cId="4009795481" sldId="296"/>
            <ac:spMk id="80" creationId="{23E9907B-CF78-4881-86D1-E79A09F6E12F}"/>
          </ac:spMkLst>
        </pc:spChg>
        <pc:spChg chg="add">
          <ac:chgData name="雄斗 増本" userId="c33bc751-cd93-45c0-ad15-94131cb6fb34" providerId="ADAL" clId="{EE9B2E8F-BB2E-447E-8CE5-49AD846F0CD0}" dt="2019-12-26T13:29:28.427" v="25057"/>
          <ac:spMkLst>
            <pc:docMk/>
            <pc:sldMk cId="4009795481" sldId="296"/>
            <ac:spMk id="81" creationId="{54C625D8-2434-44A3-A650-08616E15CC7E}"/>
          </ac:spMkLst>
        </pc:spChg>
        <pc:spChg chg="del">
          <ac:chgData name="雄斗 増本" userId="c33bc751-cd93-45c0-ad15-94131cb6fb34" providerId="ADAL" clId="{EE9B2E8F-BB2E-447E-8CE5-49AD846F0CD0}" dt="2019-11-18T09:41:43.762" v="1417" actId="478"/>
          <ac:spMkLst>
            <pc:docMk/>
            <pc:sldMk cId="4009795481" sldId="296"/>
            <ac:spMk id="81" creationId="{E5D51346-E141-450A-818C-539E6F24EE1C}"/>
          </ac:spMkLst>
        </pc:spChg>
        <pc:spChg chg="del">
          <ac:chgData name="雄斗 増本" userId="c33bc751-cd93-45c0-ad15-94131cb6fb34" providerId="ADAL" clId="{EE9B2E8F-BB2E-447E-8CE5-49AD846F0CD0}" dt="2019-11-18T09:41:43.762" v="1417" actId="478"/>
          <ac:spMkLst>
            <pc:docMk/>
            <pc:sldMk cId="4009795481" sldId="296"/>
            <ac:spMk id="82" creationId="{56826D31-051E-4351-97AA-E28D16AF3684}"/>
          </ac:spMkLst>
        </pc:spChg>
        <pc:spChg chg="add">
          <ac:chgData name="雄斗 増本" userId="c33bc751-cd93-45c0-ad15-94131cb6fb34" providerId="ADAL" clId="{EE9B2E8F-BB2E-447E-8CE5-49AD846F0CD0}" dt="2019-12-26T13:29:28.427" v="25057"/>
          <ac:spMkLst>
            <pc:docMk/>
            <pc:sldMk cId="4009795481" sldId="296"/>
            <ac:spMk id="82" creationId="{5ACFB963-365E-4F36-A636-F236E2F961E6}"/>
          </ac:spMkLst>
        </pc:spChg>
        <pc:spChg chg="add">
          <ac:chgData name="雄斗 増本" userId="c33bc751-cd93-45c0-ad15-94131cb6fb34" providerId="ADAL" clId="{EE9B2E8F-BB2E-447E-8CE5-49AD846F0CD0}" dt="2019-12-26T13:29:28.427" v="25057"/>
          <ac:spMkLst>
            <pc:docMk/>
            <pc:sldMk cId="4009795481" sldId="296"/>
            <ac:spMk id="83" creationId="{9575C614-DF6A-421C-9CFE-297B22F2B757}"/>
          </ac:spMkLst>
        </pc:spChg>
        <pc:spChg chg="add">
          <ac:chgData name="雄斗 増本" userId="c33bc751-cd93-45c0-ad15-94131cb6fb34" providerId="ADAL" clId="{EE9B2E8F-BB2E-447E-8CE5-49AD846F0CD0}" dt="2019-12-26T13:29:28.427" v="25057"/>
          <ac:spMkLst>
            <pc:docMk/>
            <pc:sldMk cId="4009795481" sldId="296"/>
            <ac:spMk id="84" creationId="{70A28741-A3DF-4122-8657-4D28DF5E1073}"/>
          </ac:spMkLst>
        </pc:spChg>
        <pc:spChg chg="add">
          <ac:chgData name="雄斗 増本" userId="c33bc751-cd93-45c0-ad15-94131cb6fb34" providerId="ADAL" clId="{EE9B2E8F-BB2E-447E-8CE5-49AD846F0CD0}" dt="2019-12-26T13:29:28.427" v="25057"/>
          <ac:spMkLst>
            <pc:docMk/>
            <pc:sldMk cId="4009795481" sldId="296"/>
            <ac:spMk id="85" creationId="{B73D1CAC-5DC4-48AA-9A80-7AA6F9D2928F}"/>
          </ac:spMkLst>
        </pc:spChg>
        <pc:spChg chg="add">
          <ac:chgData name="雄斗 増本" userId="c33bc751-cd93-45c0-ad15-94131cb6fb34" providerId="ADAL" clId="{EE9B2E8F-BB2E-447E-8CE5-49AD846F0CD0}" dt="2019-12-26T13:29:28.427" v="25057"/>
          <ac:spMkLst>
            <pc:docMk/>
            <pc:sldMk cId="4009795481" sldId="296"/>
            <ac:spMk id="86" creationId="{14FC20DA-CFD4-4637-A0A8-CD8FA22D30C4}"/>
          </ac:spMkLst>
        </pc:spChg>
        <pc:spChg chg="add">
          <ac:chgData name="雄斗 増本" userId="c33bc751-cd93-45c0-ad15-94131cb6fb34" providerId="ADAL" clId="{EE9B2E8F-BB2E-447E-8CE5-49AD846F0CD0}" dt="2019-12-26T13:29:28.427" v="25057"/>
          <ac:spMkLst>
            <pc:docMk/>
            <pc:sldMk cId="4009795481" sldId="296"/>
            <ac:spMk id="88" creationId="{8E9BB84B-08B6-4E1F-815F-C660ECFF304A}"/>
          </ac:spMkLst>
        </pc:spChg>
        <pc:spChg chg="add">
          <ac:chgData name="雄斗 増本" userId="c33bc751-cd93-45c0-ad15-94131cb6fb34" providerId="ADAL" clId="{EE9B2E8F-BB2E-447E-8CE5-49AD846F0CD0}" dt="2019-12-26T13:29:28.427" v="25057"/>
          <ac:spMkLst>
            <pc:docMk/>
            <pc:sldMk cId="4009795481" sldId="296"/>
            <ac:spMk id="89" creationId="{9464791E-DF98-4D32-8F7E-D8315BCA4180}"/>
          </ac:spMkLst>
        </pc:spChg>
        <pc:spChg chg="add">
          <ac:chgData name="雄斗 増本" userId="c33bc751-cd93-45c0-ad15-94131cb6fb34" providerId="ADAL" clId="{EE9B2E8F-BB2E-447E-8CE5-49AD846F0CD0}" dt="2019-12-26T13:29:28.427" v="25057"/>
          <ac:spMkLst>
            <pc:docMk/>
            <pc:sldMk cId="4009795481" sldId="296"/>
            <ac:spMk id="92" creationId="{611B8B06-CCAB-4AFF-99B6-021D71203BA2}"/>
          </ac:spMkLst>
        </pc:spChg>
        <pc:spChg chg="add">
          <ac:chgData name="雄斗 増本" userId="c33bc751-cd93-45c0-ad15-94131cb6fb34" providerId="ADAL" clId="{EE9B2E8F-BB2E-447E-8CE5-49AD846F0CD0}" dt="2019-12-26T13:29:28.427" v="25057"/>
          <ac:spMkLst>
            <pc:docMk/>
            <pc:sldMk cId="4009795481" sldId="296"/>
            <ac:spMk id="93" creationId="{15755BDE-59A9-45A1-86BE-96DC002211E1}"/>
          </ac:spMkLst>
        </pc:spChg>
        <pc:spChg chg="add">
          <ac:chgData name="雄斗 増本" userId="c33bc751-cd93-45c0-ad15-94131cb6fb34" providerId="ADAL" clId="{EE9B2E8F-BB2E-447E-8CE5-49AD846F0CD0}" dt="2019-12-26T13:29:28.427" v="25057"/>
          <ac:spMkLst>
            <pc:docMk/>
            <pc:sldMk cId="4009795481" sldId="296"/>
            <ac:spMk id="94" creationId="{62211B1F-1AB8-43F3-92A3-6B9E3A57B471}"/>
          </ac:spMkLst>
        </pc:spChg>
        <pc:spChg chg="add">
          <ac:chgData name="雄斗 増本" userId="c33bc751-cd93-45c0-ad15-94131cb6fb34" providerId="ADAL" clId="{EE9B2E8F-BB2E-447E-8CE5-49AD846F0CD0}" dt="2019-12-26T13:29:28.427" v="25057"/>
          <ac:spMkLst>
            <pc:docMk/>
            <pc:sldMk cId="4009795481" sldId="296"/>
            <ac:spMk id="95" creationId="{F7261005-C559-43AC-BCF5-0A1A12070803}"/>
          </ac:spMkLst>
        </pc:spChg>
        <pc:spChg chg="add del mod">
          <ac:chgData name="雄斗 増本" userId="c33bc751-cd93-45c0-ad15-94131cb6fb34" providerId="ADAL" clId="{EE9B2E8F-BB2E-447E-8CE5-49AD846F0CD0}" dt="2019-12-26T13:29:27.652" v="25056" actId="478"/>
          <ac:spMkLst>
            <pc:docMk/>
            <pc:sldMk cId="4009795481" sldId="296"/>
            <ac:spMk id="96" creationId="{611D1BE3-EDAD-4958-A22C-314252938F0A}"/>
          </ac:spMkLst>
        </pc:spChg>
        <pc:spChg chg="add">
          <ac:chgData name="雄斗 増本" userId="c33bc751-cd93-45c0-ad15-94131cb6fb34" providerId="ADAL" clId="{EE9B2E8F-BB2E-447E-8CE5-49AD846F0CD0}" dt="2019-12-26T13:29:28.427" v="25057"/>
          <ac:spMkLst>
            <pc:docMk/>
            <pc:sldMk cId="4009795481" sldId="296"/>
            <ac:spMk id="99" creationId="{98A3C7B4-698E-4AA6-AC5A-58660CFB279C}"/>
          </ac:spMkLst>
        </pc:spChg>
        <pc:spChg chg="del">
          <ac:chgData name="雄斗 増本" userId="c33bc751-cd93-45c0-ad15-94131cb6fb34" providerId="ADAL" clId="{EE9B2E8F-BB2E-447E-8CE5-49AD846F0CD0}" dt="2019-11-18T09:41:43.762" v="1417" actId="478"/>
          <ac:spMkLst>
            <pc:docMk/>
            <pc:sldMk cId="4009795481" sldId="296"/>
            <ac:spMk id="99" creationId="{EC024D67-6D41-40C2-BC36-34F1FD4A4874}"/>
          </ac:spMkLst>
        </pc:spChg>
        <pc:spChg chg="del">
          <ac:chgData name="雄斗 増本" userId="c33bc751-cd93-45c0-ad15-94131cb6fb34" providerId="ADAL" clId="{EE9B2E8F-BB2E-447E-8CE5-49AD846F0CD0}" dt="2019-11-18T10:04:52.627" v="2124" actId="478"/>
          <ac:spMkLst>
            <pc:docMk/>
            <pc:sldMk cId="4009795481" sldId="296"/>
            <ac:spMk id="100" creationId="{3D642A75-A135-C744-AF05-9603902EA17A}"/>
          </ac:spMkLst>
        </pc:spChg>
        <pc:spChg chg="add">
          <ac:chgData name="雄斗 増本" userId="c33bc751-cd93-45c0-ad15-94131cb6fb34" providerId="ADAL" clId="{EE9B2E8F-BB2E-447E-8CE5-49AD846F0CD0}" dt="2019-12-26T13:29:28.427" v="25057"/>
          <ac:spMkLst>
            <pc:docMk/>
            <pc:sldMk cId="4009795481" sldId="296"/>
            <ac:spMk id="100" creationId="{B9355996-585B-4D5A-9F06-12ABB6E12B4B}"/>
          </ac:spMkLst>
        </pc:spChg>
        <pc:spChg chg="del">
          <ac:chgData name="雄斗 増本" userId="c33bc751-cd93-45c0-ad15-94131cb6fb34" providerId="ADAL" clId="{EE9B2E8F-BB2E-447E-8CE5-49AD846F0CD0}" dt="2019-11-18T10:04:51.650" v="2123" actId="478"/>
          <ac:spMkLst>
            <pc:docMk/>
            <pc:sldMk cId="4009795481" sldId="296"/>
            <ac:spMk id="101" creationId="{46C40A65-9850-D04A-A3D5-CE6E278A363F}"/>
          </ac:spMkLst>
        </pc:spChg>
        <pc:spChg chg="add">
          <ac:chgData name="雄斗 増本" userId="c33bc751-cd93-45c0-ad15-94131cb6fb34" providerId="ADAL" clId="{EE9B2E8F-BB2E-447E-8CE5-49AD846F0CD0}" dt="2019-12-26T13:29:28.427" v="25057"/>
          <ac:spMkLst>
            <pc:docMk/>
            <pc:sldMk cId="4009795481" sldId="296"/>
            <ac:spMk id="101" creationId="{B3D8264B-4159-4E94-9D3F-12CC389E7A41}"/>
          </ac:spMkLst>
        </pc:spChg>
        <pc:spChg chg="del">
          <ac:chgData name="雄斗 増本" userId="c33bc751-cd93-45c0-ad15-94131cb6fb34" providerId="ADAL" clId="{EE9B2E8F-BB2E-447E-8CE5-49AD846F0CD0}" dt="2019-11-18T09:41:43.762" v="1417" actId="478"/>
          <ac:spMkLst>
            <pc:docMk/>
            <pc:sldMk cId="4009795481" sldId="296"/>
            <ac:spMk id="102" creationId="{913FD3C4-B057-456D-B055-49A31BE0CD6A}"/>
          </ac:spMkLst>
        </pc:spChg>
        <pc:spChg chg="add">
          <ac:chgData name="雄斗 増本" userId="c33bc751-cd93-45c0-ad15-94131cb6fb34" providerId="ADAL" clId="{EE9B2E8F-BB2E-447E-8CE5-49AD846F0CD0}" dt="2019-12-26T13:29:28.427" v="25057"/>
          <ac:spMkLst>
            <pc:docMk/>
            <pc:sldMk cId="4009795481" sldId="296"/>
            <ac:spMk id="102" creationId="{E6CF4BED-04B4-4FCB-AE2F-A5298AE2BCED}"/>
          </ac:spMkLst>
        </pc:spChg>
        <pc:spChg chg="del">
          <ac:chgData name="雄斗 増本" userId="c33bc751-cd93-45c0-ad15-94131cb6fb34" providerId="ADAL" clId="{EE9B2E8F-BB2E-447E-8CE5-49AD846F0CD0}" dt="2019-11-18T09:26:48.249" v="1221" actId="478"/>
          <ac:spMkLst>
            <pc:docMk/>
            <pc:sldMk cId="4009795481" sldId="296"/>
            <ac:spMk id="103" creationId="{387FA791-87D5-4E1E-90F1-822D2D8DB37B}"/>
          </ac:spMkLst>
        </pc:spChg>
        <pc:spChg chg="add">
          <ac:chgData name="雄斗 増本" userId="c33bc751-cd93-45c0-ad15-94131cb6fb34" providerId="ADAL" clId="{EE9B2E8F-BB2E-447E-8CE5-49AD846F0CD0}" dt="2019-12-26T13:29:28.427" v="25057"/>
          <ac:spMkLst>
            <pc:docMk/>
            <pc:sldMk cId="4009795481" sldId="296"/>
            <ac:spMk id="103" creationId="{82E9AFA7-22F2-48DF-B7F9-20DA747E07AF}"/>
          </ac:spMkLst>
        </pc:spChg>
        <pc:spChg chg="add">
          <ac:chgData name="雄斗 増本" userId="c33bc751-cd93-45c0-ad15-94131cb6fb34" providerId="ADAL" clId="{EE9B2E8F-BB2E-447E-8CE5-49AD846F0CD0}" dt="2019-12-26T13:29:28.427" v="25057"/>
          <ac:spMkLst>
            <pc:docMk/>
            <pc:sldMk cId="4009795481" sldId="296"/>
            <ac:spMk id="118" creationId="{B89A6683-2DCA-417E-ACF0-7A9DC6EE4705}"/>
          </ac:spMkLst>
        </pc:spChg>
        <pc:spChg chg="del">
          <ac:chgData name="雄斗 増本" userId="c33bc751-cd93-45c0-ad15-94131cb6fb34" providerId="ADAL" clId="{EE9B2E8F-BB2E-447E-8CE5-49AD846F0CD0}" dt="2019-11-18T09:26:38.498" v="1217" actId="478"/>
          <ac:spMkLst>
            <pc:docMk/>
            <pc:sldMk cId="4009795481" sldId="296"/>
            <ac:spMk id="118" creationId="{E3B47DCC-FE87-4CBE-89A0-C474AAE6932F}"/>
          </ac:spMkLst>
        </pc:spChg>
        <pc:spChg chg="add del">
          <ac:chgData name="雄斗 増本" userId="c33bc751-cd93-45c0-ad15-94131cb6fb34" providerId="ADAL" clId="{EE9B2E8F-BB2E-447E-8CE5-49AD846F0CD0}" dt="2019-11-18T09:42:15.281" v="1436" actId="478"/>
          <ac:spMkLst>
            <pc:docMk/>
            <pc:sldMk cId="4009795481" sldId="296"/>
            <ac:spMk id="119" creationId="{61C8E0DF-DC82-4B49-9851-16DA529749DB}"/>
          </ac:spMkLst>
        </pc:spChg>
        <pc:spChg chg="add">
          <ac:chgData name="雄斗 増本" userId="c33bc751-cd93-45c0-ad15-94131cb6fb34" providerId="ADAL" clId="{EE9B2E8F-BB2E-447E-8CE5-49AD846F0CD0}" dt="2019-12-26T13:29:28.427" v="25057"/>
          <ac:spMkLst>
            <pc:docMk/>
            <pc:sldMk cId="4009795481" sldId="296"/>
            <ac:spMk id="119" creationId="{84063AB2-2653-4DAC-A920-1BE815C9DCC5}"/>
          </ac:spMkLst>
        </pc:spChg>
        <pc:spChg chg="add">
          <ac:chgData name="雄斗 増本" userId="c33bc751-cd93-45c0-ad15-94131cb6fb34" providerId="ADAL" clId="{EE9B2E8F-BB2E-447E-8CE5-49AD846F0CD0}" dt="2019-12-26T13:29:28.427" v="25057"/>
          <ac:spMkLst>
            <pc:docMk/>
            <pc:sldMk cId="4009795481" sldId="296"/>
            <ac:spMk id="120" creationId="{3B0D8376-A816-4B17-95C2-CA825259482B}"/>
          </ac:spMkLst>
        </pc:spChg>
        <pc:spChg chg="add">
          <ac:chgData name="雄斗 増本" userId="c33bc751-cd93-45c0-ad15-94131cb6fb34" providerId="ADAL" clId="{EE9B2E8F-BB2E-447E-8CE5-49AD846F0CD0}" dt="2019-12-26T13:29:28.427" v="25057"/>
          <ac:spMkLst>
            <pc:docMk/>
            <pc:sldMk cId="4009795481" sldId="296"/>
            <ac:spMk id="121" creationId="{B3B25E65-1B7B-4E18-9965-E4D1196037AA}"/>
          </ac:spMkLst>
        </pc:spChg>
        <pc:spChg chg="add del">
          <ac:chgData name="雄斗 増本" userId="c33bc751-cd93-45c0-ad15-94131cb6fb34" providerId="ADAL" clId="{EE9B2E8F-BB2E-447E-8CE5-49AD846F0CD0}" dt="2019-11-18T09:42:15.281" v="1436" actId="478"/>
          <ac:spMkLst>
            <pc:docMk/>
            <pc:sldMk cId="4009795481" sldId="296"/>
            <ac:spMk id="121" creationId="{BD33EA1A-F769-4D0D-81A1-18BA0E164E7E}"/>
          </ac:spMkLst>
        </pc:spChg>
        <pc:spChg chg="add del">
          <ac:chgData name="雄斗 増本" userId="c33bc751-cd93-45c0-ad15-94131cb6fb34" providerId="ADAL" clId="{EE9B2E8F-BB2E-447E-8CE5-49AD846F0CD0}" dt="2019-11-18T09:42:15.281" v="1436" actId="478"/>
          <ac:spMkLst>
            <pc:docMk/>
            <pc:sldMk cId="4009795481" sldId="296"/>
            <ac:spMk id="122" creationId="{33DE56E4-89FF-4041-B9A4-BA8A729B7BB7}"/>
          </ac:spMkLst>
        </pc:spChg>
        <pc:spChg chg="add">
          <ac:chgData name="雄斗 増本" userId="c33bc751-cd93-45c0-ad15-94131cb6fb34" providerId="ADAL" clId="{EE9B2E8F-BB2E-447E-8CE5-49AD846F0CD0}" dt="2019-12-26T13:29:28.427" v="25057"/>
          <ac:spMkLst>
            <pc:docMk/>
            <pc:sldMk cId="4009795481" sldId="296"/>
            <ac:spMk id="122" creationId="{6C6BF10A-34C5-4D58-8768-C38250C704E8}"/>
          </ac:spMkLst>
        </pc:spChg>
        <pc:spChg chg="add">
          <ac:chgData name="雄斗 増本" userId="c33bc751-cd93-45c0-ad15-94131cb6fb34" providerId="ADAL" clId="{EE9B2E8F-BB2E-447E-8CE5-49AD846F0CD0}" dt="2019-12-26T13:29:28.427" v="25057"/>
          <ac:spMkLst>
            <pc:docMk/>
            <pc:sldMk cId="4009795481" sldId="296"/>
            <ac:spMk id="123" creationId="{3B5F3324-23F0-4B8E-8957-2ECF37BCCE1C}"/>
          </ac:spMkLst>
        </pc:spChg>
        <pc:spChg chg="add del">
          <ac:chgData name="雄斗 増本" userId="c33bc751-cd93-45c0-ad15-94131cb6fb34" providerId="ADAL" clId="{EE9B2E8F-BB2E-447E-8CE5-49AD846F0CD0}" dt="2019-11-18T09:42:15.281" v="1436" actId="478"/>
          <ac:spMkLst>
            <pc:docMk/>
            <pc:sldMk cId="4009795481" sldId="296"/>
            <ac:spMk id="123" creationId="{C72EDE6D-FA99-4128-AA91-0D120B85447B}"/>
          </ac:spMkLst>
        </pc:spChg>
        <pc:spChg chg="add">
          <ac:chgData name="雄斗 増本" userId="c33bc751-cd93-45c0-ad15-94131cb6fb34" providerId="ADAL" clId="{EE9B2E8F-BB2E-447E-8CE5-49AD846F0CD0}" dt="2019-12-26T13:29:28.427" v="25057"/>
          <ac:spMkLst>
            <pc:docMk/>
            <pc:sldMk cId="4009795481" sldId="296"/>
            <ac:spMk id="124" creationId="{46A7B243-E63B-4B7C-A01D-86AA8C81A370}"/>
          </ac:spMkLst>
        </pc:spChg>
        <pc:spChg chg="add del">
          <ac:chgData name="雄斗 増本" userId="c33bc751-cd93-45c0-ad15-94131cb6fb34" providerId="ADAL" clId="{EE9B2E8F-BB2E-447E-8CE5-49AD846F0CD0}" dt="2019-11-18T09:42:15.281" v="1436" actId="478"/>
          <ac:spMkLst>
            <pc:docMk/>
            <pc:sldMk cId="4009795481" sldId="296"/>
            <ac:spMk id="124" creationId="{FE8C45A2-9B6A-4B1A-9CA8-05274F352DA9}"/>
          </ac:spMkLst>
        </pc:spChg>
        <pc:spChg chg="add">
          <ac:chgData name="雄斗 増本" userId="c33bc751-cd93-45c0-ad15-94131cb6fb34" providerId="ADAL" clId="{EE9B2E8F-BB2E-447E-8CE5-49AD846F0CD0}" dt="2019-12-26T13:29:28.427" v="25057"/>
          <ac:spMkLst>
            <pc:docMk/>
            <pc:sldMk cId="4009795481" sldId="296"/>
            <ac:spMk id="125" creationId="{CCE9F820-435F-45CB-872D-1C1B4BA4A7C2}"/>
          </ac:spMkLst>
        </pc:spChg>
        <pc:spChg chg="add">
          <ac:chgData name="雄斗 増本" userId="c33bc751-cd93-45c0-ad15-94131cb6fb34" providerId="ADAL" clId="{EE9B2E8F-BB2E-447E-8CE5-49AD846F0CD0}" dt="2019-12-26T13:29:28.427" v="25057"/>
          <ac:spMkLst>
            <pc:docMk/>
            <pc:sldMk cId="4009795481" sldId="296"/>
            <ac:spMk id="127" creationId="{ED0A55A9-545A-4BA4-B82F-5EDAB4ECECC2}"/>
          </ac:spMkLst>
        </pc:spChg>
        <pc:spChg chg="add del">
          <ac:chgData name="雄斗 増本" userId="c33bc751-cd93-45c0-ad15-94131cb6fb34" providerId="ADAL" clId="{EE9B2E8F-BB2E-447E-8CE5-49AD846F0CD0}" dt="2019-11-18T09:42:12.697" v="1435" actId="478"/>
          <ac:spMkLst>
            <pc:docMk/>
            <pc:sldMk cId="4009795481" sldId="296"/>
            <ac:spMk id="128" creationId="{12CC5CE0-8547-4A53-8C2C-E2963DF60A32}"/>
          </ac:spMkLst>
        </pc:spChg>
        <pc:spChg chg="add">
          <ac:chgData name="雄斗 増本" userId="c33bc751-cd93-45c0-ad15-94131cb6fb34" providerId="ADAL" clId="{EE9B2E8F-BB2E-447E-8CE5-49AD846F0CD0}" dt="2019-12-26T13:29:28.427" v="25057"/>
          <ac:spMkLst>
            <pc:docMk/>
            <pc:sldMk cId="4009795481" sldId="296"/>
            <ac:spMk id="128" creationId="{FD465DC7-19D6-4221-80B6-F00E2137E651}"/>
          </ac:spMkLst>
        </pc:spChg>
        <pc:spChg chg="add">
          <ac:chgData name="雄斗 増本" userId="c33bc751-cd93-45c0-ad15-94131cb6fb34" providerId="ADAL" clId="{EE9B2E8F-BB2E-447E-8CE5-49AD846F0CD0}" dt="2019-12-26T13:29:28.427" v="25057"/>
          <ac:spMkLst>
            <pc:docMk/>
            <pc:sldMk cId="4009795481" sldId="296"/>
            <ac:spMk id="129" creationId="{36D5E1B1-8639-4458-90F2-EA4E7F146B28}"/>
          </ac:spMkLst>
        </pc:spChg>
        <pc:spChg chg="add del">
          <ac:chgData name="雄斗 増本" userId="c33bc751-cd93-45c0-ad15-94131cb6fb34" providerId="ADAL" clId="{EE9B2E8F-BB2E-447E-8CE5-49AD846F0CD0}" dt="2019-11-18T09:42:12.697" v="1435" actId="478"/>
          <ac:spMkLst>
            <pc:docMk/>
            <pc:sldMk cId="4009795481" sldId="296"/>
            <ac:spMk id="129" creationId="{77E8B3CB-5FFB-4FEB-8F8D-F36BDF287351}"/>
          </ac:spMkLst>
        </pc:spChg>
        <pc:spChg chg="add del mod">
          <ac:chgData name="雄斗 増本" userId="c33bc751-cd93-45c0-ad15-94131cb6fb34" providerId="ADAL" clId="{EE9B2E8F-BB2E-447E-8CE5-49AD846F0CD0}" dt="2019-12-26T13:29:27.652" v="25056" actId="478"/>
          <ac:spMkLst>
            <pc:docMk/>
            <pc:sldMk cId="4009795481" sldId="296"/>
            <ac:spMk id="130" creationId="{B7B4CAEF-FDDB-4E05-9424-94C9096ED494}"/>
          </ac:spMkLst>
        </pc:spChg>
        <pc:spChg chg="mod">
          <ac:chgData name="雄斗 増本" userId="c33bc751-cd93-45c0-ad15-94131cb6fb34" providerId="ADAL" clId="{EE9B2E8F-BB2E-447E-8CE5-49AD846F0CD0}" dt="2019-11-18T10:26:19.186" v="3171" actId="207"/>
          <ac:spMkLst>
            <pc:docMk/>
            <pc:sldMk cId="4009795481" sldId="296"/>
            <ac:spMk id="134" creationId="{5ACFB963-365E-4F36-A636-F236E2F961E6}"/>
          </ac:spMkLst>
        </pc:spChg>
        <pc:spChg chg="add del">
          <ac:chgData name="雄斗 増本" userId="c33bc751-cd93-45c0-ad15-94131cb6fb34" providerId="ADAL" clId="{EE9B2E8F-BB2E-447E-8CE5-49AD846F0CD0}" dt="2019-11-18T09:42:12.697" v="1435" actId="478"/>
          <ac:spMkLst>
            <pc:docMk/>
            <pc:sldMk cId="4009795481" sldId="296"/>
            <ac:spMk id="137" creationId="{100795AC-A2A4-4AC9-9020-528A83B9AA55}"/>
          </ac:spMkLst>
        </pc:spChg>
        <pc:spChg chg="add del">
          <ac:chgData name="雄斗 増本" userId="c33bc751-cd93-45c0-ad15-94131cb6fb34" providerId="ADAL" clId="{EE9B2E8F-BB2E-447E-8CE5-49AD846F0CD0}" dt="2019-11-18T09:42:12.697" v="1435" actId="478"/>
          <ac:spMkLst>
            <pc:docMk/>
            <pc:sldMk cId="4009795481" sldId="296"/>
            <ac:spMk id="139" creationId="{01AA0C82-7D7B-46E2-A53C-18B6EA2D3B14}"/>
          </ac:spMkLst>
        </pc:spChg>
        <pc:spChg chg="add del">
          <ac:chgData name="雄斗 増本" userId="c33bc751-cd93-45c0-ad15-94131cb6fb34" providerId="ADAL" clId="{EE9B2E8F-BB2E-447E-8CE5-49AD846F0CD0}" dt="2019-11-18T09:42:12.697" v="1435" actId="478"/>
          <ac:spMkLst>
            <pc:docMk/>
            <pc:sldMk cId="4009795481" sldId="296"/>
            <ac:spMk id="141" creationId="{CF2B25EC-DB15-4031-8A01-8C49C4DB6954}"/>
          </ac:spMkLst>
        </pc:spChg>
        <pc:spChg chg="add del">
          <ac:chgData name="雄斗 増本" userId="c33bc751-cd93-45c0-ad15-94131cb6fb34" providerId="ADAL" clId="{EE9B2E8F-BB2E-447E-8CE5-49AD846F0CD0}" dt="2019-11-18T09:42:15.281" v="1436" actId="478"/>
          <ac:spMkLst>
            <pc:docMk/>
            <pc:sldMk cId="4009795481" sldId="296"/>
            <ac:spMk id="142" creationId="{936E49FB-855A-4B0D-982D-D764ECC93FC3}"/>
          </ac:spMkLst>
        </pc:spChg>
        <pc:spChg chg="add del">
          <ac:chgData name="雄斗 増本" userId="c33bc751-cd93-45c0-ad15-94131cb6fb34" providerId="ADAL" clId="{EE9B2E8F-BB2E-447E-8CE5-49AD846F0CD0}" dt="2019-11-18T09:42:15.281" v="1436" actId="478"/>
          <ac:spMkLst>
            <pc:docMk/>
            <pc:sldMk cId="4009795481" sldId="296"/>
            <ac:spMk id="143" creationId="{02EA9D02-21D8-4748-ABD8-56948F3F2648}"/>
          </ac:spMkLst>
        </pc:spChg>
        <pc:spChg chg="add del mod">
          <ac:chgData name="雄斗 増本" userId="c33bc751-cd93-45c0-ad15-94131cb6fb34" providerId="ADAL" clId="{EE9B2E8F-BB2E-447E-8CE5-49AD846F0CD0}" dt="2019-11-18T09:42:15.281" v="1436" actId="478"/>
          <ac:spMkLst>
            <pc:docMk/>
            <pc:sldMk cId="4009795481" sldId="296"/>
            <ac:spMk id="144" creationId="{5E1BCC03-00AB-41AB-A7D1-B64896602E6A}"/>
          </ac:spMkLst>
        </pc:spChg>
        <pc:spChg chg="add del mod">
          <ac:chgData name="雄斗 増本" userId="c33bc751-cd93-45c0-ad15-94131cb6fb34" providerId="ADAL" clId="{EE9B2E8F-BB2E-447E-8CE5-49AD846F0CD0}" dt="2019-11-18T09:50:53.049" v="1617" actId="478"/>
          <ac:spMkLst>
            <pc:docMk/>
            <pc:sldMk cId="4009795481" sldId="296"/>
            <ac:spMk id="147" creationId="{025E4E41-E64F-44F9-B9C4-2E582AFCAABE}"/>
          </ac:spMkLst>
        </pc:spChg>
        <pc:spChg chg="add del mod">
          <ac:chgData name="雄斗 増本" userId="c33bc751-cd93-45c0-ad15-94131cb6fb34" providerId="ADAL" clId="{EE9B2E8F-BB2E-447E-8CE5-49AD846F0CD0}" dt="2019-11-18T09:50:53.049" v="1617" actId="478"/>
          <ac:spMkLst>
            <pc:docMk/>
            <pc:sldMk cId="4009795481" sldId="296"/>
            <ac:spMk id="148" creationId="{40CA790B-E9B7-42AB-858C-F53A8798180C}"/>
          </ac:spMkLst>
        </pc:spChg>
        <pc:spChg chg="add del mod">
          <ac:chgData name="雄斗 増本" userId="c33bc751-cd93-45c0-ad15-94131cb6fb34" providerId="ADAL" clId="{EE9B2E8F-BB2E-447E-8CE5-49AD846F0CD0}" dt="2019-12-26T13:29:27.652" v="25056" actId="478"/>
          <ac:spMkLst>
            <pc:docMk/>
            <pc:sldMk cId="4009795481" sldId="296"/>
            <ac:spMk id="149" creationId="{680CDDDE-7F75-4257-A498-11A7A12F47D6}"/>
          </ac:spMkLst>
        </pc:spChg>
        <pc:spChg chg="add del mod ord">
          <ac:chgData name="雄斗 増本" userId="c33bc751-cd93-45c0-ad15-94131cb6fb34" providerId="ADAL" clId="{EE9B2E8F-BB2E-447E-8CE5-49AD846F0CD0}" dt="2019-12-26T13:29:27.652" v="25056" actId="478"/>
          <ac:spMkLst>
            <pc:docMk/>
            <pc:sldMk cId="4009795481" sldId="296"/>
            <ac:spMk id="150" creationId="{8ADB49FF-3EDD-4F6D-A0FB-3FB4EE6B4DF1}"/>
          </ac:spMkLst>
        </pc:spChg>
        <pc:spChg chg="add del mod ord">
          <ac:chgData name="雄斗 増本" userId="c33bc751-cd93-45c0-ad15-94131cb6fb34" providerId="ADAL" clId="{EE9B2E8F-BB2E-447E-8CE5-49AD846F0CD0}" dt="2019-12-26T13:29:27.652" v="25056" actId="478"/>
          <ac:spMkLst>
            <pc:docMk/>
            <pc:sldMk cId="4009795481" sldId="296"/>
            <ac:spMk id="151" creationId="{43180DD9-7E81-4EC2-A3A0-7888C3AC138B}"/>
          </ac:spMkLst>
        </pc:spChg>
        <pc:spChg chg="add del mod ord">
          <ac:chgData name="雄斗 増本" userId="c33bc751-cd93-45c0-ad15-94131cb6fb34" providerId="ADAL" clId="{EE9B2E8F-BB2E-447E-8CE5-49AD846F0CD0}" dt="2019-12-26T13:29:27.652" v="25056" actId="478"/>
          <ac:spMkLst>
            <pc:docMk/>
            <pc:sldMk cId="4009795481" sldId="296"/>
            <ac:spMk id="152" creationId="{6A554C75-4E34-4E7E-876D-EFBE8B6E4AB4}"/>
          </ac:spMkLst>
        </pc:spChg>
        <pc:spChg chg="add del mod ord">
          <ac:chgData name="雄斗 増本" userId="c33bc751-cd93-45c0-ad15-94131cb6fb34" providerId="ADAL" clId="{EE9B2E8F-BB2E-447E-8CE5-49AD846F0CD0}" dt="2019-12-26T13:29:27.652" v="25056" actId="478"/>
          <ac:spMkLst>
            <pc:docMk/>
            <pc:sldMk cId="4009795481" sldId="296"/>
            <ac:spMk id="153" creationId="{50F02C84-E869-4AC7-B0CC-286BAFD94C3A}"/>
          </ac:spMkLst>
        </pc:spChg>
        <pc:spChg chg="add del mod ord">
          <ac:chgData name="雄斗 増本" userId="c33bc751-cd93-45c0-ad15-94131cb6fb34" providerId="ADAL" clId="{EE9B2E8F-BB2E-447E-8CE5-49AD846F0CD0}" dt="2019-12-26T13:29:27.652" v="25056" actId="478"/>
          <ac:spMkLst>
            <pc:docMk/>
            <pc:sldMk cId="4009795481" sldId="296"/>
            <ac:spMk id="154" creationId="{55FEBF87-FE5A-4F9C-B99C-90AE3D675F9A}"/>
          </ac:spMkLst>
        </pc:spChg>
        <pc:spChg chg="add del mod ord">
          <ac:chgData name="雄斗 増本" userId="c33bc751-cd93-45c0-ad15-94131cb6fb34" providerId="ADAL" clId="{EE9B2E8F-BB2E-447E-8CE5-49AD846F0CD0}" dt="2019-12-26T13:29:27.652" v="25056" actId="478"/>
          <ac:spMkLst>
            <pc:docMk/>
            <pc:sldMk cId="4009795481" sldId="296"/>
            <ac:spMk id="162" creationId="{BA892D5A-E5E2-4755-BB9E-02C73013C173}"/>
          </ac:spMkLst>
        </pc:spChg>
        <pc:spChg chg="add del mod">
          <ac:chgData name="雄斗 増本" userId="c33bc751-cd93-45c0-ad15-94131cb6fb34" providerId="ADAL" clId="{EE9B2E8F-BB2E-447E-8CE5-49AD846F0CD0}" dt="2019-12-26T13:29:27.652" v="25056" actId="478"/>
          <ac:spMkLst>
            <pc:docMk/>
            <pc:sldMk cId="4009795481" sldId="296"/>
            <ac:spMk id="163" creationId="{0F8B64ED-CF59-4283-9926-53BC3F269925}"/>
          </ac:spMkLst>
        </pc:spChg>
        <pc:spChg chg="add del mod">
          <ac:chgData name="雄斗 増本" userId="c33bc751-cd93-45c0-ad15-94131cb6fb34" providerId="ADAL" clId="{EE9B2E8F-BB2E-447E-8CE5-49AD846F0CD0}" dt="2019-12-26T13:29:27.652" v="25056" actId="478"/>
          <ac:spMkLst>
            <pc:docMk/>
            <pc:sldMk cId="4009795481" sldId="296"/>
            <ac:spMk id="164" creationId="{0B58FA2C-C27D-4371-8EEC-38CC0FB770B4}"/>
          </ac:spMkLst>
        </pc:spChg>
        <pc:spChg chg="add mod">
          <ac:chgData name="雄斗 増本" userId="c33bc751-cd93-45c0-ad15-94131cb6fb34" providerId="ADAL" clId="{EE9B2E8F-BB2E-447E-8CE5-49AD846F0CD0}" dt="2019-11-18T10:22:32.172" v="3035" actId="1076"/>
          <ac:spMkLst>
            <pc:docMk/>
            <pc:sldMk cId="4009795481" sldId="296"/>
            <ac:spMk id="172" creationId="{F0E00091-CAF5-4E03-B245-32DBEABE3F4D}"/>
          </ac:spMkLst>
        </pc:spChg>
        <pc:spChg chg="add del mod">
          <ac:chgData name="雄斗 増本" userId="c33bc751-cd93-45c0-ad15-94131cb6fb34" providerId="ADAL" clId="{EE9B2E8F-BB2E-447E-8CE5-49AD846F0CD0}" dt="2019-12-26T13:29:27.652" v="25056" actId="478"/>
          <ac:spMkLst>
            <pc:docMk/>
            <pc:sldMk cId="4009795481" sldId="296"/>
            <ac:spMk id="173" creationId="{71124D2F-E2F0-4C41-9665-D5741C691990}"/>
          </ac:spMkLst>
        </pc:spChg>
        <pc:spChg chg="add del mod">
          <ac:chgData name="雄斗 増本" userId="c33bc751-cd93-45c0-ad15-94131cb6fb34" providerId="ADAL" clId="{EE9B2E8F-BB2E-447E-8CE5-49AD846F0CD0}" dt="2019-12-26T13:29:27.652" v="25056" actId="478"/>
          <ac:spMkLst>
            <pc:docMk/>
            <pc:sldMk cId="4009795481" sldId="296"/>
            <ac:spMk id="174" creationId="{3AC969FD-DB6F-4CDD-B6ED-DC5755D18B34}"/>
          </ac:spMkLst>
        </pc:spChg>
        <pc:spChg chg="add del mod">
          <ac:chgData name="雄斗 増本" userId="c33bc751-cd93-45c0-ad15-94131cb6fb34" providerId="ADAL" clId="{EE9B2E8F-BB2E-447E-8CE5-49AD846F0CD0}" dt="2019-12-26T13:29:27.652" v="25056" actId="478"/>
          <ac:spMkLst>
            <pc:docMk/>
            <pc:sldMk cId="4009795481" sldId="296"/>
            <ac:spMk id="175" creationId="{6A2E4E46-0F66-4355-BB71-75082BD761FD}"/>
          </ac:spMkLst>
        </pc:spChg>
        <pc:spChg chg="add del mod">
          <ac:chgData name="雄斗 増本" userId="c33bc751-cd93-45c0-ad15-94131cb6fb34" providerId="ADAL" clId="{EE9B2E8F-BB2E-447E-8CE5-49AD846F0CD0}" dt="2019-12-26T13:29:27.652" v="25056" actId="478"/>
          <ac:spMkLst>
            <pc:docMk/>
            <pc:sldMk cId="4009795481" sldId="296"/>
            <ac:spMk id="176" creationId="{8E1E0EBD-BEEA-41FD-9286-B9728E4E32F4}"/>
          </ac:spMkLst>
        </pc:spChg>
        <pc:spChg chg="add del mod">
          <ac:chgData name="雄斗 増本" userId="c33bc751-cd93-45c0-ad15-94131cb6fb34" providerId="ADAL" clId="{EE9B2E8F-BB2E-447E-8CE5-49AD846F0CD0}" dt="2019-12-26T13:29:27.652" v="25056" actId="478"/>
          <ac:spMkLst>
            <pc:docMk/>
            <pc:sldMk cId="4009795481" sldId="296"/>
            <ac:spMk id="177" creationId="{EF118C0A-A368-4996-B677-7A4ADC7CC004}"/>
          </ac:spMkLst>
        </pc:spChg>
        <pc:spChg chg="add del mod">
          <ac:chgData name="雄斗 増本" userId="c33bc751-cd93-45c0-ad15-94131cb6fb34" providerId="ADAL" clId="{EE9B2E8F-BB2E-447E-8CE5-49AD846F0CD0}" dt="2019-12-26T13:29:27.652" v="25056" actId="478"/>
          <ac:spMkLst>
            <pc:docMk/>
            <pc:sldMk cId="4009795481" sldId="296"/>
            <ac:spMk id="178" creationId="{27E05016-5ED8-4203-97A1-86720BCC3186}"/>
          </ac:spMkLst>
        </pc:spChg>
        <pc:spChg chg="add">
          <ac:chgData name="雄斗 増本" userId="c33bc751-cd93-45c0-ad15-94131cb6fb34" providerId="ADAL" clId="{EE9B2E8F-BB2E-447E-8CE5-49AD846F0CD0}" dt="2019-11-18T12:06:00.620" v="3496"/>
          <ac:spMkLst>
            <pc:docMk/>
            <pc:sldMk cId="4009795481" sldId="296"/>
            <ac:spMk id="179" creationId="{EB8A22D6-08DA-4B88-A922-FE8974DA4863}"/>
          </ac:spMkLst>
        </pc:spChg>
        <pc:grpChg chg="del">
          <ac:chgData name="雄斗 増本" userId="c33bc751-cd93-45c0-ad15-94131cb6fb34" providerId="ADAL" clId="{EE9B2E8F-BB2E-447E-8CE5-49AD846F0CD0}" dt="2019-11-18T09:41:43.762" v="1417" actId="478"/>
          <ac:grpSpMkLst>
            <pc:docMk/>
            <pc:sldMk cId="4009795481" sldId="296"/>
            <ac:grpSpMk id="43" creationId="{C2CC20E4-DF7F-49B3-944D-3C6DC62C4927}"/>
          </ac:grpSpMkLst>
        </pc:grpChg>
        <pc:grpChg chg="del">
          <ac:chgData name="雄斗 増本" userId="c33bc751-cd93-45c0-ad15-94131cb6fb34" providerId="ADAL" clId="{EE9B2E8F-BB2E-447E-8CE5-49AD846F0CD0}" dt="2019-11-18T09:41:43.762" v="1417" actId="478"/>
          <ac:grpSpMkLst>
            <pc:docMk/>
            <pc:sldMk cId="4009795481" sldId="296"/>
            <ac:grpSpMk id="45" creationId="{05E2A2C6-0BE4-4131-A2B8-2ACE2F69A8F1}"/>
          </ac:grpSpMkLst>
        </pc:grpChg>
        <pc:grpChg chg="add mod">
          <ac:chgData name="雄斗 増本" userId="c33bc751-cd93-45c0-ad15-94131cb6fb34" providerId="ADAL" clId="{EE9B2E8F-BB2E-447E-8CE5-49AD846F0CD0}" dt="2019-12-26T13:29:47.137" v="25060"/>
          <ac:grpSpMkLst>
            <pc:docMk/>
            <pc:sldMk cId="4009795481" sldId="296"/>
            <ac:grpSpMk id="48" creationId="{D83DA9C2-E66C-4F65-B222-988C255D0BBB}"/>
          </ac:grpSpMkLst>
        </pc:grpChg>
        <pc:grpChg chg="del">
          <ac:chgData name="雄斗 増本" userId="c33bc751-cd93-45c0-ad15-94131cb6fb34" providerId="ADAL" clId="{EE9B2E8F-BB2E-447E-8CE5-49AD846F0CD0}" dt="2019-11-18T09:41:43.762" v="1417" actId="478"/>
          <ac:grpSpMkLst>
            <pc:docMk/>
            <pc:sldMk cId="4009795481" sldId="296"/>
            <ac:grpSpMk id="49" creationId="{F5341D2D-E7B4-4212-B057-15768D6424F1}"/>
          </ac:grpSpMkLst>
        </pc:grpChg>
        <pc:grpChg chg="del">
          <ac:chgData name="雄斗 増本" userId="c33bc751-cd93-45c0-ad15-94131cb6fb34" providerId="ADAL" clId="{EE9B2E8F-BB2E-447E-8CE5-49AD846F0CD0}" dt="2019-11-18T09:41:43.762" v="1417" actId="478"/>
          <ac:grpSpMkLst>
            <pc:docMk/>
            <pc:sldMk cId="4009795481" sldId="296"/>
            <ac:grpSpMk id="50" creationId="{DC8D6714-F16B-4D71-8964-217E1221F834}"/>
          </ac:grpSpMkLst>
        </pc:grpChg>
        <pc:grpChg chg="del">
          <ac:chgData name="雄斗 増本" userId="c33bc751-cd93-45c0-ad15-94131cb6fb34" providerId="ADAL" clId="{EE9B2E8F-BB2E-447E-8CE5-49AD846F0CD0}" dt="2019-11-18T09:41:43.762" v="1417" actId="478"/>
          <ac:grpSpMkLst>
            <pc:docMk/>
            <pc:sldMk cId="4009795481" sldId="296"/>
            <ac:grpSpMk id="51" creationId="{6CD950AC-D95F-410B-BB6D-98CC1F07283B}"/>
          </ac:grpSpMkLst>
        </pc:grpChg>
        <pc:grpChg chg="del">
          <ac:chgData name="雄斗 増本" userId="c33bc751-cd93-45c0-ad15-94131cb6fb34" providerId="ADAL" clId="{EE9B2E8F-BB2E-447E-8CE5-49AD846F0CD0}" dt="2019-11-18T09:41:43.762" v="1417" actId="478"/>
          <ac:grpSpMkLst>
            <pc:docMk/>
            <pc:sldMk cId="4009795481" sldId="296"/>
            <ac:grpSpMk id="52" creationId="{2274EEB7-8804-4582-BFB3-43A5399A4207}"/>
          </ac:grpSpMkLst>
        </pc:grpChg>
        <pc:grpChg chg="add mod">
          <ac:chgData name="雄斗 増本" userId="c33bc751-cd93-45c0-ad15-94131cb6fb34" providerId="ADAL" clId="{EE9B2E8F-BB2E-447E-8CE5-49AD846F0CD0}" dt="2019-12-26T13:29:47.137" v="25060"/>
          <ac:grpSpMkLst>
            <pc:docMk/>
            <pc:sldMk cId="4009795481" sldId="296"/>
            <ac:grpSpMk id="54" creationId="{3204A50C-A102-40CA-B294-EA4BFD59231C}"/>
          </ac:grpSpMkLst>
        </pc:grpChg>
        <pc:grpChg chg="add mod">
          <ac:chgData name="雄斗 増本" userId="c33bc751-cd93-45c0-ad15-94131cb6fb34" providerId="ADAL" clId="{EE9B2E8F-BB2E-447E-8CE5-49AD846F0CD0}" dt="2019-12-26T13:29:47.137" v="25060"/>
          <ac:grpSpMkLst>
            <pc:docMk/>
            <pc:sldMk cId="4009795481" sldId="296"/>
            <ac:grpSpMk id="56" creationId="{054D331F-1806-483A-9F24-1FE4F49C337F}"/>
          </ac:grpSpMkLst>
        </pc:grpChg>
        <pc:grpChg chg="add mod">
          <ac:chgData name="雄斗 増本" userId="c33bc751-cd93-45c0-ad15-94131cb6fb34" providerId="ADAL" clId="{EE9B2E8F-BB2E-447E-8CE5-49AD846F0CD0}" dt="2019-12-26T13:29:47.137" v="25060"/>
          <ac:grpSpMkLst>
            <pc:docMk/>
            <pc:sldMk cId="4009795481" sldId="296"/>
            <ac:grpSpMk id="57" creationId="{49BCF57C-3E91-4AB5-B83E-C3525FD43524}"/>
          </ac:grpSpMkLst>
        </pc:grpChg>
        <pc:grpChg chg="add mod">
          <ac:chgData name="雄斗 増本" userId="c33bc751-cd93-45c0-ad15-94131cb6fb34" providerId="ADAL" clId="{EE9B2E8F-BB2E-447E-8CE5-49AD846F0CD0}" dt="2019-12-26T13:29:47.137" v="25060"/>
          <ac:grpSpMkLst>
            <pc:docMk/>
            <pc:sldMk cId="4009795481" sldId="296"/>
            <ac:grpSpMk id="65" creationId="{334EA934-F60E-47D1-8D44-81523B1ACC3D}"/>
          </ac:grpSpMkLst>
        </pc:grpChg>
        <pc:grpChg chg="add mod">
          <ac:chgData name="雄斗 増本" userId="c33bc751-cd93-45c0-ad15-94131cb6fb34" providerId="ADAL" clId="{EE9B2E8F-BB2E-447E-8CE5-49AD846F0CD0}" dt="2019-12-26T13:29:47.137" v="25060"/>
          <ac:grpSpMkLst>
            <pc:docMk/>
            <pc:sldMk cId="4009795481" sldId="296"/>
            <ac:grpSpMk id="87" creationId="{353EEA73-95F0-41BC-8BBE-746192607A0B}"/>
          </ac:grpSpMkLst>
        </pc:grpChg>
        <pc:grpChg chg="add mod">
          <ac:chgData name="雄斗 増本" userId="c33bc751-cd93-45c0-ad15-94131cb6fb34" providerId="ADAL" clId="{EE9B2E8F-BB2E-447E-8CE5-49AD846F0CD0}" dt="2019-12-26T13:29:47.137" v="25060"/>
          <ac:grpSpMkLst>
            <pc:docMk/>
            <pc:sldMk cId="4009795481" sldId="296"/>
            <ac:grpSpMk id="90" creationId="{846E806C-EF96-4B7A-8A64-B4B69ED0B94F}"/>
          </ac:grpSpMkLst>
        </pc:grpChg>
        <pc:grpChg chg="add mod">
          <ac:chgData name="雄斗 増本" userId="c33bc751-cd93-45c0-ad15-94131cb6fb34" providerId="ADAL" clId="{EE9B2E8F-BB2E-447E-8CE5-49AD846F0CD0}" dt="2019-12-26T13:29:47.137" v="25060"/>
          <ac:grpSpMkLst>
            <pc:docMk/>
            <pc:sldMk cId="4009795481" sldId="296"/>
            <ac:grpSpMk id="91" creationId="{DCC00E67-2BB1-4CF0-895B-21DDAA34C6E4}"/>
          </ac:grpSpMkLst>
        </pc:grpChg>
        <pc:grpChg chg="add mod">
          <ac:chgData name="雄斗 増本" userId="c33bc751-cd93-45c0-ad15-94131cb6fb34" providerId="ADAL" clId="{EE9B2E8F-BB2E-447E-8CE5-49AD846F0CD0}" dt="2019-12-26T13:29:47.137" v="25060"/>
          <ac:grpSpMkLst>
            <pc:docMk/>
            <pc:sldMk cId="4009795481" sldId="296"/>
            <ac:grpSpMk id="97" creationId="{C8EFD277-93FA-4835-B6E9-F33D44A4E891}"/>
          </ac:grpSpMkLst>
        </pc:grpChg>
        <pc:grpChg chg="add mod">
          <ac:chgData name="雄斗 増本" userId="c33bc751-cd93-45c0-ad15-94131cb6fb34" providerId="ADAL" clId="{EE9B2E8F-BB2E-447E-8CE5-49AD846F0CD0}" dt="2019-12-26T13:29:47.137" v="25060"/>
          <ac:grpSpMkLst>
            <pc:docMk/>
            <pc:sldMk cId="4009795481" sldId="296"/>
            <ac:grpSpMk id="98" creationId="{CDC9C8FD-DF9B-46B9-A71A-15BE257AD036}"/>
          </ac:grpSpMkLst>
        </pc:grpChg>
        <pc:grpChg chg="add del mod">
          <ac:chgData name="雄斗 増本" userId="c33bc751-cd93-45c0-ad15-94131cb6fb34" providerId="ADAL" clId="{EE9B2E8F-BB2E-447E-8CE5-49AD846F0CD0}" dt="2019-12-26T13:29:27.652" v="25056" actId="478"/>
          <ac:grpSpMkLst>
            <pc:docMk/>
            <pc:sldMk cId="4009795481" sldId="296"/>
            <ac:grpSpMk id="104" creationId="{EA24D731-FF3A-4426-BB7D-66E6CBAC56A0}"/>
          </ac:grpSpMkLst>
        </pc:grpChg>
        <pc:grpChg chg="add del mod">
          <ac:chgData name="雄斗 増本" userId="c33bc751-cd93-45c0-ad15-94131cb6fb34" providerId="ADAL" clId="{EE9B2E8F-BB2E-447E-8CE5-49AD846F0CD0}" dt="2019-11-18T09:42:15.954" v="1437" actId="478"/>
          <ac:grpSpMkLst>
            <pc:docMk/>
            <pc:sldMk cId="4009795481" sldId="296"/>
            <ac:grpSpMk id="125" creationId="{170BEACA-E1A5-46E1-86E1-E43C20CBD642}"/>
          </ac:grpSpMkLst>
        </pc:grpChg>
        <pc:grpChg chg="add mod">
          <ac:chgData name="雄斗 増本" userId="c33bc751-cd93-45c0-ad15-94131cb6fb34" providerId="ADAL" clId="{EE9B2E8F-BB2E-447E-8CE5-49AD846F0CD0}" dt="2019-12-26T13:29:47.137" v="25060"/>
          <ac:grpSpMkLst>
            <pc:docMk/>
            <pc:sldMk cId="4009795481" sldId="296"/>
            <ac:grpSpMk id="126" creationId="{B25E1984-431B-4949-854C-511E8C72C889}"/>
          </ac:grpSpMkLst>
        </pc:grpChg>
        <pc:grpChg chg="add del mod ord">
          <ac:chgData name="雄斗 増本" userId="c33bc751-cd93-45c0-ad15-94131cb6fb34" providerId="ADAL" clId="{EE9B2E8F-BB2E-447E-8CE5-49AD846F0CD0}" dt="2019-12-26T13:29:27.652" v="25056" actId="478"/>
          <ac:grpSpMkLst>
            <pc:docMk/>
            <pc:sldMk cId="4009795481" sldId="296"/>
            <ac:grpSpMk id="131" creationId="{334EA934-F60E-47D1-8D44-81523B1ACC3D}"/>
          </ac:grpSpMkLst>
        </pc:grpChg>
        <pc:grpChg chg="add del mod">
          <ac:chgData name="雄斗 増本" userId="c33bc751-cd93-45c0-ad15-94131cb6fb34" providerId="ADAL" clId="{EE9B2E8F-BB2E-447E-8CE5-49AD846F0CD0}" dt="2019-11-18T09:49:43.187" v="1568"/>
          <ac:grpSpMkLst>
            <pc:docMk/>
            <pc:sldMk cId="4009795481" sldId="296"/>
            <ac:grpSpMk id="156" creationId="{069F26E6-EA0B-4C7B-81E9-BCB2B8743012}"/>
          </ac:grpSpMkLst>
        </pc:grpChg>
        <pc:grpChg chg="add mod">
          <ac:chgData name="雄斗 増本" userId="c33bc751-cd93-45c0-ad15-94131cb6fb34" providerId="ADAL" clId="{EE9B2E8F-BB2E-447E-8CE5-49AD846F0CD0}" dt="2019-11-18T09:51:00.625" v="1624" actId="571"/>
          <ac:grpSpMkLst>
            <pc:docMk/>
            <pc:sldMk cId="4009795481" sldId="296"/>
            <ac:grpSpMk id="165" creationId="{78B7E61C-6384-41DD-8164-73151240F028}"/>
          </ac:grpSpMkLst>
        </pc:grpChg>
        <pc:graphicFrameChg chg="add del modGraphic">
          <ac:chgData name="雄斗 増本" userId="c33bc751-cd93-45c0-ad15-94131cb6fb34" providerId="ADAL" clId="{EE9B2E8F-BB2E-447E-8CE5-49AD846F0CD0}" dt="2019-11-18T09:44:49.629" v="1525" actId="478"/>
          <ac:graphicFrameMkLst>
            <pc:docMk/>
            <pc:sldMk cId="4009795481" sldId="296"/>
            <ac:graphicFrameMk id="4" creationId="{F29A7411-BD9C-4475-A32E-253ABD037702}"/>
          </ac:graphicFrameMkLst>
        </pc:graphicFrameChg>
        <pc:graphicFrameChg chg="add mod modGraphic">
          <ac:chgData name="雄斗 増本" userId="c33bc751-cd93-45c0-ad15-94131cb6fb34" providerId="ADAL" clId="{EE9B2E8F-BB2E-447E-8CE5-49AD846F0CD0}" dt="2019-11-18T10:22:32.172" v="3035" actId="1076"/>
          <ac:graphicFrameMkLst>
            <pc:docMk/>
            <pc:sldMk cId="4009795481" sldId="296"/>
            <ac:graphicFrameMk id="171" creationId="{880C1A60-068C-443F-A8B5-B011C4165790}"/>
          </ac:graphicFrameMkLst>
        </pc:graphicFrameChg>
        <pc:picChg chg="add mod">
          <ac:chgData name="雄斗 増本" userId="c33bc751-cd93-45c0-ad15-94131cb6fb34" providerId="ADAL" clId="{EE9B2E8F-BB2E-447E-8CE5-49AD846F0CD0}" dt="2019-12-26T13:31:20.844" v="25062" actId="1076"/>
          <ac:picMkLst>
            <pc:docMk/>
            <pc:sldMk cId="4009795481" sldId="296"/>
            <ac:picMk id="2" creationId="{03064EED-8AE2-4397-82CB-8EEF93C92F16}"/>
          </ac:picMkLst>
        </pc:picChg>
        <pc:picChg chg="del">
          <ac:chgData name="雄斗 増本" userId="c33bc751-cd93-45c0-ad15-94131cb6fb34" providerId="ADAL" clId="{EE9B2E8F-BB2E-447E-8CE5-49AD846F0CD0}" dt="2019-11-18T09:41:43.762" v="1417" actId="478"/>
          <ac:picMkLst>
            <pc:docMk/>
            <pc:sldMk cId="4009795481" sldId="296"/>
            <ac:picMk id="41" creationId="{9B3F0DEC-C414-4615-BE2E-F96CBB40AE4F}"/>
          </ac:picMkLst>
        </pc:picChg>
        <pc:picChg chg="add mod">
          <ac:chgData name="雄斗 増本" userId="c33bc751-cd93-45c0-ad15-94131cb6fb34" providerId="ADAL" clId="{EE9B2E8F-BB2E-447E-8CE5-49AD846F0CD0}" dt="2019-12-26T13:29:46.457" v="25059" actId="1076"/>
          <ac:picMkLst>
            <pc:docMk/>
            <pc:sldMk cId="4009795481" sldId="296"/>
            <ac:picMk id="52" creationId="{AB94C1FE-CA41-4305-82CD-E3540DFAA3C7}"/>
          </ac:picMkLst>
        </pc:picChg>
        <pc:picChg chg="del">
          <ac:chgData name="雄斗 増本" userId="c33bc751-cd93-45c0-ad15-94131cb6fb34" providerId="ADAL" clId="{EE9B2E8F-BB2E-447E-8CE5-49AD846F0CD0}" dt="2019-11-18T09:26:43.273" v="1220" actId="478"/>
          <ac:picMkLst>
            <pc:docMk/>
            <pc:sldMk cId="4009795481" sldId="296"/>
            <ac:picMk id="54" creationId="{0F944279-C399-4F39-8FBC-3D6A8A051A6A}"/>
          </ac:picMkLst>
        </pc:picChg>
        <pc:picChg chg="add del mod">
          <ac:chgData name="雄斗 増本" userId="c33bc751-cd93-45c0-ad15-94131cb6fb34" providerId="ADAL" clId="{EE9B2E8F-BB2E-447E-8CE5-49AD846F0CD0}" dt="2019-11-18T09:42:18.505" v="1438" actId="478"/>
          <ac:picMkLst>
            <pc:docMk/>
            <pc:sldMk cId="4009795481" sldId="296"/>
            <ac:picMk id="97" creationId="{6081B406-E3E7-4FE1-8A74-85A54C7ED30D}"/>
          </ac:picMkLst>
        </pc:picChg>
        <pc:picChg chg="del">
          <ac:chgData name="雄斗 増本" userId="c33bc751-cd93-45c0-ad15-94131cb6fb34" providerId="ADAL" clId="{EE9B2E8F-BB2E-447E-8CE5-49AD846F0CD0}" dt="2019-11-18T09:41:43.762" v="1417" actId="478"/>
          <ac:picMkLst>
            <pc:docMk/>
            <pc:sldMk cId="4009795481" sldId="296"/>
            <ac:picMk id="98" creationId="{DD57FFDF-B7A8-4ADC-AF07-8D3B7A9C8151}"/>
          </ac:picMkLst>
        </pc:picChg>
        <pc:picChg chg="del">
          <ac:chgData name="雄斗 増本" userId="c33bc751-cd93-45c0-ad15-94131cb6fb34" providerId="ADAL" clId="{EE9B2E8F-BB2E-447E-8CE5-49AD846F0CD0}" dt="2019-11-18T09:26:42.522" v="1219" actId="478"/>
          <ac:picMkLst>
            <pc:docMk/>
            <pc:sldMk cId="4009795481" sldId="296"/>
            <ac:picMk id="120" creationId="{488B8A0E-1C8F-4AE1-B66A-16C0ADAA7B11}"/>
          </ac:picMkLst>
        </pc:picChg>
        <pc:picChg chg="add del">
          <ac:chgData name="雄斗 増本" userId="c33bc751-cd93-45c0-ad15-94131cb6fb34" providerId="ADAL" clId="{EE9B2E8F-BB2E-447E-8CE5-49AD846F0CD0}" dt="2019-11-18T09:42:12.697" v="1435" actId="478"/>
          <ac:picMkLst>
            <pc:docMk/>
            <pc:sldMk cId="4009795481" sldId="296"/>
            <ac:picMk id="138" creationId="{85482182-B559-4C3A-8BC0-3E3460809785}"/>
          </ac:picMkLst>
        </pc:picChg>
        <pc:picChg chg="add del">
          <ac:chgData name="雄斗 増本" userId="c33bc751-cd93-45c0-ad15-94131cb6fb34" providerId="ADAL" clId="{EE9B2E8F-BB2E-447E-8CE5-49AD846F0CD0}" dt="2019-11-18T09:42:12.697" v="1435" actId="478"/>
          <ac:picMkLst>
            <pc:docMk/>
            <pc:sldMk cId="4009795481" sldId="296"/>
            <ac:picMk id="140" creationId="{2C922A86-2FBB-4F85-852D-E83B454E2FBF}"/>
          </ac:picMkLst>
        </pc:picChg>
        <pc:picChg chg="add del">
          <ac:chgData name="雄斗 増本" userId="c33bc751-cd93-45c0-ad15-94131cb6fb34" providerId="ADAL" clId="{EE9B2E8F-BB2E-447E-8CE5-49AD846F0CD0}" dt="2019-11-18T09:42:12.697" v="1435" actId="478"/>
          <ac:picMkLst>
            <pc:docMk/>
            <pc:sldMk cId="4009795481" sldId="296"/>
            <ac:picMk id="145" creationId="{CB4F343A-0DDA-4BB1-BFAA-F2DDBB1AE507}"/>
          </ac:picMkLst>
        </pc:picChg>
        <pc:picChg chg="add del mod">
          <ac:chgData name="雄斗 増本" userId="c33bc751-cd93-45c0-ad15-94131cb6fb34" providerId="ADAL" clId="{EE9B2E8F-BB2E-447E-8CE5-49AD846F0CD0}" dt="2019-11-18T09:45:40.858" v="1545" actId="478"/>
          <ac:picMkLst>
            <pc:docMk/>
            <pc:sldMk cId="4009795481" sldId="296"/>
            <ac:picMk id="146" creationId="{23D478FF-D949-44D9-B543-2E001A2645F2}"/>
          </ac:picMkLst>
        </pc:picChg>
        <pc:picChg chg="add del mod">
          <ac:chgData name="雄斗 増本" userId="c33bc751-cd93-45c0-ad15-94131cb6fb34" providerId="ADAL" clId="{EE9B2E8F-BB2E-447E-8CE5-49AD846F0CD0}" dt="2019-12-26T13:29:27.652" v="25056" actId="478"/>
          <ac:picMkLst>
            <pc:docMk/>
            <pc:sldMk cId="4009795481" sldId="296"/>
            <ac:picMk id="155" creationId="{1F249E76-20CD-4476-AB29-C6D25F1273CD}"/>
          </ac:picMkLst>
        </pc:picChg>
        <pc:cxnChg chg="add mod">
          <ac:chgData name="雄斗 増本" userId="c33bc751-cd93-45c0-ad15-94131cb6fb34" providerId="ADAL" clId="{EE9B2E8F-BB2E-447E-8CE5-49AD846F0CD0}" dt="2019-12-26T13:29:46.457" v="25059" actId="1076"/>
          <ac:cxnSpMkLst>
            <pc:docMk/>
            <pc:sldMk cId="4009795481" sldId="296"/>
            <ac:cxnSpMk id="58" creationId="{7EBAF40C-3A5D-4D51-AB8E-6E832888FAEE}"/>
          </ac:cxnSpMkLst>
        </pc:cxnChg>
        <pc:cxnChg chg="add mod">
          <ac:chgData name="雄斗 増本" userId="c33bc751-cd93-45c0-ad15-94131cb6fb34" providerId="ADAL" clId="{EE9B2E8F-BB2E-447E-8CE5-49AD846F0CD0}" dt="2019-12-26T13:29:46.457" v="25059" actId="1076"/>
          <ac:cxnSpMkLst>
            <pc:docMk/>
            <pc:sldMk cId="4009795481" sldId="296"/>
            <ac:cxnSpMk id="59" creationId="{81916613-8CB7-4BD8-9911-385AD65C7E5D}"/>
          </ac:cxnSpMkLst>
        </pc:cxnChg>
        <pc:cxnChg chg="add mod">
          <ac:chgData name="雄斗 増本" userId="c33bc751-cd93-45c0-ad15-94131cb6fb34" providerId="ADAL" clId="{EE9B2E8F-BB2E-447E-8CE5-49AD846F0CD0}" dt="2019-12-26T13:29:46.457" v="25059" actId="1076"/>
          <ac:cxnSpMkLst>
            <pc:docMk/>
            <pc:sldMk cId="4009795481" sldId="296"/>
            <ac:cxnSpMk id="60" creationId="{4FF200F5-810E-48EB-8D13-89E252D0E24B}"/>
          </ac:cxnSpMkLst>
        </pc:cxnChg>
      </pc:sldChg>
      <pc:sldChg chg="addSp delSp modSp add del">
        <pc:chgData name="雄斗 増本" userId="c33bc751-cd93-45c0-ad15-94131cb6fb34" providerId="ADAL" clId="{EE9B2E8F-BB2E-447E-8CE5-49AD846F0CD0}" dt="2019-12-09T05:12:42.454" v="13120"/>
        <pc:sldMkLst>
          <pc:docMk/>
          <pc:sldMk cId="1689989184" sldId="297"/>
        </pc:sldMkLst>
        <pc:spChg chg="add mod ord">
          <ac:chgData name="雄斗 増本" userId="c33bc751-cd93-45c0-ad15-94131cb6fb34" providerId="ADAL" clId="{EE9B2E8F-BB2E-447E-8CE5-49AD846F0CD0}" dt="2019-11-18T11:02:59.811" v="3306" actId="1076"/>
          <ac:spMkLst>
            <pc:docMk/>
            <pc:sldMk cId="1689989184" sldId="297"/>
            <ac:spMk id="2" creationId="{A9EE45BE-C810-4468-A616-5CA963ABAFFA}"/>
          </ac:spMkLst>
        </pc:spChg>
        <pc:spChg chg="del mod">
          <ac:chgData name="雄斗 増本" userId="c33bc751-cd93-45c0-ad15-94131cb6fb34" providerId="ADAL" clId="{EE9B2E8F-BB2E-447E-8CE5-49AD846F0CD0}" dt="2019-11-18T11:02:49.691" v="3302" actId="478"/>
          <ac:spMkLst>
            <pc:docMk/>
            <pc:sldMk cId="1689989184" sldId="297"/>
            <ac:spMk id="32" creationId="{346EBB32-73BD-4A9D-95CD-6440B2FFEA54}"/>
          </ac:spMkLst>
        </pc:spChg>
        <pc:spChg chg="mod">
          <ac:chgData name="雄斗 増本" userId="c33bc751-cd93-45c0-ad15-94131cb6fb34" providerId="ADAL" clId="{EE9B2E8F-BB2E-447E-8CE5-49AD846F0CD0}" dt="2019-11-18T10:29:48.082" v="3259" actId="20577"/>
          <ac:spMkLst>
            <pc:docMk/>
            <pc:sldMk cId="1689989184" sldId="297"/>
            <ac:spMk id="38" creationId="{2EC2E870-832D-F04D-B1CF-C3780C960B8D}"/>
          </ac:spMkLst>
        </pc:spChg>
        <pc:spChg chg="add del mod">
          <ac:chgData name="雄斗 増本" userId="c33bc751-cd93-45c0-ad15-94131cb6fb34" providerId="ADAL" clId="{EE9B2E8F-BB2E-447E-8CE5-49AD846F0CD0}" dt="2019-11-18T09:59:32.844" v="1674"/>
          <ac:spMkLst>
            <pc:docMk/>
            <pc:sldMk cId="1689989184" sldId="297"/>
            <ac:spMk id="40" creationId="{114A610F-5930-42E1-8372-E19FFB1C6A72}"/>
          </ac:spMkLst>
        </pc:spChg>
        <pc:spChg chg="add mod ord">
          <ac:chgData name="雄斗 増本" userId="c33bc751-cd93-45c0-ad15-94131cb6fb34" providerId="ADAL" clId="{EE9B2E8F-BB2E-447E-8CE5-49AD846F0CD0}" dt="2019-11-18T11:02:59.811" v="3306" actId="1076"/>
          <ac:spMkLst>
            <pc:docMk/>
            <pc:sldMk cId="1689989184" sldId="297"/>
            <ac:spMk id="41" creationId="{B8E3A737-0845-4AA0-A20D-4DDB590012BB}"/>
          </ac:spMkLst>
        </pc:spChg>
        <pc:spChg chg="mod">
          <ac:chgData name="雄斗 増本" userId="c33bc751-cd93-45c0-ad15-94131cb6fb34" providerId="ADAL" clId="{EE9B2E8F-BB2E-447E-8CE5-49AD846F0CD0}" dt="2019-11-18T12:06:12.691" v="3499" actId="14100"/>
          <ac:spMkLst>
            <pc:docMk/>
            <pc:sldMk cId="1689989184" sldId="297"/>
            <ac:spMk id="42" creationId="{0EAC0BA1-0B77-4B19-A9A4-872CA309DBB0}"/>
          </ac:spMkLst>
        </pc:spChg>
        <pc:spChg chg="add mod">
          <ac:chgData name="雄斗 増本" userId="c33bc751-cd93-45c0-ad15-94131cb6fb34" providerId="ADAL" clId="{EE9B2E8F-BB2E-447E-8CE5-49AD846F0CD0}" dt="2019-11-18T11:02:59.811" v="3306" actId="1076"/>
          <ac:spMkLst>
            <pc:docMk/>
            <pc:sldMk cId="1689989184" sldId="297"/>
            <ac:spMk id="43" creationId="{434257D7-3E57-402D-8183-75DB93B5EDAC}"/>
          </ac:spMkLst>
        </pc:spChg>
        <pc:spChg chg="add mod">
          <ac:chgData name="雄斗 増本" userId="c33bc751-cd93-45c0-ad15-94131cb6fb34" providerId="ADAL" clId="{EE9B2E8F-BB2E-447E-8CE5-49AD846F0CD0}" dt="2019-11-18T11:02:59.811" v="3306" actId="1076"/>
          <ac:spMkLst>
            <pc:docMk/>
            <pc:sldMk cId="1689989184" sldId="297"/>
            <ac:spMk id="44" creationId="{8D02C121-7002-4F84-8CAF-B2154BC9C572}"/>
          </ac:spMkLst>
        </pc:spChg>
        <pc:spChg chg="add del">
          <ac:chgData name="雄斗 増本" userId="c33bc751-cd93-45c0-ad15-94131cb6fb34" providerId="ADAL" clId="{EE9B2E8F-BB2E-447E-8CE5-49AD846F0CD0}" dt="2019-11-18T10:01:30.596" v="1723"/>
          <ac:spMkLst>
            <pc:docMk/>
            <pc:sldMk cId="1689989184" sldId="297"/>
            <ac:spMk id="45" creationId="{45889981-DD7C-4AA3-BE14-02A601278FE5}"/>
          </ac:spMkLst>
        </pc:spChg>
        <pc:spChg chg="add mod">
          <ac:chgData name="雄斗 増本" userId="c33bc751-cd93-45c0-ad15-94131cb6fb34" providerId="ADAL" clId="{EE9B2E8F-BB2E-447E-8CE5-49AD846F0CD0}" dt="2019-11-18T11:02:59.811" v="3306" actId="1076"/>
          <ac:spMkLst>
            <pc:docMk/>
            <pc:sldMk cId="1689989184" sldId="297"/>
            <ac:spMk id="46" creationId="{24B5163A-8F56-46CC-A2D8-6CBD90F63890}"/>
          </ac:spMkLst>
        </pc:spChg>
        <pc:spChg chg="add mod">
          <ac:chgData name="雄斗 増本" userId="c33bc751-cd93-45c0-ad15-94131cb6fb34" providerId="ADAL" clId="{EE9B2E8F-BB2E-447E-8CE5-49AD846F0CD0}" dt="2019-11-18T11:02:59.811" v="3306" actId="1076"/>
          <ac:spMkLst>
            <pc:docMk/>
            <pc:sldMk cId="1689989184" sldId="297"/>
            <ac:spMk id="47" creationId="{78A94B3E-6FBC-4BBB-A3F7-BC0729D22F57}"/>
          </ac:spMkLst>
        </pc:spChg>
        <pc:spChg chg="add mod">
          <ac:chgData name="雄斗 増本" userId="c33bc751-cd93-45c0-ad15-94131cb6fb34" providerId="ADAL" clId="{EE9B2E8F-BB2E-447E-8CE5-49AD846F0CD0}" dt="2019-11-18T10:22:53.094" v="3040" actId="1076"/>
          <ac:spMkLst>
            <pc:docMk/>
            <pc:sldMk cId="1689989184" sldId="297"/>
            <ac:spMk id="49" creationId="{33785E98-3603-43DA-AD1D-16906EE2B907}"/>
          </ac:spMkLst>
        </pc:spChg>
        <pc:spChg chg="add">
          <ac:chgData name="雄斗 増本" userId="c33bc751-cd93-45c0-ad15-94131cb6fb34" providerId="ADAL" clId="{EE9B2E8F-BB2E-447E-8CE5-49AD846F0CD0}" dt="2019-11-18T11:02:49.882" v="3303"/>
          <ac:spMkLst>
            <pc:docMk/>
            <pc:sldMk cId="1689989184" sldId="297"/>
            <ac:spMk id="50" creationId="{1E84B3DA-4013-410B-A2BE-F797BAE01E77}"/>
          </ac:spMkLst>
        </pc:spChg>
        <pc:spChg chg="add">
          <ac:chgData name="雄斗 増本" userId="c33bc751-cd93-45c0-ad15-94131cb6fb34" providerId="ADAL" clId="{EE9B2E8F-BB2E-447E-8CE5-49AD846F0CD0}" dt="2019-11-18T12:06:02.396" v="3497"/>
          <ac:spMkLst>
            <pc:docMk/>
            <pc:sldMk cId="1689989184" sldId="297"/>
            <ac:spMk id="51" creationId="{B83FDC69-5E51-455A-AB2A-E9216841F16C}"/>
          </ac:spMkLst>
        </pc:spChg>
        <pc:spChg chg="add">
          <ac:chgData name="雄斗 増本" userId="c33bc751-cd93-45c0-ad15-94131cb6fb34" providerId="ADAL" clId="{EE9B2E8F-BB2E-447E-8CE5-49AD846F0CD0}" dt="2019-11-21T09:44:20.354" v="8564"/>
          <ac:spMkLst>
            <pc:docMk/>
            <pc:sldMk cId="1689989184" sldId="297"/>
            <ac:spMk id="52" creationId="{BF37CAD0-F6E0-459B-BCAE-43293A1E7F08}"/>
          </ac:spMkLst>
        </pc:spChg>
        <pc:spChg chg="mod">
          <ac:chgData name="雄斗 増本" userId="c33bc751-cd93-45c0-ad15-94131cb6fb34" providerId="ADAL" clId="{EE9B2E8F-BB2E-447E-8CE5-49AD846F0CD0}" dt="2019-11-18T11:02:59.811" v="3306" actId="1076"/>
          <ac:spMkLst>
            <pc:docMk/>
            <pc:sldMk cId="1689989184" sldId="297"/>
            <ac:spMk id="96" creationId="{611D1BE3-EDAD-4958-A22C-314252938F0A}"/>
          </ac:spMkLst>
        </pc:spChg>
        <pc:spChg chg="del mod">
          <ac:chgData name="雄斗 増本" userId="c33bc751-cd93-45c0-ad15-94131cb6fb34" providerId="ADAL" clId="{EE9B2E8F-BB2E-447E-8CE5-49AD846F0CD0}" dt="2019-11-18T10:04:10.170" v="2035" actId="478"/>
          <ac:spMkLst>
            <pc:docMk/>
            <pc:sldMk cId="1689989184" sldId="297"/>
            <ac:spMk id="100" creationId="{3D642A75-A135-C744-AF05-9603902EA17A}"/>
          </ac:spMkLst>
        </pc:spChg>
        <pc:spChg chg="del">
          <ac:chgData name="雄斗 増本" userId="c33bc751-cd93-45c0-ad15-94131cb6fb34" providerId="ADAL" clId="{EE9B2E8F-BB2E-447E-8CE5-49AD846F0CD0}" dt="2019-11-18T10:04:07.722" v="2032" actId="478"/>
          <ac:spMkLst>
            <pc:docMk/>
            <pc:sldMk cId="1689989184" sldId="297"/>
            <ac:spMk id="101" creationId="{46C40A65-9850-D04A-A3D5-CE6E278A363F}"/>
          </ac:spMkLst>
        </pc:spChg>
        <pc:spChg chg="mod">
          <ac:chgData name="雄斗 増本" userId="c33bc751-cd93-45c0-ad15-94131cb6fb34" providerId="ADAL" clId="{EE9B2E8F-BB2E-447E-8CE5-49AD846F0CD0}" dt="2019-11-18T11:02:59.811" v="3306" actId="1076"/>
          <ac:spMkLst>
            <pc:docMk/>
            <pc:sldMk cId="1689989184" sldId="297"/>
            <ac:spMk id="130" creationId="{B7B4CAEF-FDDB-4E05-9424-94C9096ED494}"/>
          </ac:spMkLst>
        </pc:spChg>
        <pc:spChg chg="mod">
          <ac:chgData name="雄斗 増本" userId="c33bc751-cd93-45c0-ad15-94131cb6fb34" providerId="ADAL" clId="{EE9B2E8F-BB2E-447E-8CE5-49AD846F0CD0}" dt="2019-11-18T11:02:59.811" v="3306" actId="1076"/>
          <ac:spMkLst>
            <pc:docMk/>
            <pc:sldMk cId="1689989184" sldId="297"/>
            <ac:spMk id="149" creationId="{680CDDDE-7F75-4257-A498-11A7A12F47D6}"/>
          </ac:spMkLst>
        </pc:spChg>
        <pc:spChg chg="mod">
          <ac:chgData name="雄斗 増本" userId="c33bc751-cd93-45c0-ad15-94131cb6fb34" providerId="ADAL" clId="{EE9B2E8F-BB2E-447E-8CE5-49AD846F0CD0}" dt="2019-11-18T11:02:59.811" v="3306" actId="1076"/>
          <ac:spMkLst>
            <pc:docMk/>
            <pc:sldMk cId="1689989184" sldId="297"/>
            <ac:spMk id="150" creationId="{8ADB49FF-3EDD-4F6D-A0FB-3FB4EE6B4DF1}"/>
          </ac:spMkLst>
        </pc:spChg>
        <pc:spChg chg="mod">
          <ac:chgData name="雄斗 増本" userId="c33bc751-cd93-45c0-ad15-94131cb6fb34" providerId="ADAL" clId="{EE9B2E8F-BB2E-447E-8CE5-49AD846F0CD0}" dt="2019-11-18T11:02:59.811" v="3306" actId="1076"/>
          <ac:spMkLst>
            <pc:docMk/>
            <pc:sldMk cId="1689989184" sldId="297"/>
            <ac:spMk id="151" creationId="{43180DD9-7E81-4EC2-A3A0-7888C3AC138B}"/>
          </ac:spMkLst>
        </pc:spChg>
        <pc:spChg chg="mod">
          <ac:chgData name="雄斗 増本" userId="c33bc751-cd93-45c0-ad15-94131cb6fb34" providerId="ADAL" clId="{EE9B2E8F-BB2E-447E-8CE5-49AD846F0CD0}" dt="2019-11-18T11:02:59.811" v="3306" actId="1076"/>
          <ac:spMkLst>
            <pc:docMk/>
            <pc:sldMk cId="1689989184" sldId="297"/>
            <ac:spMk id="152" creationId="{6A554C75-4E34-4E7E-876D-EFBE8B6E4AB4}"/>
          </ac:spMkLst>
        </pc:spChg>
        <pc:spChg chg="mod">
          <ac:chgData name="雄斗 増本" userId="c33bc751-cd93-45c0-ad15-94131cb6fb34" providerId="ADAL" clId="{EE9B2E8F-BB2E-447E-8CE5-49AD846F0CD0}" dt="2019-11-18T11:02:59.811" v="3306" actId="1076"/>
          <ac:spMkLst>
            <pc:docMk/>
            <pc:sldMk cId="1689989184" sldId="297"/>
            <ac:spMk id="153" creationId="{50F02C84-E869-4AC7-B0CC-286BAFD94C3A}"/>
          </ac:spMkLst>
        </pc:spChg>
        <pc:spChg chg="mod">
          <ac:chgData name="雄斗 増本" userId="c33bc751-cd93-45c0-ad15-94131cb6fb34" providerId="ADAL" clId="{EE9B2E8F-BB2E-447E-8CE5-49AD846F0CD0}" dt="2019-11-18T11:02:59.811" v="3306" actId="1076"/>
          <ac:spMkLst>
            <pc:docMk/>
            <pc:sldMk cId="1689989184" sldId="297"/>
            <ac:spMk id="154" creationId="{55FEBF87-FE5A-4F9C-B99C-90AE3D675F9A}"/>
          </ac:spMkLst>
        </pc:spChg>
        <pc:spChg chg="mod">
          <ac:chgData name="雄斗 増本" userId="c33bc751-cd93-45c0-ad15-94131cb6fb34" providerId="ADAL" clId="{EE9B2E8F-BB2E-447E-8CE5-49AD846F0CD0}" dt="2019-11-18T11:02:59.811" v="3306" actId="1076"/>
          <ac:spMkLst>
            <pc:docMk/>
            <pc:sldMk cId="1689989184" sldId="297"/>
            <ac:spMk id="162" creationId="{BA892D5A-E5E2-4755-BB9E-02C73013C173}"/>
          </ac:spMkLst>
        </pc:spChg>
        <pc:spChg chg="mod">
          <ac:chgData name="雄斗 増本" userId="c33bc751-cd93-45c0-ad15-94131cb6fb34" providerId="ADAL" clId="{EE9B2E8F-BB2E-447E-8CE5-49AD846F0CD0}" dt="2019-11-18T11:02:59.811" v="3306" actId="1076"/>
          <ac:spMkLst>
            <pc:docMk/>
            <pc:sldMk cId="1689989184" sldId="297"/>
            <ac:spMk id="163" creationId="{0F8B64ED-CF59-4283-9926-53BC3F269925}"/>
          </ac:spMkLst>
        </pc:spChg>
        <pc:spChg chg="mod">
          <ac:chgData name="雄斗 増本" userId="c33bc751-cd93-45c0-ad15-94131cb6fb34" providerId="ADAL" clId="{EE9B2E8F-BB2E-447E-8CE5-49AD846F0CD0}" dt="2019-11-18T11:02:59.811" v="3306" actId="1076"/>
          <ac:spMkLst>
            <pc:docMk/>
            <pc:sldMk cId="1689989184" sldId="297"/>
            <ac:spMk id="164" creationId="{0B58FA2C-C27D-4371-8EEC-38CC0FB770B4}"/>
          </ac:spMkLst>
        </pc:spChg>
        <pc:grpChg chg="mod">
          <ac:chgData name="雄斗 増本" userId="c33bc751-cd93-45c0-ad15-94131cb6fb34" providerId="ADAL" clId="{EE9B2E8F-BB2E-447E-8CE5-49AD846F0CD0}" dt="2019-11-18T11:02:59.811" v="3306" actId="1076"/>
          <ac:grpSpMkLst>
            <pc:docMk/>
            <pc:sldMk cId="1689989184" sldId="297"/>
            <ac:grpSpMk id="104" creationId="{EA24D731-FF3A-4426-BB7D-66E6CBAC56A0}"/>
          </ac:grpSpMkLst>
        </pc:grpChg>
        <pc:grpChg chg="mod">
          <ac:chgData name="雄斗 増本" userId="c33bc751-cd93-45c0-ad15-94131cb6fb34" providerId="ADAL" clId="{EE9B2E8F-BB2E-447E-8CE5-49AD846F0CD0}" dt="2019-11-18T11:02:59.811" v="3306" actId="1076"/>
          <ac:grpSpMkLst>
            <pc:docMk/>
            <pc:sldMk cId="1689989184" sldId="297"/>
            <ac:grpSpMk id="131" creationId="{334EA934-F60E-47D1-8D44-81523B1ACC3D}"/>
          </ac:grpSpMkLst>
        </pc:grpChg>
        <pc:graphicFrameChg chg="add mod modGraphic">
          <ac:chgData name="雄斗 増本" userId="c33bc751-cd93-45c0-ad15-94131cb6fb34" providerId="ADAL" clId="{EE9B2E8F-BB2E-447E-8CE5-49AD846F0CD0}" dt="2019-11-18T10:22:53.094" v="3040" actId="1076"/>
          <ac:graphicFrameMkLst>
            <pc:docMk/>
            <pc:sldMk cId="1689989184" sldId="297"/>
            <ac:graphicFrameMk id="48" creationId="{BF45F6FE-2706-4DA8-A9E9-FC1A94B0F52E}"/>
          </ac:graphicFrameMkLst>
        </pc:graphicFrameChg>
        <pc:picChg chg="add del mod">
          <ac:chgData name="雄斗 増本" userId="c33bc751-cd93-45c0-ad15-94131cb6fb34" providerId="ADAL" clId="{EE9B2E8F-BB2E-447E-8CE5-49AD846F0CD0}" dt="2019-11-18T11:02:59.811" v="3306" actId="1076"/>
          <ac:picMkLst>
            <pc:docMk/>
            <pc:sldMk cId="1689989184" sldId="297"/>
            <ac:picMk id="155" creationId="{1F249E76-20CD-4476-AB29-C6D25F1273CD}"/>
          </ac:picMkLst>
        </pc:picChg>
      </pc:sldChg>
      <pc:sldChg chg="addSp delSp modSp add del">
        <pc:chgData name="雄斗 増本" userId="c33bc751-cd93-45c0-ad15-94131cb6fb34" providerId="ADAL" clId="{EE9B2E8F-BB2E-447E-8CE5-49AD846F0CD0}" dt="2020-01-22T05:46:17.946" v="27201"/>
        <pc:sldMkLst>
          <pc:docMk/>
          <pc:sldMk cId="1914931576" sldId="298"/>
        </pc:sldMkLst>
        <pc:spChg chg="add del">
          <ac:chgData name="雄斗 増本" userId="c33bc751-cd93-45c0-ad15-94131cb6fb34" providerId="ADAL" clId="{EE9B2E8F-BB2E-447E-8CE5-49AD846F0CD0}" dt="2019-11-18T12:06:15.951" v="3501"/>
          <ac:spMkLst>
            <pc:docMk/>
            <pc:sldMk cId="1914931576" sldId="298"/>
            <ac:spMk id="2" creationId="{8B9A7BDF-E0CB-444D-AD6E-A179984E4D80}"/>
          </ac:spMkLst>
        </pc:spChg>
        <pc:spChg chg="add del mod">
          <ac:chgData name="雄斗 増本" userId="c33bc751-cd93-45c0-ad15-94131cb6fb34" providerId="ADAL" clId="{EE9B2E8F-BB2E-447E-8CE5-49AD846F0CD0}" dt="2019-11-18T12:06:42.676" v="3540" actId="478"/>
          <ac:spMkLst>
            <pc:docMk/>
            <pc:sldMk cId="1914931576" sldId="298"/>
            <ac:spMk id="7" creationId="{5230CD8F-85A4-4915-B988-AE47F6927AB5}"/>
          </ac:spMkLst>
        </pc:spChg>
        <pc:spChg chg="add del mod">
          <ac:chgData name="雄斗 増本" userId="c33bc751-cd93-45c0-ad15-94131cb6fb34" providerId="ADAL" clId="{EE9B2E8F-BB2E-447E-8CE5-49AD846F0CD0}" dt="2019-11-18T12:14:24.964" v="3582" actId="478"/>
          <ac:spMkLst>
            <pc:docMk/>
            <pc:sldMk cId="1914931576" sldId="298"/>
            <ac:spMk id="8" creationId="{F83C0671-143E-4B0C-AC1B-BF518F4F5BFC}"/>
          </ac:spMkLst>
        </pc:spChg>
        <pc:spChg chg="add mod">
          <ac:chgData name="雄斗 増本" userId="c33bc751-cd93-45c0-ad15-94131cb6fb34" providerId="ADAL" clId="{EE9B2E8F-BB2E-447E-8CE5-49AD846F0CD0}" dt="2019-11-18T12:06:45.708" v="3542" actId="6549"/>
          <ac:spMkLst>
            <pc:docMk/>
            <pc:sldMk cId="1914931576" sldId="298"/>
            <ac:spMk id="9" creationId="{E2E235D9-3580-4ACA-9FEC-A969AA3A308A}"/>
          </ac:spMkLst>
        </pc:spChg>
        <pc:spChg chg="add del">
          <ac:chgData name="雄斗 増本" userId="c33bc751-cd93-45c0-ad15-94131cb6fb34" providerId="ADAL" clId="{EE9B2E8F-BB2E-447E-8CE5-49AD846F0CD0}" dt="2019-11-18T12:13:12.963" v="3575"/>
          <ac:spMkLst>
            <pc:docMk/>
            <pc:sldMk cId="1914931576" sldId="298"/>
            <ac:spMk id="10" creationId="{34C6C357-746E-47E2-8803-7733E099BA7F}"/>
          </ac:spMkLst>
        </pc:spChg>
        <pc:spChg chg="add">
          <ac:chgData name="雄斗 増本" userId="c33bc751-cd93-45c0-ad15-94131cb6fb34" providerId="ADAL" clId="{EE9B2E8F-BB2E-447E-8CE5-49AD846F0CD0}" dt="2020-01-22T05:46:17.946" v="27201"/>
          <ac:spMkLst>
            <pc:docMk/>
            <pc:sldMk cId="1914931576" sldId="298"/>
            <ac:spMk id="10" creationId="{F3AABF84-A288-4CEC-9003-6ECDCAADEBF2}"/>
          </ac:spMkLst>
        </pc:spChg>
        <pc:spChg chg="add del">
          <ac:chgData name="雄斗 増本" userId="c33bc751-cd93-45c0-ad15-94131cb6fb34" providerId="ADAL" clId="{EE9B2E8F-BB2E-447E-8CE5-49AD846F0CD0}" dt="2019-11-18T12:13:12.963" v="3575"/>
          <ac:spMkLst>
            <pc:docMk/>
            <pc:sldMk cId="1914931576" sldId="298"/>
            <ac:spMk id="11" creationId="{D36B09F7-DE20-4A98-9F71-90F394B4ED33}"/>
          </ac:spMkLst>
        </pc:spChg>
        <pc:spChg chg="del">
          <ac:chgData name="雄斗 増本" userId="c33bc751-cd93-45c0-ad15-94131cb6fb34" providerId="ADAL" clId="{EE9B2E8F-BB2E-447E-8CE5-49AD846F0CD0}" dt="2019-11-18T12:06:42.676" v="3540" actId="478"/>
          <ac:spMkLst>
            <pc:docMk/>
            <pc:sldMk cId="1914931576" sldId="298"/>
            <ac:spMk id="12" creationId="{DE052996-816F-4D57-BDBE-F005510F461F}"/>
          </ac:spMkLst>
        </pc:spChg>
        <pc:spChg chg="add del">
          <ac:chgData name="雄斗 増本" userId="c33bc751-cd93-45c0-ad15-94131cb6fb34" providerId="ADAL" clId="{EE9B2E8F-BB2E-447E-8CE5-49AD846F0CD0}" dt="2019-11-18T12:13:12.963" v="3575"/>
          <ac:spMkLst>
            <pc:docMk/>
            <pc:sldMk cId="1914931576" sldId="298"/>
            <ac:spMk id="13" creationId="{A60879F9-0AE4-4B67-85EB-FB91DA86EFC5}"/>
          </ac:spMkLst>
        </pc:spChg>
        <pc:spChg chg="add del">
          <ac:chgData name="雄斗 増本" userId="c33bc751-cd93-45c0-ad15-94131cb6fb34" providerId="ADAL" clId="{EE9B2E8F-BB2E-447E-8CE5-49AD846F0CD0}" dt="2019-11-18T12:13:12.963" v="3575"/>
          <ac:spMkLst>
            <pc:docMk/>
            <pc:sldMk cId="1914931576" sldId="298"/>
            <ac:spMk id="29" creationId="{7248C235-AE9C-43B8-96F0-9D4F9B801ABA}"/>
          </ac:spMkLst>
        </pc:spChg>
        <pc:spChg chg="add del">
          <ac:chgData name="雄斗 増本" userId="c33bc751-cd93-45c0-ad15-94131cb6fb34" providerId="ADAL" clId="{EE9B2E8F-BB2E-447E-8CE5-49AD846F0CD0}" dt="2019-11-18T12:13:12.963" v="3575"/>
          <ac:spMkLst>
            <pc:docMk/>
            <pc:sldMk cId="1914931576" sldId="298"/>
            <ac:spMk id="30" creationId="{90102B57-F704-41C0-977A-4733E7E90F17}"/>
          </ac:spMkLst>
        </pc:spChg>
        <pc:spChg chg="add del">
          <ac:chgData name="雄斗 増本" userId="c33bc751-cd93-45c0-ad15-94131cb6fb34" providerId="ADAL" clId="{EE9B2E8F-BB2E-447E-8CE5-49AD846F0CD0}" dt="2019-11-18T12:13:12.963" v="3575"/>
          <ac:spMkLst>
            <pc:docMk/>
            <pc:sldMk cId="1914931576" sldId="298"/>
            <ac:spMk id="31" creationId="{4D9641F9-AA67-4D34-AA94-026EF3F223A9}"/>
          </ac:spMkLst>
        </pc:spChg>
        <pc:spChg chg="del">
          <ac:chgData name="雄斗 増本" userId="c33bc751-cd93-45c0-ad15-94131cb6fb34" providerId="ADAL" clId="{EE9B2E8F-BB2E-447E-8CE5-49AD846F0CD0}" dt="2019-11-18T12:06:42.676" v="3540" actId="478"/>
          <ac:spMkLst>
            <pc:docMk/>
            <pc:sldMk cId="1914931576" sldId="298"/>
            <ac:spMk id="32" creationId="{346EBB32-73BD-4A9D-95CD-6440B2FFEA54}"/>
          </ac:spMkLst>
        </pc:spChg>
        <pc:spChg chg="add del">
          <ac:chgData name="雄斗 増本" userId="c33bc751-cd93-45c0-ad15-94131cb6fb34" providerId="ADAL" clId="{EE9B2E8F-BB2E-447E-8CE5-49AD846F0CD0}" dt="2019-11-18T12:13:12.963" v="3575"/>
          <ac:spMkLst>
            <pc:docMk/>
            <pc:sldMk cId="1914931576" sldId="298"/>
            <ac:spMk id="33" creationId="{F7DC4CE3-FC04-4EB6-9B6F-F30A138CA20A}"/>
          </ac:spMkLst>
        </pc:spChg>
        <pc:spChg chg="add del">
          <ac:chgData name="雄斗 増本" userId="c33bc751-cd93-45c0-ad15-94131cb6fb34" providerId="ADAL" clId="{EE9B2E8F-BB2E-447E-8CE5-49AD846F0CD0}" dt="2019-11-18T12:13:12.963" v="3575"/>
          <ac:spMkLst>
            <pc:docMk/>
            <pc:sldMk cId="1914931576" sldId="298"/>
            <ac:spMk id="34" creationId="{A96EF5D4-771C-493B-9FF4-D53EDEA2F466}"/>
          </ac:spMkLst>
        </pc:spChg>
        <pc:spChg chg="add del">
          <ac:chgData name="雄斗 増本" userId="c33bc751-cd93-45c0-ad15-94131cb6fb34" providerId="ADAL" clId="{EE9B2E8F-BB2E-447E-8CE5-49AD846F0CD0}" dt="2019-11-18T12:13:12.963" v="3575"/>
          <ac:spMkLst>
            <pc:docMk/>
            <pc:sldMk cId="1914931576" sldId="298"/>
            <ac:spMk id="38" creationId="{B1C6E7F5-E4C6-4CD4-9335-CA6DA051C170}"/>
          </ac:spMkLst>
        </pc:spChg>
        <pc:spChg chg="add del">
          <ac:chgData name="雄斗 増本" userId="c33bc751-cd93-45c0-ad15-94131cb6fb34" providerId="ADAL" clId="{EE9B2E8F-BB2E-447E-8CE5-49AD846F0CD0}" dt="2019-11-18T12:13:12.963" v="3575"/>
          <ac:spMkLst>
            <pc:docMk/>
            <pc:sldMk cId="1914931576" sldId="298"/>
            <ac:spMk id="39" creationId="{FCCECBDD-8AA2-4940-882B-B1BD503B0428}"/>
          </ac:spMkLst>
        </pc:spChg>
        <pc:spChg chg="add del">
          <ac:chgData name="雄斗 増本" userId="c33bc751-cd93-45c0-ad15-94131cb6fb34" providerId="ADAL" clId="{EE9B2E8F-BB2E-447E-8CE5-49AD846F0CD0}" dt="2019-11-18T12:13:12.963" v="3575"/>
          <ac:spMkLst>
            <pc:docMk/>
            <pc:sldMk cId="1914931576" sldId="298"/>
            <ac:spMk id="40" creationId="{783C9BDD-B790-494F-ABB0-911CC3BE5621}"/>
          </ac:spMkLst>
        </pc:spChg>
        <pc:spChg chg="del mod">
          <ac:chgData name="雄斗 増本" userId="c33bc751-cd93-45c0-ad15-94131cb6fb34" providerId="ADAL" clId="{EE9B2E8F-BB2E-447E-8CE5-49AD846F0CD0}" dt="2019-11-18T12:03:52.995" v="3336"/>
          <ac:spMkLst>
            <pc:docMk/>
            <pc:sldMk cId="1914931576" sldId="298"/>
            <ac:spMk id="42" creationId="{0EAC0BA1-0B77-4B19-A9A4-872CA309DBB0}"/>
          </ac:spMkLst>
        </pc:spChg>
        <pc:spChg chg="add del">
          <ac:chgData name="雄斗 増本" userId="c33bc751-cd93-45c0-ad15-94131cb6fb34" providerId="ADAL" clId="{EE9B2E8F-BB2E-447E-8CE5-49AD846F0CD0}" dt="2019-11-18T12:13:12.963" v="3575"/>
          <ac:spMkLst>
            <pc:docMk/>
            <pc:sldMk cId="1914931576" sldId="298"/>
            <ac:spMk id="48" creationId="{2CF06F10-9B11-4A42-B8FE-375452765F10}"/>
          </ac:spMkLst>
        </pc:spChg>
        <pc:spChg chg="add del">
          <ac:chgData name="雄斗 増本" userId="c33bc751-cd93-45c0-ad15-94131cb6fb34" providerId="ADAL" clId="{EE9B2E8F-BB2E-447E-8CE5-49AD846F0CD0}" dt="2019-11-18T12:13:12.963" v="3575"/>
          <ac:spMkLst>
            <pc:docMk/>
            <pc:sldMk cId="1914931576" sldId="298"/>
            <ac:spMk id="50" creationId="{EBC54FBD-E697-4BEB-B096-9DA93A8245F8}"/>
          </ac:spMkLst>
        </pc:spChg>
        <pc:spChg chg="add del">
          <ac:chgData name="雄斗 増本" userId="c33bc751-cd93-45c0-ad15-94131cb6fb34" providerId="ADAL" clId="{EE9B2E8F-BB2E-447E-8CE5-49AD846F0CD0}" dt="2019-11-18T12:13:12.963" v="3575"/>
          <ac:spMkLst>
            <pc:docMk/>
            <pc:sldMk cId="1914931576" sldId="298"/>
            <ac:spMk id="51" creationId="{C6BD9244-B668-4546-9151-F720E3F79C23}"/>
          </ac:spMkLst>
        </pc:spChg>
        <pc:spChg chg="add del">
          <ac:chgData name="雄斗 増本" userId="c33bc751-cd93-45c0-ad15-94131cb6fb34" providerId="ADAL" clId="{EE9B2E8F-BB2E-447E-8CE5-49AD846F0CD0}" dt="2019-11-18T12:13:12.963" v="3575"/>
          <ac:spMkLst>
            <pc:docMk/>
            <pc:sldMk cId="1914931576" sldId="298"/>
            <ac:spMk id="52" creationId="{B0E2A5A9-8569-41DD-891D-66DB9D902E03}"/>
          </ac:spMkLst>
        </pc:spChg>
        <pc:spChg chg="add del">
          <ac:chgData name="雄斗 増本" userId="c33bc751-cd93-45c0-ad15-94131cb6fb34" providerId="ADAL" clId="{EE9B2E8F-BB2E-447E-8CE5-49AD846F0CD0}" dt="2019-11-18T12:13:12.963" v="3575"/>
          <ac:spMkLst>
            <pc:docMk/>
            <pc:sldMk cId="1914931576" sldId="298"/>
            <ac:spMk id="54" creationId="{E20ABC50-3F64-4EDC-8C3E-5AE3F5C6577F}"/>
          </ac:spMkLst>
        </pc:spChg>
        <pc:spChg chg="add del">
          <ac:chgData name="雄斗 増本" userId="c33bc751-cd93-45c0-ad15-94131cb6fb34" providerId="ADAL" clId="{EE9B2E8F-BB2E-447E-8CE5-49AD846F0CD0}" dt="2019-11-21T09:44:23.943" v="8568"/>
          <ac:spMkLst>
            <pc:docMk/>
            <pc:sldMk cId="1914931576" sldId="298"/>
            <ac:spMk id="55" creationId="{4E3CF713-A9D3-455F-940F-F81ACD745E51}"/>
          </ac:spMkLst>
        </pc:spChg>
        <pc:spChg chg="add del">
          <ac:chgData name="雄斗 増本" userId="c33bc751-cd93-45c0-ad15-94131cb6fb34" providerId="ADAL" clId="{EE9B2E8F-BB2E-447E-8CE5-49AD846F0CD0}" dt="2019-11-18T12:13:12.963" v="3575"/>
          <ac:spMkLst>
            <pc:docMk/>
            <pc:sldMk cId="1914931576" sldId="298"/>
            <ac:spMk id="55" creationId="{F9FB13CC-80C9-463C-93CD-BECE71CBDA86}"/>
          </ac:spMkLst>
        </pc:spChg>
        <pc:spChg chg="add del">
          <ac:chgData name="雄斗 増本" userId="c33bc751-cd93-45c0-ad15-94131cb6fb34" providerId="ADAL" clId="{EE9B2E8F-BB2E-447E-8CE5-49AD846F0CD0}" dt="2019-11-18T12:13:12.963" v="3575"/>
          <ac:spMkLst>
            <pc:docMk/>
            <pc:sldMk cId="1914931576" sldId="298"/>
            <ac:spMk id="56" creationId="{831CB8CA-52F9-4906-BF45-50D681E6BD53}"/>
          </ac:spMkLst>
        </pc:spChg>
        <pc:spChg chg="add mod">
          <ac:chgData name="雄斗 増本" userId="c33bc751-cd93-45c0-ad15-94131cb6fb34" providerId="ADAL" clId="{EE9B2E8F-BB2E-447E-8CE5-49AD846F0CD0}" dt="2020-01-22T05:40:57.409" v="26998" actId="1076"/>
          <ac:spMkLst>
            <pc:docMk/>
            <pc:sldMk cId="1914931576" sldId="298"/>
            <ac:spMk id="56" creationId="{87526733-8385-4A30-B787-B730414BBFD8}"/>
          </ac:spMkLst>
        </pc:spChg>
        <pc:spChg chg="add del mod">
          <ac:chgData name="雄斗 増本" userId="c33bc751-cd93-45c0-ad15-94131cb6fb34" providerId="ADAL" clId="{EE9B2E8F-BB2E-447E-8CE5-49AD846F0CD0}" dt="2019-12-26T13:34:46.154" v="25072" actId="1076"/>
          <ac:spMkLst>
            <pc:docMk/>
            <pc:sldMk cId="1914931576" sldId="298"/>
            <ac:spMk id="57" creationId="{C75747F9-A8FC-45B3-A5B3-4A29F8F8CE68}"/>
          </ac:spMkLst>
        </pc:spChg>
        <pc:spChg chg="add del">
          <ac:chgData name="雄斗 増本" userId="c33bc751-cd93-45c0-ad15-94131cb6fb34" providerId="ADAL" clId="{EE9B2E8F-BB2E-447E-8CE5-49AD846F0CD0}" dt="2019-11-18T12:13:12.963" v="3575"/>
          <ac:spMkLst>
            <pc:docMk/>
            <pc:sldMk cId="1914931576" sldId="298"/>
            <ac:spMk id="57" creationId="{FF2C95D3-BB96-4A1C-A59B-69029F688E1F}"/>
          </ac:spMkLst>
        </pc:spChg>
        <pc:spChg chg="add del">
          <ac:chgData name="雄斗 増本" userId="c33bc751-cd93-45c0-ad15-94131cb6fb34" providerId="ADAL" clId="{EE9B2E8F-BB2E-447E-8CE5-49AD846F0CD0}" dt="2019-11-18T12:13:12.963" v="3575"/>
          <ac:spMkLst>
            <pc:docMk/>
            <pc:sldMk cId="1914931576" sldId="298"/>
            <ac:spMk id="59" creationId="{15525F66-D5F7-4C35-86D2-81623C934EF2}"/>
          </ac:spMkLst>
        </pc:spChg>
        <pc:spChg chg="add del">
          <ac:chgData name="雄斗 増本" userId="c33bc751-cd93-45c0-ad15-94131cb6fb34" providerId="ADAL" clId="{EE9B2E8F-BB2E-447E-8CE5-49AD846F0CD0}" dt="2019-11-18T12:13:12.963" v="3575"/>
          <ac:spMkLst>
            <pc:docMk/>
            <pc:sldMk cId="1914931576" sldId="298"/>
            <ac:spMk id="60" creationId="{BE89C533-9C06-4B01-8EB5-11207B1C4369}"/>
          </ac:spMkLst>
        </pc:spChg>
        <pc:spChg chg="add del">
          <ac:chgData name="雄斗 増本" userId="c33bc751-cd93-45c0-ad15-94131cb6fb34" providerId="ADAL" clId="{EE9B2E8F-BB2E-447E-8CE5-49AD846F0CD0}" dt="2019-11-18T12:13:12.963" v="3575"/>
          <ac:spMkLst>
            <pc:docMk/>
            <pc:sldMk cId="1914931576" sldId="298"/>
            <ac:spMk id="61" creationId="{44F8031A-02BC-4B11-9DB2-9AD9A9A06441}"/>
          </ac:spMkLst>
        </pc:spChg>
        <pc:spChg chg="add del">
          <ac:chgData name="雄斗 増本" userId="c33bc751-cd93-45c0-ad15-94131cb6fb34" providerId="ADAL" clId="{EE9B2E8F-BB2E-447E-8CE5-49AD846F0CD0}" dt="2019-11-18T12:13:12.963" v="3575"/>
          <ac:spMkLst>
            <pc:docMk/>
            <pc:sldMk cId="1914931576" sldId="298"/>
            <ac:spMk id="63" creationId="{EB3161A9-90F6-478A-B0AC-BC3C57641C30}"/>
          </ac:spMkLst>
        </pc:spChg>
        <pc:spChg chg="add del">
          <ac:chgData name="雄斗 増本" userId="c33bc751-cd93-45c0-ad15-94131cb6fb34" providerId="ADAL" clId="{EE9B2E8F-BB2E-447E-8CE5-49AD846F0CD0}" dt="2019-11-18T12:13:12.963" v="3575"/>
          <ac:spMkLst>
            <pc:docMk/>
            <pc:sldMk cId="1914931576" sldId="298"/>
            <ac:spMk id="64" creationId="{11FA686B-D521-49C9-B9C4-D76B1DE71DF6}"/>
          </ac:spMkLst>
        </pc:spChg>
        <pc:spChg chg="add del">
          <ac:chgData name="雄斗 増本" userId="c33bc751-cd93-45c0-ad15-94131cb6fb34" providerId="ADAL" clId="{EE9B2E8F-BB2E-447E-8CE5-49AD846F0CD0}" dt="2019-11-18T12:13:30.523" v="3577"/>
          <ac:spMkLst>
            <pc:docMk/>
            <pc:sldMk cId="1914931576" sldId="298"/>
            <ac:spMk id="65" creationId="{9EE23F52-9F7D-4C8B-A089-E7224ADD3D93}"/>
          </ac:spMkLst>
        </pc:spChg>
        <pc:spChg chg="add del">
          <ac:chgData name="雄斗 増本" userId="c33bc751-cd93-45c0-ad15-94131cb6fb34" providerId="ADAL" clId="{EE9B2E8F-BB2E-447E-8CE5-49AD846F0CD0}" dt="2019-11-18T12:13:30.523" v="3577"/>
          <ac:spMkLst>
            <pc:docMk/>
            <pc:sldMk cId="1914931576" sldId="298"/>
            <ac:spMk id="66" creationId="{012FFEC0-9E52-4B3C-B7D6-7C45ECA3199B}"/>
          </ac:spMkLst>
        </pc:spChg>
        <pc:spChg chg="add del">
          <ac:chgData name="雄斗 増本" userId="c33bc751-cd93-45c0-ad15-94131cb6fb34" providerId="ADAL" clId="{EE9B2E8F-BB2E-447E-8CE5-49AD846F0CD0}" dt="2019-11-18T12:13:30.523" v="3577"/>
          <ac:spMkLst>
            <pc:docMk/>
            <pc:sldMk cId="1914931576" sldId="298"/>
            <ac:spMk id="67" creationId="{410ED05F-F310-46AD-8C72-CCCD04E25AC0}"/>
          </ac:spMkLst>
        </pc:spChg>
        <pc:spChg chg="del">
          <ac:chgData name="雄斗 増本" userId="c33bc751-cd93-45c0-ad15-94131cb6fb34" providerId="ADAL" clId="{EE9B2E8F-BB2E-447E-8CE5-49AD846F0CD0}" dt="2019-11-18T12:06:42.676" v="3540" actId="478"/>
          <ac:spMkLst>
            <pc:docMk/>
            <pc:sldMk cId="1914931576" sldId="298"/>
            <ac:spMk id="69" creationId="{7C740A08-2F6C-4373-BC05-409A9141B2DF}"/>
          </ac:spMkLst>
        </pc:spChg>
        <pc:spChg chg="add del mod">
          <ac:chgData name="雄斗 増本" userId="c33bc751-cd93-45c0-ad15-94131cb6fb34" providerId="ADAL" clId="{EE9B2E8F-BB2E-447E-8CE5-49AD846F0CD0}" dt="2019-12-26T13:34:46.154" v="25072" actId="1076"/>
          <ac:spMkLst>
            <pc:docMk/>
            <pc:sldMk cId="1914931576" sldId="298"/>
            <ac:spMk id="73" creationId="{B162BF08-3A0D-4A52-B5FB-B4C3D8C8E245}"/>
          </ac:spMkLst>
        </pc:spChg>
        <pc:spChg chg="add del mod">
          <ac:chgData name="雄斗 増本" userId="c33bc751-cd93-45c0-ad15-94131cb6fb34" providerId="ADAL" clId="{EE9B2E8F-BB2E-447E-8CE5-49AD846F0CD0}" dt="2019-12-26T13:34:46.154" v="25072" actId="1076"/>
          <ac:spMkLst>
            <pc:docMk/>
            <pc:sldMk cId="1914931576" sldId="298"/>
            <ac:spMk id="74" creationId="{62E226CD-75AC-47C3-8FD8-BA6A7C5326D6}"/>
          </ac:spMkLst>
        </pc:spChg>
        <pc:spChg chg="add del mod">
          <ac:chgData name="雄斗 増本" userId="c33bc751-cd93-45c0-ad15-94131cb6fb34" providerId="ADAL" clId="{EE9B2E8F-BB2E-447E-8CE5-49AD846F0CD0}" dt="2019-12-26T13:34:46.154" v="25072" actId="1076"/>
          <ac:spMkLst>
            <pc:docMk/>
            <pc:sldMk cId="1914931576" sldId="298"/>
            <ac:spMk id="75" creationId="{49CA8459-F9BE-4115-88BF-611DA654E0DE}"/>
          </ac:spMkLst>
        </pc:spChg>
        <pc:spChg chg="add del mod">
          <ac:chgData name="雄斗 増本" userId="c33bc751-cd93-45c0-ad15-94131cb6fb34" providerId="ADAL" clId="{EE9B2E8F-BB2E-447E-8CE5-49AD846F0CD0}" dt="2019-12-26T13:34:46.154" v="25072" actId="1076"/>
          <ac:spMkLst>
            <pc:docMk/>
            <pc:sldMk cId="1914931576" sldId="298"/>
            <ac:spMk id="76" creationId="{D660ECD0-883E-4BDF-AAAE-E27DD43AE33B}"/>
          </ac:spMkLst>
        </pc:spChg>
        <pc:spChg chg="add del mod">
          <ac:chgData name="雄斗 増本" userId="c33bc751-cd93-45c0-ad15-94131cb6fb34" providerId="ADAL" clId="{EE9B2E8F-BB2E-447E-8CE5-49AD846F0CD0}" dt="2019-12-26T13:34:46.154" v="25072" actId="1076"/>
          <ac:spMkLst>
            <pc:docMk/>
            <pc:sldMk cId="1914931576" sldId="298"/>
            <ac:spMk id="77" creationId="{D0F34C58-6571-4AED-AB49-890AC38D5381}"/>
          </ac:spMkLst>
        </pc:spChg>
        <pc:spChg chg="add del mod">
          <ac:chgData name="雄斗 増本" userId="c33bc751-cd93-45c0-ad15-94131cb6fb34" providerId="ADAL" clId="{EE9B2E8F-BB2E-447E-8CE5-49AD846F0CD0}" dt="2019-12-26T13:34:46.154" v="25072" actId="1076"/>
          <ac:spMkLst>
            <pc:docMk/>
            <pc:sldMk cId="1914931576" sldId="298"/>
            <ac:spMk id="81" creationId="{2FC4B0DA-2605-40BD-8B45-8F75AD9BC0F9}"/>
          </ac:spMkLst>
        </pc:spChg>
        <pc:spChg chg="add del mod">
          <ac:chgData name="雄斗 増本" userId="c33bc751-cd93-45c0-ad15-94131cb6fb34" providerId="ADAL" clId="{EE9B2E8F-BB2E-447E-8CE5-49AD846F0CD0}" dt="2019-12-26T13:34:46.154" v="25072" actId="1076"/>
          <ac:spMkLst>
            <pc:docMk/>
            <pc:sldMk cId="1914931576" sldId="298"/>
            <ac:spMk id="82" creationId="{D8AD65CB-2339-4E73-8526-AFB8D7A0D65F}"/>
          </ac:spMkLst>
        </pc:spChg>
        <pc:spChg chg="add del mod">
          <ac:chgData name="雄斗 増本" userId="c33bc751-cd93-45c0-ad15-94131cb6fb34" providerId="ADAL" clId="{EE9B2E8F-BB2E-447E-8CE5-49AD846F0CD0}" dt="2019-12-26T13:34:46.154" v="25072" actId="1076"/>
          <ac:spMkLst>
            <pc:docMk/>
            <pc:sldMk cId="1914931576" sldId="298"/>
            <ac:spMk id="83" creationId="{53FDFC5D-40DE-41F1-BE25-D36029B2A238}"/>
          </ac:spMkLst>
        </pc:spChg>
        <pc:spChg chg="add del">
          <ac:chgData name="雄斗 増本" userId="c33bc751-cd93-45c0-ad15-94131cb6fb34" providerId="ADAL" clId="{EE9B2E8F-BB2E-447E-8CE5-49AD846F0CD0}" dt="2019-11-18T12:13:30.523" v="3577"/>
          <ac:spMkLst>
            <pc:docMk/>
            <pc:sldMk cId="1914931576" sldId="298"/>
            <ac:spMk id="84" creationId="{1A9872A0-A875-47AC-BD72-9E7AB18ADD96}"/>
          </ac:spMkLst>
        </pc:spChg>
        <pc:spChg chg="add del">
          <ac:chgData name="雄斗 増本" userId="c33bc751-cd93-45c0-ad15-94131cb6fb34" providerId="ADAL" clId="{EE9B2E8F-BB2E-447E-8CE5-49AD846F0CD0}" dt="2019-11-18T12:13:30.523" v="3577"/>
          <ac:spMkLst>
            <pc:docMk/>
            <pc:sldMk cId="1914931576" sldId="298"/>
            <ac:spMk id="85" creationId="{DBDFB63C-B9A2-4943-9E67-25AB8C151084}"/>
          </ac:spMkLst>
        </pc:spChg>
        <pc:spChg chg="add del">
          <ac:chgData name="雄斗 増本" userId="c33bc751-cd93-45c0-ad15-94131cb6fb34" providerId="ADAL" clId="{EE9B2E8F-BB2E-447E-8CE5-49AD846F0CD0}" dt="2019-11-18T12:13:30.523" v="3577"/>
          <ac:spMkLst>
            <pc:docMk/>
            <pc:sldMk cId="1914931576" sldId="298"/>
            <ac:spMk id="86" creationId="{8F879C14-2B72-4C02-B5D1-5202F38740DD}"/>
          </ac:spMkLst>
        </pc:spChg>
        <pc:spChg chg="add del">
          <ac:chgData name="雄斗 増本" userId="c33bc751-cd93-45c0-ad15-94131cb6fb34" providerId="ADAL" clId="{EE9B2E8F-BB2E-447E-8CE5-49AD846F0CD0}" dt="2019-11-18T12:13:30.523" v="3577"/>
          <ac:spMkLst>
            <pc:docMk/>
            <pc:sldMk cId="1914931576" sldId="298"/>
            <ac:spMk id="87" creationId="{4F919C49-9FD3-427D-8711-A75A84AA035A}"/>
          </ac:spMkLst>
        </pc:spChg>
        <pc:spChg chg="add del">
          <ac:chgData name="雄斗 増本" userId="c33bc751-cd93-45c0-ad15-94131cb6fb34" providerId="ADAL" clId="{EE9B2E8F-BB2E-447E-8CE5-49AD846F0CD0}" dt="2019-11-18T12:13:30.523" v="3577"/>
          <ac:spMkLst>
            <pc:docMk/>
            <pc:sldMk cId="1914931576" sldId="298"/>
            <ac:spMk id="88" creationId="{E56AE3DC-8893-4B7F-9E74-76B1E7238831}"/>
          </ac:spMkLst>
        </pc:spChg>
        <pc:spChg chg="add del mod">
          <ac:chgData name="雄斗 増本" userId="c33bc751-cd93-45c0-ad15-94131cb6fb34" providerId="ADAL" clId="{EE9B2E8F-BB2E-447E-8CE5-49AD846F0CD0}" dt="2019-12-26T13:34:46.154" v="25072" actId="1076"/>
          <ac:spMkLst>
            <pc:docMk/>
            <pc:sldMk cId="1914931576" sldId="298"/>
            <ac:spMk id="90" creationId="{758865E5-9318-495B-8485-588DF985FB89}"/>
          </ac:spMkLst>
        </pc:spChg>
        <pc:spChg chg="add del">
          <ac:chgData name="雄斗 増本" userId="c33bc751-cd93-45c0-ad15-94131cb6fb34" providerId="ADAL" clId="{EE9B2E8F-BB2E-447E-8CE5-49AD846F0CD0}" dt="2019-11-18T12:13:30.523" v="3577"/>
          <ac:spMkLst>
            <pc:docMk/>
            <pc:sldMk cId="1914931576" sldId="298"/>
            <ac:spMk id="92" creationId="{8FEB1403-02E8-4EA0-92BA-D0AF46F2E818}"/>
          </ac:spMkLst>
        </pc:spChg>
        <pc:spChg chg="add del">
          <ac:chgData name="雄斗 増本" userId="c33bc751-cd93-45c0-ad15-94131cb6fb34" providerId="ADAL" clId="{EE9B2E8F-BB2E-447E-8CE5-49AD846F0CD0}" dt="2019-11-18T12:13:30.523" v="3577"/>
          <ac:spMkLst>
            <pc:docMk/>
            <pc:sldMk cId="1914931576" sldId="298"/>
            <ac:spMk id="93" creationId="{5411F7BC-577B-4CD7-B52C-A613C3849B6A}"/>
          </ac:spMkLst>
        </pc:spChg>
        <pc:spChg chg="add del mod">
          <ac:chgData name="雄斗 増本" userId="c33bc751-cd93-45c0-ad15-94131cb6fb34" providerId="ADAL" clId="{EE9B2E8F-BB2E-447E-8CE5-49AD846F0CD0}" dt="2019-12-26T13:34:46.154" v="25072" actId="1076"/>
          <ac:spMkLst>
            <pc:docMk/>
            <pc:sldMk cId="1914931576" sldId="298"/>
            <ac:spMk id="93" creationId="{D780ABF3-90FD-4F9C-A8DF-CBC06EC52172}"/>
          </ac:spMkLst>
        </pc:spChg>
        <pc:spChg chg="add del">
          <ac:chgData name="雄斗 増本" userId="c33bc751-cd93-45c0-ad15-94131cb6fb34" providerId="ADAL" clId="{EE9B2E8F-BB2E-447E-8CE5-49AD846F0CD0}" dt="2019-11-18T12:13:30.523" v="3577"/>
          <ac:spMkLst>
            <pc:docMk/>
            <pc:sldMk cId="1914931576" sldId="298"/>
            <ac:spMk id="94" creationId="{3267624B-2A42-43B3-86CF-865E769D4670}"/>
          </ac:spMkLst>
        </pc:spChg>
        <pc:spChg chg="add del mod">
          <ac:chgData name="雄斗 増本" userId="c33bc751-cd93-45c0-ad15-94131cb6fb34" providerId="ADAL" clId="{EE9B2E8F-BB2E-447E-8CE5-49AD846F0CD0}" dt="2019-12-26T13:34:46.154" v="25072" actId="1076"/>
          <ac:spMkLst>
            <pc:docMk/>
            <pc:sldMk cId="1914931576" sldId="298"/>
            <ac:spMk id="94" creationId="{F1117F06-88CF-4469-86EB-D2593A586FC9}"/>
          </ac:spMkLst>
        </pc:spChg>
        <pc:spChg chg="add del mod">
          <ac:chgData name="雄斗 増本" userId="c33bc751-cd93-45c0-ad15-94131cb6fb34" providerId="ADAL" clId="{EE9B2E8F-BB2E-447E-8CE5-49AD846F0CD0}" dt="2019-12-26T13:34:46.154" v="25072" actId="1076"/>
          <ac:spMkLst>
            <pc:docMk/>
            <pc:sldMk cId="1914931576" sldId="298"/>
            <ac:spMk id="95" creationId="{12D05A9A-3156-4815-BB9A-4F2DF3273BC6}"/>
          </ac:spMkLst>
        </pc:spChg>
        <pc:spChg chg="add del mod">
          <ac:chgData name="雄斗 増本" userId="c33bc751-cd93-45c0-ad15-94131cb6fb34" providerId="ADAL" clId="{EE9B2E8F-BB2E-447E-8CE5-49AD846F0CD0}" dt="2019-12-26T13:34:46.154" v="25072" actId="1076"/>
          <ac:spMkLst>
            <pc:docMk/>
            <pc:sldMk cId="1914931576" sldId="298"/>
            <ac:spMk id="96" creationId="{284B88B3-98A9-4CB3-AE62-DD0D203E218D}"/>
          </ac:spMkLst>
        </pc:spChg>
        <pc:spChg chg="add del mod">
          <ac:chgData name="雄斗 増本" userId="c33bc751-cd93-45c0-ad15-94131cb6fb34" providerId="ADAL" clId="{EE9B2E8F-BB2E-447E-8CE5-49AD846F0CD0}" dt="2019-12-26T13:34:46.154" v="25072" actId="1076"/>
          <ac:spMkLst>
            <pc:docMk/>
            <pc:sldMk cId="1914931576" sldId="298"/>
            <ac:spMk id="98" creationId="{D37F31C6-1876-485A-ADC6-5284EF4C74D4}"/>
          </ac:spMkLst>
        </pc:spChg>
        <pc:spChg chg="add del mod">
          <ac:chgData name="雄斗 増本" userId="c33bc751-cd93-45c0-ad15-94131cb6fb34" providerId="ADAL" clId="{EE9B2E8F-BB2E-447E-8CE5-49AD846F0CD0}" dt="2019-12-26T13:34:46.154" v="25072" actId="1076"/>
          <ac:spMkLst>
            <pc:docMk/>
            <pc:sldMk cId="1914931576" sldId="298"/>
            <ac:spMk id="99" creationId="{22AAA235-132F-4573-9183-F5CD66DCCE74}"/>
          </ac:spMkLst>
        </pc:spChg>
        <pc:spChg chg="add del">
          <ac:chgData name="雄斗 増本" userId="c33bc751-cd93-45c0-ad15-94131cb6fb34" providerId="ADAL" clId="{EE9B2E8F-BB2E-447E-8CE5-49AD846F0CD0}" dt="2019-11-18T12:13:30.523" v="3577"/>
          <ac:spMkLst>
            <pc:docMk/>
            <pc:sldMk cId="1914931576" sldId="298"/>
            <ac:spMk id="101" creationId="{6670DBE9-0BF7-41A4-945A-962181F6AFC2}"/>
          </ac:spMkLst>
        </pc:spChg>
        <pc:spChg chg="add del">
          <ac:chgData name="雄斗 増本" userId="c33bc751-cd93-45c0-ad15-94131cb6fb34" providerId="ADAL" clId="{EE9B2E8F-BB2E-447E-8CE5-49AD846F0CD0}" dt="2019-11-18T12:13:30.523" v="3577"/>
          <ac:spMkLst>
            <pc:docMk/>
            <pc:sldMk cId="1914931576" sldId="298"/>
            <ac:spMk id="103" creationId="{25D3B062-AE64-4B8B-ACCF-EE6524D6B51A}"/>
          </ac:spMkLst>
        </pc:spChg>
        <pc:spChg chg="add del">
          <ac:chgData name="雄斗 増本" userId="c33bc751-cd93-45c0-ad15-94131cb6fb34" providerId="ADAL" clId="{EE9B2E8F-BB2E-447E-8CE5-49AD846F0CD0}" dt="2019-11-18T12:13:30.523" v="3577"/>
          <ac:spMkLst>
            <pc:docMk/>
            <pc:sldMk cId="1914931576" sldId="298"/>
            <ac:spMk id="104" creationId="{6081F1A8-FB51-4B48-8D84-EA603E45A9D3}"/>
          </ac:spMkLst>
        </pc:spChg>
        <pc:spChg chg="add del">
          <ac:chgData name="雄斗 増本" userId="c33bc751-cd93-45c0-ad15-94131cb6fb34" providerId="ADAL" clId="{EE9B2E8F-BB2E-447E-8CE5-49AD846F0CD0}" dt="2019-11-18T12:13:30.523" v="3577"/>
          <ac:spMkLst>
            <pc:docMk/>
            <pc:sldMk cId="1914931576" sldId="298"/>
            <ac:spMk id="105" creationId="{7C680999-5472-4464-B318-786BD2DD0AED}"/>
          </ac:spMkLst>
        </pc:spChg>
        <pc:spChg chg="add del">
          <ac:chgData name="雄斗 増本" userId="c33bc751-cd93-45c0-ad15-94131cb6fb34" providerId="ADAL" clId="{EE9B2E8F-BB2E-447E-8CE5-49AD846F0CD0}" dt="2019-11-18T12:13:30.523" v="3577"/>
          <ac:spMkLst>
            <pc:docMk/>
            <pc:sldMk cId="1914931576" sldId="298"/>
            <ac:spMk id="107" creationId="{85012FBF-9B3A-4CE3-ADE3-D86404AC0C51}"/>
          </ac:spMkLst>
        </pc:spChg>
        <pc:spChg chg="add del">
          <ac:chgData name="雄斗 増本" userId="c33bc751-cd93-45c0-ad15-94131cb6fb34" providerId="ADAL" clId="{EE9B2E8F-BB2E-447E-8CE5-49AD846F0CD0}" dt="2019-11-18T12:13:30.523" v="3577"/>
          <ac:spMkLst>
            <pc:docMk/>
            <pc:sldMk cId="1914931576" sldId="298"/>
            <ac:spMk id="108" creationId="{D69BC372-B3F9-48C8-91C5-3FE3BAA7E719}"/>
          </ac:spMkLst>
        </pc:spChg>
        <pc:spChg chg="add del">
          <ac:chgData name="雄斗 増本" userId="c33bc751-cd93-45c0-ad15-94131cb6fb34" providerId="ADAL" clId="{EE9B2E8F-BB2E-447E-8CE5-49AD846F0CD0}" dt="2019-11-18T12:13:30.523" v="3577"/>
          <ac:spMkLst>
            <pc:docMk/>
            <pc:sldMk cId="1914931576" sldId="298"/>
            <ac:spMk id="109" creationId="{38F5CC89-EC0D-4BA8-8079-AADB75D463A2}"/>
          </ac:spMkLst>
        </pc:spChg>
        <pc:spChg chg="add del">
          <ac:chgData name="雄斗 増本" userId="c33bc751-cd93-45c0-ad15-94131cb6fb34" providerId="ADAL" clId="{EE9B2E8F-BB2E-447E-8CE5-49AD846F0CD0}" dt="2019-11-18T12:13:30.523" v="3577"/>
          <ac:spMkLst>
            <pc:docMk/>
            <pc:sldMk cId="1914931576" sldId="298"/>
            <ac:spMk id="110" creationId="{2E6C14CA-7602-4BA2-AAC1-1E42551C90A6}"/>
          </ac:spMkLst>
        </pc:spChg>
        <pc:spChg chg="add del">
          <ac:chgData name="雄斗 増本" userId="c33bc751-cd93-45c0-ad15-94131cb6fb34" providerId="ADAL" clId="{EE9B2E8F-BB2E-447E-8CE5-49AD846F0CD0}" dt="2019-11-18T12:13:30.523" v="3577"/>
          <ac:spMkLst>
            <pc:docMk/>
            <pc:sldMk cId="1914931576" sldId="298"/>
            <ac:spMk id="112" creationId="{2F5019DA-D8B6-403B-B1B4-691497660659}"/>
          </ac:spMkLst>
        </pc:spChg>
        <pc:spChg chg="add del">
          <ac:chgData name="雄斗 増本" userId="c33bc751-cd93-45c0-ad15-94131cb6fb34" providerId="ADAL" clId="{EE9B2E8F-BB2E-447E-8CE5-49AD846F0CD0}" dt="2019-11-18T12:13:30.523" v="3577"/>
          <ac:spMkLst>
            <pc:docMk/>
            <pc:sldMk cId="1914931576" sldId="298"/>
            <ac:spMk id="113" creationId="{A5F8D7C6-51B3-4A25-A4F3-A2BAAB59E54E}"/>
          </ac:spMkLst>
        </pc:spChg>
        <pc:spChg chg="add del">
          <ac:chgData name="雄斗 増本" userId="c33bc751-cd93-45c0-ad15-94131cb6fb34" providerId="ADAL" clId="{EE9B2E8F-BB2E-447E-8CE5-49AD846F0CD0}" dt="2019-11-18T12:13:30.523" v="3577"/>
          <ac:spMkLst>
            <pc:docMk/>
            <pc:sldMk cId="1914931576" sldId="298"/>
            <ac:spMk id="114" creationId="{35D1C9A6-0C64-4AE9-836B-DC83AFFE06F0}"/>
          </ac:spMkLst>
        </pc:spChg>
        <pc:spChg chg="add del">
          <ac:chgData name="雄斗 増本" userId="c33bc751-cd93-45c0-ad15-94131cb6fb34" providerId="ADAL" clId="{EE9B2E8F-BB2E-447E-8CE5-49AD846F0CD0}" dt="2019-11-18T12:13:30.523" v="3577"/>
          <ac:spMkLst>
            <pc:docMk/>
            <pc:sldMk cId="1914931576" sldId="298"/>
            <ac:spMk id="116" creationId="{66643B28-1E13-4C9E-AFD9-4B03EA736F5B}"/>
          </ac:spMkLst>
        </pc:spChg>
        <pc:spChg chg="add del">
          <ac:chgData name="雄斗 増本" userId="c33bc751-cd93-45c0-ad15-94131cb6fb34" providerId="ADAL" clId="{EE9B2E8F-BB2E-447E-8CE5-49AD846F0CD0}" dt="2019-11-18T12:13:30.523" v="3577"/>
          <ac:spMkLst>
            <pc:docMk/>
            <pc:sldMk cId="1914931576" sldId="298"/>
            <ac:spMk id="117" creationId="{B44269C4-EC1A-49B8-AD2E-35493B9D8606}"/>
          </ac:spMkLst>
        </pc:spChg>
        <pc:spChg chg="add del">
          <ac:chgData name="雄斗 増本" userId="c33bc751-cd93-45c0-ad15-94131cb6fb34" providerId="ADAL" clId="{EE9B2E8F-BB2E-447E-8CE5-49AD846F0CD0}" dt="2019-11-18T12:14:21.773" v="3581"/>
          <ac:spMkLst>
            <pc:docMk/>
            <pc:sldMk cId="1914931576" sldId="298"/>
            <ac:spMk id="118" creationId="{30C3B04F-5AC1-48FC-AB0D-F4F208326D40}"/>
          </ac:spMkLst>
        </pc:spChg>
        <pc:spChg chg="add del">
          <ac:chgData name="雄斗 増本" userId="c33bc751-cd93-45c0-ad15-94131cb6fb34" providerId="ADAL" clId="{EE9B2E8F-BB2E-447E-8CE5-49AD846F0CD0}" dt="2019-11-18T12:14:21.773" v="3581"/>
          <ac:spMkLst>
            <pc:docMk/>
            <pc:sldMk cId="1914931576" sldId="298"/>
            <ac:spMk id="119" creationId="{90047BD5-8F4C-4489-BB1A-CDE30EA9F109}"/>
          </ac:spMkLst>
        </pc:spChg>
        <pc:spChg chg="add del">
          <ac:chgData name="雄斗 増本" userId="c33bc751-cd93-45c0-ad15-94131cb6fb34" providerId="ADAL" clId="{EE9B2E8F-BB2E-447E-8CE5-49AD846F0CD0}" dt="2019-11-18T12:14:21.773" v="3581"/>
          <ac:spMkLst>
            <pc:docMk/>
            <pc:sldMk cId="1914931576" sldId="298"/>
            <ac:spMk id="120" creationId="{72FD08E8-F8C0-44B5-A3AA-C10107B6512B}"/>
          </ac:spMkLst>
        </pc:spChg>
        <pc:spChg chg="add del">
          <ac:chgData name="雄斗 増本" userId="c33bc751-cd93-45c0-ad15-94131cb6fb34" providerId="ADAL" clId="{EE9B2E8F-BB2E-447E-8CE5-49AD846F0CD0}" dt="2019-11-18T12:14:21.773" v="3581"/>
          <ac:spMkLst>
            <pc:docMk/>
            <pc:sldMk cId="1914931576" sldId="298"/>
            <ac:spMk id="136" creationId="{8967A8FA-F46D-4418-9361-9A93A8E92F49}"/>
          </ac:spMkLst>
        </pc:spChg>
        <pc:spChg chg="add del">
          <ac:chgData name="雄斗 増本" userId="c33bc751-cd93-45c0-ad15-94131cb6fb34" providerId="ADAL" clId="{EE9B2E8F-BB2E-447E-8CE5-49AD846F0CD0}" dt="2019-11-18T12:14:21.773" v="3581"/>
          <ac:spMkLst>
            <pc:docMk/>
            <pc:sldMk cId="1914931576" sldId="298"/>
            <ac:spMk id="137" creationId="{60FDA180-36A0-4BA6-A1B0-07B5F6B534EF}"/>
          </ac:spMkLst>
        </pc:spChg>
        <pc:spChg chg="add del">
          <ac:chgData name="雄斗 増本" userId="c33bc751-cd93-45c0-ad15-94131cb6fb34" providerId="ADAL" clId="{EE9B2E8F-BB2E-447E-8CE5-49AD846F0CD0}" dt="2019-11-18T12:14:21.773" v="3581"/>
          <ac:spMkLst>
            <pc:docMk/>
            <pc:sldMk cId="1914931576" sldId="298"/>
            <ac:spMk id="138" creationId="{D8C96459-6AAF-4E82-8A23-1161B6E46BF9}"/>
          </ac:spMkLst>
        </pc:spChg>
        <pc:spChg chg="add del">
          <ac:chgData name="雄斗 増本" userId="c33bc751-cd93-45c0-ad15-94131cb6fb34" providerId="ADAL" clId="{EE9B2E8F-BB2E-447E-8CE5-49AD846F0CD0}" dt="2019-11-18T12:14:21.773" v="3581"/>
          <ac:spMkLst>
            <pc:docMk/>
            <pc:sldMk cId="1914931576" sldId="298"/>
            <ac:spMk id="139" creationId="{54CFCC65-F0D0-42D1-9053-02815D18615F}"/>
          </ac:spMkLst>
        </pc:spChg>
        <pc:spChg chg="add del">
          <ac:chgData name="雄斗 増本" userId="c33bc751-cd93-45c0-ad15-94131cb6fb34" providerId="ADAL" clId="{EE9B2E8F-BB2E-447E-8CE5-49AD846F0CD0}" dt="2019-11-18T12:14:21.773" v="3581"/>
          <ac:spMkLst>
            <pc:docMk/>
            <pc:sldMk cId="1914931576" sldId="298"/>
            <ac:spMk id="140" creationId="{57C045BF-E51E-48A3-A41D-CAB9817B0319}"/>
          </ac:spMkLst>
        </pc:spChg>
        <pc:spChg chg="add del">
          <ac:chgData name="雄斗 増本" userId="c33bc751-cd93-45c0-ad15-94131cb6fb34" providerId="ADAL" clId="{EE9B2E8F-BB2E-447E-8CE5-49AD846F0CD0}" dt="2019-11-18T12:14:21.773" v="3581"/>
          <ac:spMkLst>
            <pc:docMk/>
            <pc:sldMk cId="1914931576" sldId="298"/>
            <ac:spMk id="144" creationId="{AD015309-BA90-496D-84D7-DB59EE01DF22}"/>
          </ac:spMkLst>
        </pc:spChg>
        <pc:spChg chg="add del">
          <ac:chgData name="雄斗 増本" userId="c33bc751-cd93-45c0-ad15-94131cb6fb34" providerId="ADAL" clId="{EE9B2E8F-BB2E-447E-8CE5-49AD846F0CD0}" dt="2019-11-18T12:14:21.773" v="3581"/>
          <ac:spMkLst>
            <pc:docMk/>
            <pc:sldMk cId="1914931576" sldId="298"/>
            <ac:spMk id="145" creationId="{BB27EA13-6440-4804-83A0-B2F92E65EE6D}"/>
          </ac:spMkLst>
        </pc:spChg>
        <pc:spChg chg="add del">
          <ac:chgData name="雄斗 増本" userId="c33bc751-cd93-45c0-ad15-94131cb6fb34" providerId="ADAL" clId="{EE9B2E8F-BB2E-447E-8CE5-49AD846F0CD0}" dt="2019-11-18T12:14:21.773" v="3581"/>
          <ac:spMkLst>
            <pc:docMk/>
            <pc:sldMk cId="1914931576" sldId="298"/>
            <ac:spMk id="146" creationId="{E588C7D4-C1A3-489C-81FB-871F43C43F19}"/>
          </ac:spMkLst>
        </pc:spChg>
        <pc:spChg chg="add del">
          <ac:chgData name="雄斗 増本" userId="c33bc751-cd93-45c0-ad15-94131cb6fb34" providerId="ADAL" clId="{EE9B2E8F-BB2E-447E-8CE5-49AD846F0CD0}" dt="2019-11-18T12:14:21.773" v="3581"/>
          <ac:spMkLst>
            <pc:docMk/>
            <pc:sldMk cId="1914931576" sldId="298"/>
            <ac:spMk id="153" creationId="{D0AA4CD2-10BA-448F-BBB2-154DEC8CAC5D}"/>
          </ac:spMkLst>
        </pc:spChg>
        <pc:spChg chg="add del">
          <ac:chgData name="雄斗 増本" userId="c33bc751-cd93-45c0-ad15-94131cb6fb34" providerId="ADAL" clId="{EE9B2E8F-BB2E-447E-8CE5-49AD846F0CD0}" dt="2019-11-18T12:14:21.773" v="3581"/>
          <ac:spMkLst>
            <pc:docMk/>
            <pc:sldMk cId="1914931576" sldId="298"/>
            <ac:spMk id="155" creationId="{B7AB2004-5DDB-4F15-8157-8B23F7B59D7B}"/>
          </ac:spMkLst>
        </pc:spChg>
        <pc:spChg chg="add del">
          <ac:chgData name="雄斗 増本" userId="c33bc751-cd93-45c0-ad15-94131cb6fb34" providerId="ADAL" clId="{EE9B2E8F-BB2E-447E-8CE5-49AD846F0CD0}" dt="2019-11-18T12:14:21.773" v="3581"/>
          <ac:spMkLst>
            <pc:docMk/>
            <pc:sldMk cId="1914931576" sldId="298"/>
            <ac:spMk id="156" creationId="{39B9D200-413B-4400-987D-35C83FA17D6F}"/>
          </ac:spMkLst>
        </pc:spChg>
        <pc:spChg chg="add del">
          <ac:chgData name="雄斗 増本" userId="c33bc751-cd93-45c0-ad15-94131cb6fb34" providerId="ADAL" clId="{EE9B2E8F-BB2E-447E-8CE5-49AD846F0CD0}" dt="2019-11-18T12:14:21.773" v="3581"/>
          <ac:spMkLst>
            <pc:docMk/>
            <pc:sldMk cId="1914931576" sldId="298"/>
            <ac:spMk id="157" creationId="{FF97FF5F-9C5F-4956-81A1-367E8B6391F1}"/>
          </ac:spMkLst>
        </pc:spChg>
        <pc:spChg chg="add del">
          <ac:chgData name="雄斗 増本" userId="c33bc751-cd93-45c0-ad15-94131cb6fb34" providerId="ADAL" clId="{EE9B2E8F-BB2E-447E-8CE5-49AD846F0CD0}" dt="2019-11-18T12:14:21.773" v="3581"/>
          <ac:spMkLst>
            <pc:docMk/>
            <pc:sldMk cId="1914931576" sldId="298"/>
            <ac:spMk id="159" creationId="{8F8BE8C5-0458-431C-AFCF-56BD40785F6F}"/>
          </ac:spMkLst>
        </pc:spChg>
        <pc:spChg chg="add del">
          <ac:chgData name="雄斗 増本" userId="c33bc751-cd93-45c0-ad15-94131cb6fb34" providerId="ADAL" clId="{EE9B2E8F-BB2E-447E-8CE5-49AD846F0CD0}" dt="2019-11-18T12:14:21.773" v="3581"/>
          <ac:spMkLst>
            <pc:docMk/>
            <pc:sldMk cId="1914931576" sldId="298"/>
            <ac:spMk id="160" creationId="{8974DE7D-6BC8-44D9-B331-27983D3B6B07}"/>
          </ac:spMkLst>
        </pc:spChg>
        <pc:spChg chg="add del">
          <ac:chgData name="雄斗 増本" userId="c33bc751-cd93-45c0-ad15-94131cb6fb34" providerId="ADAL" clId="{EE9B2E8F-BB2E-447E-8CE5-49AD846F0CD0}" dt="2019-11-18T12:14:21.773" v="3581"/>
          <ac:spMkLst>
            <pc:docMk/>
            <pc:sldMk cId="1914931576" sldId="298"/>
            <ac:spMk id="161" creationId="{7180A9E7-C4DA-4A59-AC55-27A4C8CB5B74}"/>
          </ac:spMkLst>
        </pc:spChg>
        <pc:spChg chg="add del">
          <ac:chgData name="雄斗 増本" userId="c33bc751-cd93-45c0-ad15-94131cb6fb34" providerId="ADAL" clId="{EE9B2E8F-BB2E-447E-8CE5-49AD846F0CD0}" dt="2019-11-18T12:14:21.773" v="3581"/>
          <ac:spMkLst>
            <pc:docMk/>
            <pc:sldMk cId="1914931576" sldId="298"/>
            <ac:spMk id="162" creationId="{1341450C-86F8-4BC8-A433-473BEBB1C4C6}"/>
          </ac:spMkLst>
        </pc:spChg>
        <pc:spChg chg="add del">
          <ac:chgData name="雄斗 増本" userId="c33bc751-cd93-45c0-ad15-94131cb6fb34" providerId="ADAL" clId="{EE9B2E8F-BB2E-447E-8CE5-49AD846F0CD0}" dt="2019-11-18T12:14:21.773" v="3581"/>
          <ac:spMkLst>
            <pc:docMk/>
            <pc:sldMk cId="1914931576" sldId="298"/>
            <ac:spMk id="164" creationId="{783CEA8C-3DED-49A4-A8D1-65E07A5464A3}"/>
          </ac:spMkLst>
        </pc:spChg>
        <pc:spChg chg="add del">
          <ac:chgData name="雄斗 増本" userId="c33bc751-cd93-45c0-ad15-94131cb6fb34" providerId="ADAL" clId="{EE9B2E8F-BB2E-447E-8CE5-49AD846F0CD0}" dt="2019-11-18T12:14:21.773" v="3581"/>
          <ac:spMkLst>
            <pc:docMk/>
            <pc:sldMk cId="1914931576" sldId="298"/>
            <ac:spMk id="165" creationId="{6990DFA2-E623-459C-A096-6DF9F5778976}"/>
          </ac:spMkLst>
        </pc:spChg>
        <pc:spChg chg="add del">
          <ac:chgData name="雄斗 増本" userId="c33bc751-cd93-45c0-ad15-94131cb6fb34" providerId="ADAL" clId="{EE9B2E8F-BB2E-447E-8CE5-49AD846F0CD0}" dt="2019-11-18T12:14:21.773" v="3581"/>
          <ac:spMkLst>
            <pc:docMk/>
            <pc:sldMk cId="1914931576" sldId="298"/>
            <ac:spMk id="166" creationId="{8E8842E9-DF00-4330-90D3-05BBA5AC82B7}"/>
          </ac:spMkLst>
        </pc:spChg>
        <pc:spChg chg="add del">
          <ac:chgData name="雄斗 増本" userId="c33bc751-cd93-45c0-ad15-94131cb6fb34" providerId="ADAL" clId="{EE9B2E8F-BB2E-447E-8CE5-49AD846F0CD0}" dt="2019-11-18T12:14:21.773" v="3581"/>
          <ac:spMkLst>
            <pc:docMk/>
            <pc:sldMk cId="1914931576" sldId="298"/>
            <ac:spMk id="168" creationId="{04F348CD-789A-4EB6-BDF5-95E6E0B69354}"/>
          </ac:spMkLst>
        </pc:spChg>
        <pc:spChg chg="add del">
          <ac:chgData name="雄斗 増本" userId="c33bc751-cd93-45c0-ad15-94131cb6fb34" providerId="ADAL" clId="{EE9B2E8F-BB2E-447E-8CE5-49AD846F0CD0}" dt="2019-11-18T12:14:21.773" v="3581"/>
          <ac:spMkLst>
            <pc:docMk/>
            <pc:sldMk cId="1914931576" sldId="298"/>
            <ac:spMk id="169" creationId="{9E9E62F5-0AEA-46C9-8656-01B0DFFD0FB6}"/>
          </ac:spMkLst>
        </pc:spChg>
        <pc:spChg chg="add mod">
          <ac:chgData name="雄斗 増本" userId="c33bc751-cd93-45c0-ad15-94131cb6fb34" providerId="ADAL" clId="{EE9B2E8F-BB2E-447E-8CE5-49AD846F0CD0}" dt="2019-11-19T02:36:41.786" v="4645"/>
          <ac:spMkLst>
            <pc:docMk/>
            <pc:sldMk cId="1914931576" sldId="298"/>
            <ac:spMk id="170" creationId="{DB75822E-AE03-47F6-A4CC-D731AFC56AA5}"/>
          </ac:spMkLst>
        </pc:spChg>
        <pc:spChg chg="add mod">
          <ac:chgData name="雄斗 増本" userId="c33bc751-cd93-45c0-ad15-94131cb6fb34" providerId="ADAL" clId="{EE9B2E8F-BB2E-447E-8CE5-49AD846F0CD0}" dt="2019-11-28T12:58:32.647" v="12448"/>
          <ac:spMkLst>
            <pc:docMk/>
            <pc:sldMk cId="1914931576" sldId="298"/>
            <ac:spMk id="171" creationId="{C8D610E0-5E5B-4944-9676-4EBB7FF1995F}"/>
          </ac:spMkLst>
        </pc:spChg>
        <pc:spChg chg="add del mod">
          <ac:chgData name="雄斗 増本" userId="c33bc751-cd93-45c0-ad15-94131cb6fb34" providerId="ADAL" clId="{EE9B2E8F-BB2E-447E-8CE5-49AD846F0CD0}" dt="2019-12-26T13:34:46.154" v="25072" actId="1076"/>
          <ac:spMkLst>
            <pc:docMk/>
            <pc:sldMk cId="1914931576" sldId="298"/>
            <ac:spMk id="172" creationId="{608CBA3C-54AB-41D8-B344-BFD4D14AA748}"/>
          </ac:spMkLst>
        </pc:spChg>
        <pc:spChg chg="add del">
          <ac:chgData name="雄斗 増本" userId="c33bc751-cd93-45c0-ad15-94131cb6fb34" providerId="ADAL" clId="{EE9B2E8F-BB2E-447E-8CE5-49AD846F0CD0}" dt="2019-11-18T12:14:49.746" v="3631" actId="478"/>
          <ac:spMkLst>
            <pc:docMk/>
            <pc:sldMk cId="1914931576" sldId="298"/>
            <ac:spMk id="188" creationId="{F1B179E1-4E13-4B3B-95E5-F44912116867}"/>
          </ac:spMkLst>
        </pc:spChg>
        <pc:spChg chg="add del mod">
          <ac:chgData name="雄斗 増本" userId="c33bc751-cd93-45c0-ad15-94131cb6fb34" providerId="ADAL" clId="{EE9B2E8F-BB2E-447E-8CE5-49AD846F0CD0}" dt="2019-12-26T13:34:46.154" v="25072" actId="1076"/>
          <ac:spMkLst>
            <pc:docMk/>
            <pc:sldMk cId="1914931576" sldId="298"/>
            <ac:spMk id="189" creationId="{FBCF0D5D-0A34-4A34-B927-F2115A025E80}"/>
          </ac:spMkLst>
        </pc:spChg>
        <pc:spChg chg="add del mod">
          <ac:chgData name="雄斗 増本" userId="c33bc751-cd93-45c0-ad15-94131cb6fb34" providerId="ADAL" clId="{EE9B2E8F-BB2E-447E-8CE5-49AD846F0CD0}" dt="2019-12-26T13:34:46.154" v="25072" actId="1076"/>
          <ac:spMkLst>
            <pc:docMk/>
            <pc:sldMk cId="1914931576" sldId="298"/>
            <ac:spMk id="190" creationId="{795D9716-E65D-4D6C-A652-9C73CC4EFC0F}"/>
          </ac:spMkLst>
        </pc:spChg>
        <pc:spChg chg="add del mod">
          <ac:chgData name="雄斗 増本" userId="c33bc751-cd93-45c0-ad15-94131cb6fb34" providerId="ADAL" clId="{EE9B2E8F-BB2E-447E-8CE5-49AD846F0CD0}" dt="2019-12-26T13:34:46.154" v="25072" actId="1076"/>
          <ac:spMkLst>
            <pc:docMk/>
            <pc:sldMk cId="1914931576" sldId="298"/>
            <ac:spMk id="191" creationId="{D68506D9-A28D-4A4F-A198-9C1601D4BCE7}"/>
          </ac:spMkLst>
        </pc:spChg>
        <pc:spChg chg="add del mod">
          <ac:chgData name="雄斗 増本" userId="c33bc751-cd93-45c0-ad15-94131cb6fb34" providerId="ADAL" clId="{EE9B2E8F-BB2E-447E-8CE5-49AD846F0CD0}" dt="2019-12-26T13:34:46.154" v="25072" actId="1076"/>
          <ac:spMkLst>
            <pc:docMk/>
            <pc:sldMk cId="1914931576" sldId="298"/>
            <ac:spMk id="192" creationId="{EF3870C3-FAC7-4594-BF20-DD3191DBE132}"/>
          </ac:spMkLst>
        </pc:spChg>
        <pc:spChg chg="add del mod">
          <ac:chgData name="雄斗 増本" userId="c33bc751-cd93-45c0-ad15-94131cb6fb34" providerId="ADAL" clId="{EE9B2E8F-BB2E-447E-8CE5-49AD846F0CD0}" dt="2019-12-26T13:34:46.154" v="25072" actId="1076"/>
          <ac:spMkLst>
            <pc:docMk/>
            <pc:sldMk cId="1914931576" sldId="298"/>
            <ac:spMk id="196" creationId="{C6CAC5E1-276B-45D4-A027-05BCDB0121FA}"/>
          </ac:spMkLst>
        </pc:spChg>
        <pc:spChg chg="add del mod">
          <ac:chgData name="雄斗 増本" userId="c33bc751-cd93-45c0-ad15-94131cb6fb34" providerId="ADAL" clId="{EE9B2E8F-BB2E-447E-8CE5-49AD846F0CD0}" dt="2019-12-26T13:34:46.154" v="25072" actId="1076"/>
          <ac:spMkLst>
            <pc:docMk/>
            <pc:sldMk cId="1914931576" sldId="298"/>
            <ac:spMk id="197" creationId="{4407767F-1965-42D0-86A9-B50DD0B242EA}"/>
          </ac:spMkLst>
        </pc:spChg>
        <pc:spChg chg="add del mod">
          <ac:chgData name="雄斗 増本" userId="c33bc751-cd93-45c0-ad15-94131cb6fb34" providerId="ADAL" clId="{EE9B2E8F-BB2E-447E-8CE5-49AD846F0CD0}" dt="2019-12-26T13:34:46.154" v="25072" actId="1076"/>
          <ac:spMkLst>
            <pc:docMk/>
            <pc:sldMk cId="1914931576" sldId="298"/>
            <ac:spMk id="198" creationId="{726A44E0-8E5D-411C-910B-E3F34EE52ACB}"/>
          </ac:spMkLst>
        </pc:spChg>
        <pc:spChg chg="add del mod">
          <ac:chgData name="雄斗 増本" userId="c33bc751-cd93-45c0-ad15-94131cb6fb34" providerId="ADAL" clId="{EE9B2E8F-BB2E-447E-8CE5-49AD846F0CD0}" dt="2019-12-26T13:34:46.154" v="25072" actId="1076"/>
          <ac:spMkLst>
            <pc:docMk/>
            <pc:sldMk cId="1914931576" sldId="298"/>
            <ac:spMk id="205" creationId="{9C6375EF-D560-4981-85A2-97E96370965F}"/>
          </ac:spMkLst>
        </pc:spChg>
        <pc:spChg chg="add mod">
          <ac:chgData name="雄斗 増本" userId="c33bc751-cd93-45c0-ad15-94131cb6fb34" providerId="ADAL" clId="{EE9B2E8F-BB2E-447E-8CE5-49AD846F0CD0}" dt="2019-11-28T12:57:59.608" v="12340" actId="1076"/>
          <ac:spMkLst>
            <pc:docMk/>
            <pc:sldMk cId="1914931576" sldId="298"/>
            <ac:spMk id="207" creationId="{B47CF1DB-6E08-4D90-B749-0CF8F2CBE00E}"/>
          </ac:spMkLst>
        </pc:spChg>
        <pc:spChg chg="add mod">
          <ac:chgData name="雄斗 増本" userId="c33bc751-cd93-45c0-ad15-94131cb6fb34" providerId="ADAL" clId="{EE9B2E8F-BB2E-447E-8CE5-49AD846F0CD0}" dt="2019-11-28T12:57:59.608" v="12340" actId="1076"/>
          <ac:spMkLst>
            <pc:docMk/>
            <pc:sldMk cId="1914931576" sldId="298"/>
            <ac:spMk id="208" creationId="{32FD6CF6-ECF3-4358-A2FF-8434E66B7DA2}"/>
          </ac:spMkLst>
        </pc:spChg>
        <pc:spChg chg="add del mod">
          <ac:chgData name="雄斗 増本" userId="c33bc751-cd93-45c0-ad15-94131cb6fb34" providerId="ADAL" clId="{EE9B2E8F-BB2E-447E-8CE5-49AD846F0CD0}" dt="2019-12-26T13:34:46.154" v="25072" actId="1076"/>
          <ac:spMkLst>
            <pc:docMk/>
            <pc:sldMk cId="1914931576" sldId="298"/>
            <ac:spMk id="209" creationId="{7F623252-8D93-406F-9602-D741E0EC3667}"/>
          </ac:spMkLst>
        </pc:spChg>
        <pc:spChg chg="add del mod">
          <ac:chgData name="雄斗 増本" userId="c33bc751-cd93-45c0-ad15-94131cb6fb34" providerId="ADAL" clId="{EE9B2E8F-BB2E-447E-8CE5-49AD846F0CD0}" dt="2019-12-26T13:34:46.154" v="25072" actId="1076"/>
          <ac:spMkLst>
            <pc:docMk/>
            <pc:sldMk cId="1914931576" sldId="298"/>
            <ac:spMk id="211" creationId="{20C815D1-9333-4B03-875B-9BF34B77D219}"/>
          </ac:spMkLst>
        </pc:spChg>
        <pc:spChg chg="add del mod">
          <ac:chgData name="雄斗 増本" userId="c33bc751-cd93-45c0-ad15-94131cb6fb34" providerId="ADAL" clId="{EE9B2E8F-BB2E-447E-8CE5-49AD846F0CD0}" dt="2019-12-26T13:34:46.154" v="25072" actId="1076"/>
          <ac:spMkLst>
            <pc:docMk/>
            <pc:sldMk cId="1914931576" sldId="298"/>
            <ac:spMk id="212" creationId="{FA791A2F-111C-44DF-9B80-A4A7B855A020}"/>
          </ac:spMkLst>
        </pc:spChg>
        <pc:spChg chg="add del mod">
          <ac:chgData name="雄斗 増本" userId="c33bc751-cd93-45c0-ad15-94131cb6fb34" providerId="ADAL" clId="{EE9B2E8F-BB2E-447E-8CE5-49AD846F0CD0}" dt="2019-12-26T13:34:46.154" v="25072" actId="1076"/>
          <ac:spMkLst>
            <pc:docMk/>
            <pc:sldMk cId="1914931576" sldId="298"/>
            <ac:spMk id="213" creationId="{5E6F28E1-198B-408B-B9EA-B3FCB4F760CB}"/>
          </ac:spMkLst>
        </pc:spChg>
        <pc:spChg chg="add del mod">
          <ac:chgData name="雄斗 増本" userId="c33bc751-cd93-45c0-ad15-94131cb6fb34" providerId="ADAL" clId="{EE9B2E8F-BB2E-447E-8CE5-49AD846F0CD0}" dt="2019-12-26T13:34:46.154" v="25072" actId="1076"/>
          <ac:spMkLst>
            <pc:docMk/>
            <pc:sldMk cId="1914931576" sldId="298"/>
            <ac:spMk id="214" creationId="{F79F6F9C-7F12-4869-976D-31B0CE110333}"/>
          </ac:spMkLst>
        </pc:spChg>
        <pc:spChg chg="add del mod">
          <ac:chgData name="雄斗 増本" userId="c33bc751-cd93-45c0-ad15-94131cb6fb34" providerId="ADAL" clId="{EE9B2E8F-BB2E-447E-8CE5-49AD846F0CD0}" dt="2019-12-26T13:34:46.154" v="25072" actId="1076"/>
          <ac:spMkLst>
            <pc:docMk/>
            <pc:sldMk cId="1914931576" sldId="298"/>
            <ac:spMk id="216" creationId="{A233A916-7A52-4374-B4CF-8DAD3F989B10}"/>
          </ac:spMkLst>
        </pc:spChg>
        <pc:spChg chg="add del mod">
          <ac:chgData name="雄斗 増本" userId="c33bc751-cd93-45c0-ad15-94131cb6fb34" providerId="ADAL" clId="{EE9B2E8F-BB2E-447E-8CE5-49AD846F0CD0}" dt="2019-12-26T13:34:46.154" v="25072" actId="1076"/>
          <ac:spMkLst>
            <pc:docMk/>
            <pc:sldMk cId="1914931576" sldId="298"/>
            <ac:spMk id="217" creationId="{BD77392A-6BEC-4EAD-BE6E-6BAAAD03D373}"/>
          </ac:spMkLst>
        </pc:spChg>
        <pc:spChg chg="add del mod">
          <ac:chgData name="雄斗 増本" userId="c33bc751-cd93-45c0-ad15-94131cb6fb34" providerId="ADAL" clId="{EE9B2E8F-BB2E-447E-8CE5-49AD846F0CD0}" dt="2019-12-26T13:34:46.154" v="25072" actId="1076"/>
          <ac:spMkLst>
            <pc:docMk/>
            <pc:sldMk cId="1914931576" sldId="298"/>
            <ac:spMk id="218" creationId="{8DE3413F-017A-4FE4-83F1-910AC6A8F918}"/>
          </ac:spMkLst>
        </pc:spChg>
        <pc:spChg chg="add del">
          <ac:chgData name="雄斗 増本" userId="c33bc751-cd93-45c0-ad15-94131cb6fb34" providerId="ADAL" clId="{EE9B2E8F-BB2E-447E-8CE5-49AD846F0CD0}" dt="2019-11-18T12:14:50.570" v="3632" actId="478"/>
          <ac:spMkLst>
            <pc:docMk/>
            <pc:sldMk cId="1914931576" sldId="298"/>
            <ac:spMk id="220" creationId="{146C8A1D-7224-4CCE-9F1A-64AEA1162DC3}"/>
          </ac:spMkLst>
        </pc:spChg>
        <pc:spChg chg="add del">
          <ac:chgData name="雄斗 増本" userId="c33bc751-cd93-45c0-ad15-94131cb6fb34" providerId="ADAL" clId="{EE9B2E8F-BB2E-447E-8CE5-49AD846F0CD0}" dt="2019-11-18T12:14:52.116" v="3633" actId="478"/>
          <ac:spMkLst>
            <pc:docMk/>
            <pc:sldMk cId="1914931576" sldId="298"/>
            <ac:spMk id="221" creationId="{389AFAE5-C502-4F7D-B0BA-A7F3F4DF8422}"/>
          </ac:spMkLst>
        </pc:spChg>
        <pc:spChg chg="add del mod">
          <ac:chgData name="雄斗 増本" userId="c33bc751-cd93-45c0-ad15-94131cb6fb34" providerId="ADAL" clId="{EE9B2E8F-BB2E-447E-8CE5-49AD846F0CD0}" dt="2019-11-28T12:58:14.789" v="12343" actId="478"/>
          <ac:spMkLst>
            <pc:docMk/>
            <pc:sldMk cId="1914931576" sldId="298"/>
            <ac:spMk id="222" creationId="{B0A0A2F1-A202-4E34-88D9-5308B4E7B682}"/>
          </ac:spMkLst>
        </pc:spChg>
        <pc:spChg chg="add del mod ord">
          <ac:chgData name="雄斗 増本" userId="c33bc751-cd93-45c0-ad15-94131cb6fb34" providerId="ADAL" clId="{EE9B2E8F-BB2E-447E-8CE5-49AD846F0CD0}" dt="2019-12-26T13:34:46.154" v="25072" actId="1076"/>
          <ac:spMkLst>
            <pc:docMk/>
            <pc:sldMk cId="1914931576" sldId="298"/>
            <ac:spMk id="223" creationId="{574FB5F5-8EDC-4398-B271-046874C2DB26}"/>
          </ac:spMkLst>
        </pc:spChg>
        <pc:spChg chg="add">
          <ac:chgData name="雄斗 増本" userId="c33bc751-cd93-45c0-ad15-94131cb6fb34" providerId="ADAL" clId="{EE9B2E8F-BB2E-447E-8CE5-49AD846F0CD0}" dt="2019-11-18T12:33:52.064" v="3817"/>
          <ac:spMkLst>
            <pc:docMk/>
            <pc:sldMk cId="1914931576" sldId="298"/>
            <ac:spMk id="224" creationId="{75F585EF-CF22-4698-82DD-E08A6C70E3A3}"/>
          </ac:spMkLst>
        </pc:spChg>
        <pc:grpChg chg="add del">
          <ac:chgData name="雄斗 増本" userId="c33bc751-cd93-45c0-ad15-94131cb6fb34" providerId="ADAL" clId="{EE9B2E8F-BB2E-447E-8CE5-49AD846F0CD0}" dt="2019-11-18T12:13:12.963" v="3575"/>
          <ac:grpSpMkLst>
            <pc:docMk/>
            <pc:sldMk cId="1914931576" sldId="298"/>
            <ac:grpSpMk id="15" creationId="{6C8AE2F7-D1F4-4BA9-BDC1-00A4B7BAB36F}"/>
          </ac:grpSpMkLst>
        </pc:grpChg>
        <pc:grpChg chg="add del">
          <ac:chgData name="雄斗 増本" userId="c33bc751-cd93-45c0-ad15-94131cb6fb34" providerId="ADAL" clId="{EE9B2E8F-BB2E-447E-8CE5-49AD846F0CD0}" dt="2019-11-18T12:13:12.963" v="3575"/>
          <ac:grpSpMkLst>
            <pc:docMk/>
            <pc:sldMk cId="1914931576" sldId="298"/>
            <ac:grpSpMk id="35" creationId="{75507878-427A-4194-9884-081B7089940B}"/>
          </ac:grpSpMkLst>
        </pc:grpChg>
        <pc:grpChg chg="add del">
          <ac:chgData name="雄斗 増本" userId="c33bc751-cd93-45c0-ad15-94131cb6fb34" providerId="ADAL" clId="{EE9B2E8F-BB2E-447E-8CE5-49AD846F0CD0}" dt="2019-11-18T12:13:12.963" v="3575"/>
          <ac:grpSpMkLst>
            <pc:docMk/>
            <pc:sldMk cId="1914931576" sldId="298"/>
            <ac:grpSpMk id="41" creationId="{69A45519-2204-43A3-8C30-1FCE67EB9D63}"/>
          </ac:grpSpMkLst>
        </pc:grpChg>
        <pc:grpChg chg="add del mod">
          <ac:chgData name="雄斗 増本" userId="c33bc751-cd93-45c0-ad15-94131cb6fb34" providerId="ADAL" clId="{EE9B2E8F-BB2E-447E-8CE5-49AD846F0CD0}" dt="2019-12-26T13:34:46.154" v="25072" actId="1076"/>
          <ac:grpSpMkLst>
            <pc:docMk/>
            <pc:sldMk cId="1914931576" sldId="298"/>
            <ac:grpSpMk id="59" creationId="{A68636CD-4BC7-4691-AF5F-83283D4DDED5}"/>
          </ac:grpSpMkLst>
        </pc:grpChg>
        <pc:grpChg chg="add del">
          <ac:chgData name="雄斗 増本" userId="c33bc751-cd93-45c0-ad15-94131cb6fb34" providerId="ADAL" clId="{EE9B2E8F-BB2E-447E-8CE5-49AD846F0CD0}" dt="2019-11-18T12:13:30.523" v="3577"/>
          <ac:grpSpMkLst>
            <pc:docMk/>
            <pc:sldMk cId="1914931576" sldId="298"/>
            <ac:grpSpMk id="70" creationId="{F71EDA1F-0466-4E8C-A8DB-73CC936E12B8}"/>
          </ac:grpSpMkLst>
        </pc:grpChg>
        <pc:grpChg chg="add del mod">
          <ac:chgData name="雄斗 増本" userId="c33bc751-cd93-45c0-ad15-94131cb6fb34" providerId="ADAL" clId="{EE9B2E8F-BB2E-447E-8CE5-49AD846F0CD0}" dt="2019-12-26T13:34:46.154" v="25072" actId="1076"/>
          <ac:grpSpMkLst>
            <pc:docMk/>
            <pc:sldMk cId="1914931576" sldId="298"/>
            <ac:grpSpMk id="78" creationId="{81A21CD8-DB59-46DB-8101-B9CA920DB58E}"/>
          </ac:grpSpMkLst>
        </pc:grpChg>
        <pc:grpChg chg="add del mod">
          <ac:chgData name="雄斗 増本" userId="c33bc751-cd93-45c0-ad15-94131cb6fb34" providerId="ADAL" clId="{EE9B2E8F-BB2E-447E-8CE5-49AD846F0CD0}" dt="2019-12-26T13:34:46.154" v="25072" actId="1076"/>
          <ac:grpSpMkLst>
            <pc:docMk/>
            <pc:sldMk cId="1914931576" sldId="298"/>
            <ac:grpSpMk id="84" creationId="{A7313072-F215-40EF-AE53-AA01B4B3DB5F}"/>
          </ac:grpSpMkLst>
        </pc:grpChg>
        <pc:grpChg chg="add del">
          <ac:chgData name="雄斗 増本" userId="c33bc751-cd93-45c0-ad15-94131cb6fb34" providerId="ADAL" clId="{EE9B2E8F-BB2E-447E-8CE5-49AD846F0CD0}" dt="2019-11-18T12:13:30.523" v="3577"/>
          <ac:grpSpMkLst>
            <pc:docMk/>
            <pc:sldMk cId="1914931576" sldId="298"/>
            <ac:grpSpMk id="89" creationId="{95890EFA-4184-4D15-9538-C91BE390A073}"/>
          </ac:grpSpMkLst>
        </pc:grpChg>
        <pc:grpChg chg="add del">
          <ac:chgData name="雄斗 増本" userId="c33bc751-cd93-45c0-ad15-94131cb6fb34" providerId="ADAL" clId="{EE9B2E8F-BB2E-447E-8CE5-49AD846F0CD0}" dt="2019-11-18T12:13:30.523" v="3577"/>
          <ac:grpSpMkLst>
            <pc:docMk/>
            <pc:sldMk cId="1914931576" sldId="298"/>
            <ac:grpSpMk id="95" creationId="{016BFCA4-CA7F-4755-8552-D60AEE2DEFEA}"/>
          </ac:grpSpMkLst>
        </pc:grpChg>
        <pc:grpChg chg="add del mod">
          <ac:chgData name="雄斗 増本" userId="c33bc751-cd93-45c0-ad15-94131cb6fb34" providerId="ADAL" clId="{EE9B2E8F-BB2E-447E-8CE5-49AD846F0CD0}" dt="2019-12-26T13:34:46.154" v="25072" actId="1076"/>
          <ac:grpSpMkLst>
            <pc:docMk/>
            <pc:sldMk cId="1914931576" sldId="298"/>
            <ac:grpSpMk id="101" creationId="{0753F42C-E6EC-46CB-A1D2-425EE7C63135}"/>
          </ac:grpSpMkLst>
        </pc:grpChg>
        <pc:grpChg chg="add del mod">
          <ac:chgData name="雄斗 増本" userId="c33bc751-cd93-45c0-ad15-94131cb6fb34" providerId="ADAL" clId="{EE9B2E8F-BB2E-447E-8CE5-49AD846F0CD0}" dt="2019-12-26T13:34:46.154" v="25072" actId="1076"/>
          <ac:grpSpMkLst>
            <pc:docMk/>
            <pc:sldMk cId="1914931576" sldId="298"/>
            <ac:grpSpMk id="107" creationId="{C46ECE7E-E194-4394-9425-BCC2CD1ACD97}"/>
          </ac:grpSpMkLst>
        </pc:grpChg>
        <pc:grpChg chg="add del mod">
          <ac:chgData name="雄斗 増本" userId="c33bc751-cd93-45c0-ad15-94131cb6fb34" providerId="ADAL" clId="{EE9B2E8F-BB2E-447E-8CE5-49AD846F0CD0}" dt="2019-12-26T13:34:46.154" v="25072" actId="1076"/>
          <ac:grpSpMkLst>
            <pc:docMk/>
            <pc:sldMk cId="1914931576" sldId="298"/>
            <ac:grpSpMk id="113" creationId="{C40350E2-93FE-4835-B43A-4C96428FACD1}"/>
          </ac:grpSpMkLst>
        </pc:grpChg>
        <pc:grpChg chg="add del">
          <ac:chgData name="雄斗 増本" userId="c33bc751-cd93-45c0-ad15-94131cb6fb34" providerId="ADAL" clId="{EE9B2E8F-BB2E-447E-8CE5-49AD846F0CD0}" dt="2019-11-18T12:14:21.773" v="3581"/>
          <ac:grpSpMkLst>
            <pc:docMk/>
            <pc:sldMk cId="1914931576" sldId="298"/>
            <ac:grpSpMk id="122" creationId="{1E8D08AB-328E-4BE1-9D70-685A12AADD91}"/>
          </ac:grpSpMkLst>
        </pc:grpChg>
        <pc:grpChg chg="add del">
          <ac:chgData name="雄斗 増本" userId="c33bc751-cd93-45c0-ad15-94131cb6fb34" providerId="ADAL" clId="{EE9B2E8F-BB2E-447E-8CE5-49AD846F0CD0}" dt="2019-11-18T12:14:21.773" v="3581"/>
          <ac:grpSpMkLst>
            <pc:docMk/>
            <pc:sldMk cId="1914931576" sldId="298"/>
            <ac:grpSpMk id="141" creationId="{EAB24D75-C614-4A97-B095-CE60A8586749}"/>
          </ac:grpSpMkLst>
        </pc:grpChg>
        <pc:grpChg chg="add del">
          <ac:chgData name="雄斗 増本" userId="c33bc751-cd93-45c0-ad15-94131cb6fb34" providerId="ADAL" clId="{EE9B2E8F-BB2E-447E-8CE5-49AD846F0CD0}" dt="2019-11-18T12:14:21.773" v="3581"/>
          <ac:grpSpMkLst>
            <pc:docMk/>
            <pc:sldMk cId="1914931576" sldId="298"/>
            <ac:grpSpMk id="147" creationId="{CB48619B-D06C-41E8-A5A6-8DC86ED6F1DC}"/>
          </ac:grpSpMkLst>
        </pc:grpChg>
        <pc:grpChg chg="add del mod">
          <ac:chgData name="雄斗 増本" userId="c33bc751-cd93-45c0-ad15-94131cb6fb34" providerId="ADAL" clId="{EE9B2E8F-BB2E-447E-8CE5-49AD846F0CD0}" dt="2019-12-26T13:34:46.154" v="25072" actId="1076"/>
          <ac:grpSpMkLst>
            <pc:docMk/>
            <pc:sldMk cId="1914931576" sldId="298"/>
            <ac:grpSpMk id="174" creationId="{DC82C345-3505-4B90-BE59-5E17628684D6}"/>
          </ac:grpSpMkLst>
        </pc:grpChg>
        <pc:grpChg chg="add del mod">
          <ac:chgData name="雄斗 増本" userId="c33bc751-cd93-45c0-ad15-94131cb6fb34" providerId="ADAL" clId="{EE9B2E8F-BB2E-447E-8CE5-49AD846F0CD0}" dt="2019-12-26T13:34:46.154" v="25072" actId="1076"/>
          <ac:grpSpMkLst>
            <pc:docMk/>
            <pc:sldMk cId="1914931576" sldId="298"/>
            <ac:grpSpMk id="193" creationId="{3B96FB18-EEE2-4A9E-8ACE-81872A14524E}"/>
          </ac:grpSpMkLst>
        </pc:grpChg>
        <pc:grpChg chg="add del mod">
          <ac:chgData name="雄斗 増本" userId="c33bc751-cd93-45c0-ad15-94131cb6fb34" providerId="ADAL" clId="{EE9B2E8F-BB2E-447E-8CE5-49AD846F0CD0}" dt="2019-12-26T13:34:46.154" v="25072" actId="1076"/>
          <ac:grpSpMkLst>
            <pc:docMk/>
            <pc:sldMk cId="1914931576" sldId="298"/>
            <ac:grpSpMk id="199" creationId="{FA2F3C55-8AF7-4564-B097-58E48AA30AE4}"/>
          </ac:grpSpMkLst>
        </pc:grpChg>
        <pc:picChg chg="add del">
          <ac:chgData name="雄斗 増本" userId="c33bc751-cd93-45c0-ad15-94131cb6fb34" providerId="ADAL" clId="{EE9B2E8F-BB2E-447E-8CE5-49AD846F0CD0}" dt="2019-11-18T12:13:12.963" v="3575"/>
          <ac:picMkLst>
            <pc:docMk/>
            <pc:sldMk cId="1914931576" sldId="298"/>
            <ac:picMk id="14" creationId="{392B224A-1C44-4BB9-8155-1BD6550E3574}"/>
          </ac:picMkLst>
        </pc:picChg>
        <pc:picChg chg="add del">
          <ac:chgData name="雄斗 増本" userId="c33bc751-cd93-45c0-ad15-94131cb6fb34" providerId="ADAL" clId="{EE9B2E8F-BB2E-447E-8CE5-49AD846F0CD0}" dt="2019-11-18T12:13:12.963" v="3575"/>
          <ac:picMkLst>
            <pc:docMk/>
            <pc:sldMk cId="1914931576" sldId="298"/>
            <ac:picMk id="49" creationId="{ABD74C07-12C4-4B8C-8CD0-76555F18A17A}"/>
          </ac:picMkLst>
        </pc:picChg>
        <pc:picChg chg="add del">
          <ac:chgData name="雄斗 増本" userId="c33bc751-cd93-45c0-ad15-94131cb6fb34" providerId="ADAL" clId="{EE9B2E8F-BB2E-447E-8CE5-49AD846F0CD0}" dt="2019-11-18T12:13:12.963" v="3575"/>
          <ac:picMkLst>
            <pc:docMk/>
            <pc:sldMk cId="1914931576" sldId="298"/>
            <ac:picMk id="53" creationId="{66FD39B6-6C97-4E01-8287-503FEDEFE320}"/>
          </ac:picMkLst>
        </pc:picChg>
        <pc:picChg chg="add del mod">
          <ac:chgData name="雄斗 増本" userId="c33bc751-cd93-45c0-ad15-94131cb6fb34" providerId="ADAL" clId="{EE9B2E8F-BB2E-447E-8CE5-49AD846F0CD0}" dt="2019-12-26T13:34:46.154" v="25072" actId="1076"/>
          <ac:picMkLst>
            <pc:docMk/>
            <pc:sldMk cId="1914931576" sldId="298"/>
            <ac:picMk id="55" creationId="{26612FE4-7750-487A-AD21-5B4587604F28}"/>
          </ac:picMkLst>
        </pc:picChg>
        <pc:picChg chg="add del mod">
          <ac:chgData name="雄斗 増本" userId="c33bc751-cd93-45c0-ad15-94131cb6fb34" providerId="ADAL" clId="{EE9B2E8F-BB2E-447E-8CE5-49AD846F0CD0}" dt="2019-12-26T13:34:46.154" v="25072" actId="1076"/>
          <ac:picMkLst>
            <pc:docMk/>
            <pc:sldMk cId="1914931576" sldId="298"/>
            <ac:picMk id="58" creationId="{66C1B738-6604-4A3F-A948-1220F6BD1888}"/>
          </ac:picMkLst>
        </pc:picChg>
        <pc:picChg chg="add del">
          <ac:chgData name="雄斗 増本" userId="c33bc751-cd93-45c0-ad15-94131cb6fb34" providerId="ADAL" clId="{EE9B2E8F-BB2E-447E-8CE5-49AD846F0CD0}" dt="2019-11-18T12:13:12.963" v="3575"/>
          <ac:picMkLst>
            <pc:docMk/>
            <pc:sldMk cId="1914931576" sldId="298"/>
            <ac:picMk id="58" creationId="{7FE03D40-FC4C-4A70-95B8-60547266D1FA}"/>
          </ac:picMkLst>
        </pc:picChg>
        <pc:picChg chg="add del">
          <ac:chgData name="雄斗 増本" userId="c33bc751-cd93-45c0-ad15-94131cb6fb34" providerId="ADAL" clId="{EE9B2E8F-BB2E-447E-8CE5-49AD846F0CD0}" dt="2019-11-18T12:13:12.963" v="3575"/>
          <ac:picMkLst>
            <pc:docMk/>
            <pc:sldMk cId="1914931576" sldId="298"/>
            <ac:picMk id="62" creationId="{2EAB7A09-DB4C-4372-BC4E-7278A6885258}"/>
          </ac:picMkLst>
        </pc:picChg>
        <pc:picChg chg="add del">
          <ac:chgData name="雄斗 増本" userId="c33bc751-cd93-45c0-ad15-94131cb6fb34" providerId="ADAL" clId="{EE9B2E8F-BB2E-447E-8CE5-49AD846F0CD0}" dt="2019-11-18T12:13:30.523" v="3577"/>
          <ac:picMkLst>
            <pc:docMk/>
            <pc:sldMk cId="1914931576" sldId="298"/>
            <ac:picMk id="68" creationId="{25CA9E0F-ECFC-42C7-A321-6976C3B62A9A}"/>
          </ac:picMkLst>
        </pc:picChg>
        <pc:picChg chg="add del mod">
          <ac:chgData name="雄斗 増本" userId="c33bc751-cd93-45c0-ad15-94131cb6fb34" providerId="ADAL" clId="{EE9B2E8F-BB2E-447E-8CE5-49AD846F0CD0}" dt="2019-12-26T13:34:46.154" v="25072" actId="1076"/>
          <ac:picMkLst>
            <pc:docMk/>
            <pc:sldMk cId="1914931576" sldId="298"/>
            <ac:picMk id="91" creationId="{1BDE8FB5-C6C7-4735-8E28-244302239AF3}"/>
          </ac:picMkLst>
        </pc:picChg>
        <pc:picChg chg="add del mod">
          <ac:chgData name="雄斗 増本" userId="c33bc751-cd93-45c0-ad15-94131cb6fb34" providerId="ADAL" clId="{EE9B2E8F-BB2E-447E-8CE5-49AD846F0CD0}" dt="2019-12-26T13:34:46.154" v="25072" actId="1076"/>
          <ac:picMkLst>
            <pc:docMk/>
            <pc:sldMk cId="1914931576" sldId="298"/>
            <ac:picMk id="92" creationId="{10AE4B8E-AA8B-42D5-8706-C336D4677687}"/>
          </ac:picMkLst>
        </pc:picChg>
        <pc:picChg chg="add del mod">
          <ac:chgData name="雄斗 増本" userId="c33bc751-cd93-45c0-ad15-94131cb6fb34" providerId="ADAL" clId="{EE9B2E8F-BB2E-447E-8CE5-49AD846F0CD0}" dt="2019-12-26T13:34:46.154" v="25072" actId="1076"/>
          <ac:picMkLst>
            <pc:docMk/>
            <pc:sldMk cId="1914931576" sldId="298"/>
            <ac:picMk id="97" creationId="{AB4AE3BE-21C3-4721-8BDA-1A979395C8A0}"/>
          </ac:picMkLst>
        </pc:picChg>
        <pc:picChg chg="add del mod">
          <ac:chgData name="雄斗 増本" userId="c33bc751-cd93-45c0-ad15-94131cb6fb34" providerId="ADAL" clId="{EE9B2E8F-BB2E-447E-8CE5-49AD846F0CD0}" dt="2019-12-26T13:34:46.154" v="25072" actId="1076"/>
          <ac:picMkLst>
            <pc:docMk/>
            <pc:sldMk cId="1914931576" sldId="298"/>
            <ac:picMk id="100" creationId="{C6AD3937-FA73-4258-B9E7-BBC81F51C6D5}"/>
          </ac:picMkLst>
        </pc:picChg>
        <pc:picChg chg="add del">
          <ac:chgData name="雄斗 増本" userId="c33bc751-cd93-45c0-ad15-94131cb6fb34" providerId="ADAL" clId="{EE9B2E8F-BB2E-447E-8CE5-49AD846F0CD0}" dt="2019-11-18T12:13:30.523" v="3577"/>
          <ac:picMkLst>
            <pc:docMk/>
            <pc:sldMk cId="1914931576" sldId="298"/>
            <ac:picMk id="102" creationId="{9CB4B62E-0445-433A-9A2D-EFDD6AAE2596}"/>
          </ac:picMkLst>
        </pc:picChg>
        <pc:picChg chg="add del">
          <ac:chgData name="雄斗 増本" userId="c33bc751-cd93-45c0-ad15-94131cb6fb34" providerId="ADAL" clId="{EE9B2E8F-BB2E-447E-8CE5-49AD846F0CD0}" dt="2019-11-18T12:13:30.523" v="3577"/>
          <ac:picMkLst>
            <pc:docMk/>
            <pc:sldMk cId="1914931576" sldId="298"/>
            <ac:picMk id="106" creationId="{781E179D-EDE7-454C-97C7-810A1E75D612}"/>
          </ac:picMkLst>
        </pc:picChg>
        <pc:picChg chg="add del">
          <ac:chgData name="雄斗 増本" userId="c33bc751-cd93-45c0-ad15-94131cb6fb34" providerId="ADAL" clId="{EE9B2E8F-BB2E-447E-8CE5-49AD846F0CD0}" dt="2019-11-18T12:13:30.523" v="3577"/>
          <ac:picMkLst>
            <pc:docMk/>
            <pc:sldMk cId="1914931576" sldId="298"/>
            <ac:picMk id="111" creationId="{EBC31BC9-014A-43A2-A1A9-ADE3A11E1944}"/>
          </ac:picMkLst>
        </pc:picChg>
        <pc:picChg chg="add del">
          <ac:chgData name="雄斗 増本" userId="c33bc751-cd93-45c0-ad15-94131cb6fb34" providerId="ADAL" clId="{EE9B2E8F-BB2E-447E-8CE5-49AD846F0CD0}" dt="2019-11-18T12:13:30.523" v="3577"/>
          <ac:picMkLst>
            <pc:docMk/>
            <pc:sldMk cId="1914931576" sldId="298"/>
            <ac:picMk id="115" creationId="{ED8D6C63-C82D-4E0B-B683-78BB84B4F2A4}"/>
          </ac:picMkLst>
        </pc:picChg>
        <pc:picChg chg="add del">
          <ac:chgData name="雄斗 増本" userId="c33bc751-cd93-45c0-ad15-94131cb6fb34" providerId="ADAL" clId="{EE9B2E8F-BB2E-447E-8CE5-49AD846F0CD0}" dt="2019-12-26T13:34:29.400" v="25065"/>
          <ac:picMkLst>
            <pc:docMk/>
            <pc:sldMk cId="1914931576" sldId="298"/>
            <ac:picMk id="119" creationId="{2DCFF200-9F7B-4B2D-8E53-D5A3F90CD30E}"/>
          </ac:picMkLst>
        </pc:picChg>
        <pc:picChg chg="add del">
          <ac:chgData name="雄斗 増本" userId="c33bc751-cd93-45c0-ad15-94131cb6fb34" providerId="ADAL" clId="{EE9B2E8F-BB2E-447E-8CE5-49AD846F0CD0}" dt="2019-12-26T13:34:46.975" v="25073"/>
          <ac:picMkLst>
            <pc:docMk/>
            <pc:sldMk cId="1914931576" sldId="298"/>
            <ac:picMk id="120" creationId="{9C8C14DD-C5FF-472D-AFD0-69AE620195BD}"/>
          </ac:picMkLst>
        </pc:picChg>
        <pc:picChg chg="add del">
          <ac:chgData name="雄斗 増本" userId="c33bc751-cd93-45c0-ad15-94131cb6fb34" providerId="ADAL" clId="{EE9B2E8F-BB2E-447E-8CE5-49AD846F0CD0}" dt="2019-11-18T12:14:21.773" v="3581"/>
          <ac:picMkLst>
            <pc:docMk/>
            <pc:sldMk cId="1914931576" sldId="298"/>
            <ac:picMk id="121" creationId="{0630F4AD-08EF-4F6A-A4B3-95FB309735C2}"/>
          </ac:picMkLst>
        </pc:picChg>
        <pc:picChg chg="add del">
          <ac:chgData name="雄斗 増本" userId="c33bc751-cd93-45c0-ad15-94131cb6fb34" providerId="ADAL" clId="{EE9B2E8F-BB2E-447E-8CE5-49AD846F0CD0}" dt="2019-11-18T12:14:21.773" v="3581"/>
          <ac:picMkLst>
            <pc:docMk/>
            <pc:sldMk cId="1914931576" sldId="298"/>
            <ac:picMk id="154" creationId="{07E9B3EF-8F34-4F78-B7E7-D3417170CB9D}"/>
          </ac:picMkLst>
        </pc:picChg>
        <pc:picChg chg="add del">
          <ac:chgData name="雄斗 増本" userId="c33bc751-cd93-45c0-ad15-94131cb6fb34" providerId="ADAL" clId="{EE9B2E8F-BB2E-447E-8CE5-49AD846F0CD0}" dt="2019-11-18T12:14:21.773" v="3581"/>
          <ac:picMkLst>
            <pc:docMk/>
            <pc:sldMk cId="1914931576" sldId="298"/>
            <ac:picMk id="158" creationId="{42C27A99-4D8E-4423-9386-2F846B91EDA4}"/>
          </ac:picMkLst>
        </pc:picChg>
        <pc:picChg chg="add del">
          <ac:chgData name="雄斗 増本" userId="c33bc751-cd93-45c0-ad15-94131cb6fb34" providerId="ADAL" clId="{EE9B2E8F-BB2E-447E-8CE5-49AD846F0CD0}" dt="2019-11-18T12:14:21.773" v="3581"/>
          <ac:picMkLst>
            <pc:docMk/>
            <pc:sldMk cId="1914931576" sldId="298"/>
            <ac:picMk id="163" creationId="{F6085631-EA9F-43E8-BC38-676EFCCAAEC7}"/>
          </ac:picMkLst>
        </pc:picChg>
        <pc:picChg chg="add del">
          <ac:chgData name="雄斗 増本" userId="c33bc751-cd93-45c0-ad15-94131cb6fb34" providerId="ADAL" clId="{EE9B2E8F-BB2E-447E-8CE5-49AD846F0CD0}" dt="2019-11-18T12:14:21.773" v="3581"/>
          <ac:picMkLst>
            <pc:docMk/>
            <pc:sldMk cId="1914931576" sldId="298"/>
            <ac:picMk id="167" creationId="{E537CAE7-E009-453C-9F58-7F6B19E06715}"/>
          </ac:picMkLst>
        </pc:picChg>
        <pc:picChg chg="add del mod">
          <ac:chgData name="雄斗 増本" userId="c33bc751-cd93-45c0-ad15-94131cb6fb34" providerId="ADAL" clId="{EE9B2E8F-BB2E-447E-8CE5-49AD846F0CD0}" dt="2019-12-26T13:34:46.154" v="25072" actId="1076"/>
          <ac:picMkLst>
            <pc:docMk/>
            <pc:sldMk cId="1914931576" sldId="298"/>
            <ac:picMk id="173" creationId="{98A352EF-A1D1-49E5-A73E-EF5D6E732857}"/>
          </ac:picMkLst>
        </pc:picChg>
        <pc:picChg chg="add del mod">
          <ac:chgData name="雄斗 増本" userId="c33bc751-cd93-45c0-ad15-94131cb6fb34" providerId="ADAL" clId="{EE9B2E8F-BB2E-447E-8CE5-49AD846F0CD0}" dt="2019-12-26T13:34:46.154" v="25072" actId="1076"/>
          <ac:picMkLst>
            <pc:docMk/>
            <pc:sldMk cId="1914931576" sldId="298"/>
            <ac:picMk id="206" creationId="{B46B47FE-83F8-4488-9648-214C26C2BD37}"/>
          </ac:picMkLst>
        </pc:picChg>
        <pc:picChg chg="add del mod">
          <ac:chgData name="雄斗 増本" userId="c33bc751-cd93-45c0-ad15-94131cb6fb34" providerId="ADAL" clId="{EE9B2E8F-BB2E-447E-8CE5-49AD846F0CD0}" dt="2019-12-26T13:34:46.154" v="25072" actId="1076"/>
          <ac:picMkLst>
            <pc:docMk/>
            <pc:sldMk cId="1914931576" sldId="298"/>
            <ac:picMk id="210" creationId="{CAA844D7-3AC0-4B77-8A53-0C60F337AE7F}"/>
          </ac:picMkLst>
        </pc:picChg>
        <pc:picChg chg="add del mod">
          <ac:chgData name="雄斗 増本" userId="c33bc751-cd93-45c0-ad15-94131cb6fb34" providerId="ADAL" clId="{EE9B2E8F-BB2E-447E-8CE5-49AD846F0CD0}" dt="2019-12-26T13:34:46.154" v="25072" actId="1076"/>
          <ac:picMkLst>
            <pc:docMk/>
            <pc:sldMk cId="1914931576" sldId="298"/>
            <ac:picMk id="215" creationId="{27A8DDDA-7308-43FA-8710-E6F1979DC3AC}"/>
          </ac:picMkLst>
        </pc:picChg>
        <pc:picChg chg="add del mod">
          <ac:chgData name="雄斗 増本" userId="c33bc751-cd93-45c0-ad15-94131cb6fb34" providerId="ADAL" clId="{EE9B2E8F-BB2E-447E-8CE5-49AD846F0CD0}" dt="2019-12-26T13:34:46.154" v="25072" actId="1076"/>
          <ac:picMkLst>
            <pc:docMk/>
            <pc:sldMk cId="1914931576" sldId="298"/>
            <ac:picMk id="219" creationId="{7424348C-BB31-4D1A-960E-4486E56560BA}"/>
          </ac:picMkLst>
        </pc:picChg>
      </pc:sldChg>
      <pc:sldChg chg="addSp delSp modSp add del">
        <pc:chgData name="雄斗 増本" userId="c33bc751-cd93-45c0-ad15-94131cb6fb34" providerId="ADAL" clId="{EE9B2E8F-BB2E-447E-8CE5-49AD846F0CD0}" dt="2020-01-22T05:46:15.538" v="27199"/>
        <pc:sldMkLst>
          <pc:docMk/>
          <pc:sldMk cId="2619616475" sldId="299"/>
        </pc:sldMkLst>
        <pc:spChg chg="add mod">
          <ac:chgData name="雄斗 増本" userId="c33bc751-cd93-45c0-ad15-94131cb6fb34" providerId="ADAL" clId="{EE9B2E8F-BB2E-447E-8CE5-49AD846F0CD0}" dt="2020-01-22T05:36:04.259" v="26604" actId="207"/>
          <ac:spMkLst>
            <pc:docMk/>
            <pc:sldMk cId="2619616475" sldId="299"/>
            <ac:spMk id="2" creationId="{7E6A0873-B9BC-4FDC-9877-6967489CA110}"/>
          </ac:spMkLst>
        </pc:spChg>
        <pc:spChg chg="add del">
          <ac:chgData name="雄斗 増本" userId="c33bc751-cd93-45c0-ad15-94131cb6fb34" providerId="ADAL" clId="{EE9B2E8F-BB2E-447E-8CE5-49AD846F0CD0}" dt="2019-11-18T12:37:23.970" v="3925"/>
          <ac:spMkLst>
            <pc:docMk/>
            <pc:sldMk cId="2619616475" sldId="299"/>
            <ac:spMk id="3" creationId="{208113C3-D103-413E-9138-4FC29FF778CF}"/>
          </ac:spMkLst>
        </pc:spChg>
        <pc:spChg chg="add mod">
          <ac:chgData name="雄斗 増本" userId="c33bc751-cd93-45c0-ad15-94131cb6fb34" providerId="ADAL" clId="{EE9B2E8F-BB2E-447E-8CE5-49AD846F0CD0}" dt="2020-01-22T05:37:26.560" v="26664" actId="1076"/>
          <ac:spMkLst>
            <pc:docMk/>
            <pc:sldMk cId="2619616475" sldId="299"/>
            <ac:spMk id="3" creationId="{65ABEE1F-7DF3-4647-A641-9CA5B5361C59}"/>
          </ac:spMkLst>
        </pc:spChg>
        <pc:spChg chg="add del">
          <ac:chgData name="雄斗 増本" userId="c33bc751-cd93-45c0-ad15-94131cb6fb34" providerId="ADAL" clId="{EE9B2E8F-BB2E-447E-8CE5-49AD846F0CD0}" dt="2019-11-18T12:37:46.722" v="3927"/>
          <ac:spMkLst>
            <pc:docMk/>
            <pc:sldMk cId="2619616475" sldId="299"/>
            <ac:spMk id="4" creationId="{CC5E946A-15F0-4415-B424-A3E0582D5067}"/>
          </ac:spMkLst>
        </pc:spChg>
        <pc:spChg chg="add mod">
          <ac:chgData name="雄斗 増本" userId="c33bc751-cd93-45c0-ad15-94131cb6fb34" providerId="ADAL" clId="{EE9B2E8F-BB2E-447E-8CE5-49AD846F0CD0}" dt="2020-01-22T05:14:22.816" v="26410" actId="1076"/>
          <ac:spMkLst>
            <pc:docMk/>
            <pc:sldMk cId="2619616475" sldId="299"/>
            <ac:spMk id="9" creationId="{2BBDCDD0-4BE3-4A8E-80A2-56B0FD07A1B5}"/>
          </ac:spMkLst>
        </pc:spChg>
        <pc:spChg chg="mod">
          <ac:chgData name="雄斗 増本" userId="c33bc751-cd93-45c0-ad15-94131cb6fb34" providerId="ADAL" clId="{EE9B2E8F-BB2E-447E-8CE5-49AD846F0CD0}" dt="2019-11-18T12:36:48.657" v="3922"/>
          <ac:spMkLst>
            <pc:docMk/>
            <pc:sldMk cId="2619616475" sldId="299"/>
            <ac:spMk id="11" creationId="{FCFB7230-5330-4DFA-BF0C-4F33353AD3F0}"/>
          </ac:spMkLst>
        </pc:spChg>
        <pc:spChg chg="mod">
          <ac:chgData name="雄斗 増本" userId="c33bc751-cd93-45c0-ad15-94131cb6fb34" providerId="ADAL" clId="{EE9B2E8F-BB2E-447E-8CE5-49AD846F0CD0}" dt="2019-11-19T02:43:15.243" v="4900"/>
          <ac:spMkLst>
            <pc:docMk/>
            <pc:sldMk cId="2619616475" sldId="299"/>
            <ac:spMk id="12" creationId="{541E6206-F93F-4428-94E2-64287726CCEA}"/>
          </ac:spMkLst>
        </pc:spChg>
        <pc:spChg chg="add mod">
          <ac:chgData name="雄斗 増本" userId="c33bc751-cd93-45c0-ad15-94131cb6fb34" providerId="ADAL" clId="{EE9B2E8F-BB2E-447E-8CE5-49AD846F0CD0}" dt="2020-01-22T05:14:22.816" v="26410" actId="1076"/>
          <ac:spMkLst>
            <pc:docMk/>
            <pc:sldMk cId="2619616475" sldId="299"/>
            <ac:spMk id="14" creationId="{65D857F5-236F-49DE-913D-3357273B150F}"/>
          </ac:spMkLst>
        </pc:spChg>
        <pc:spChg chg="add del">
          <ac:chgData name="雄斗 増本" userId="c33bc751-cd93-45c0-ad15-94131cb6fb34" providerId="ADAL" clId="{EE9B2E8F-BB2E-447E-8CE5-49AD846F0CD0}" dt="2019-11-18T12:37:13.067" v="3923" actId="478"/>
          <ac:spMkLst>
            <pc:docMk/>
            <pc:sldMk cId="2619616475" sldId="299"/>
            <ac:spMk id="14" creationId="{86933827-6814-42D6-8AA2-901E6A2DDACA}"/>
          </ac:spMkLst>
        </pc:spChg>
        <pc:spChg chg="add mod">
          <ac:chgData name="雄斗 増本" userId="c33bc751-cd93-45c0-ad15-94131cb6fb34" providerId="ADAL" clId="{EE9B2E8F-BB2E-447E-8CE5-49AD846F0CD0}" dt="2020-01-22T05:15:04.154" v="26420" actId="207"/>
          <ac:spMkLst>
            <pc:docMk/>
            <pc:sldMk cId="2619616475" sldId="299"/>
            <ac:spMk id="15" creationId="{5BF2D2AF-97FA-45F6-9397-CC829DBF896B}"/>
          </ac:spMkLst>
        </pc:spChg>
        <pc:spChg chg="add del">
          <ac:chgData name="雄斗 増本" userId="c33bc751-cd93-45c0-ad15-94131cb6fb34" providerId="ADAL" clId="{EE9B2E8F-BB2E-447E-8CE5-49AD846F0CD0}" dt="2019-11-18T12:37:13.067" v="3923" actId="478"/>
          <ac:spMkLst>
            <pc:docMk/>
            <pc:sldMk cId="2619616475" sldId="299"/>
            <ac:spMk id="15" creationId="{9573134C-4CF9-4EA1-ABF9-3AC9DED72214}"/>
          </ac:spMkLst>
        </pc:spChg>
        <pc:spChg chg="add del">
          <ac:chgData name="雄斗 増本" userId="c33bc751-cd93-45c0-ad15-94131cb6fb34" providerId="ADAL" clId="{EE9B2E8F-BB2E-447E-8CE5-49AD846F0CD0}" dt="2019-11-18T12:37:13.067" v="3923" actId="478"/>
          <ac:spMkLst>
            <pc:docMk/>
            <pc:sldMk cId="2619616475" sldId="299"/>
            <ac:spMk id="16" creationId="{7334AFE6-BCC6-4FEF-AA90-D773B393880C}"/>
          </ac:spMkLst>
        </pc:spChg>
        <pc:spChg chg="add mod">
          <ac:chgData name="雄斗 増本" userId="c33bc751-cd93-45c0-ad15-94131cb6fb34" providerId="ADAL" clId="{EE9B2E8F-BB2E-447E-8CE5-49AD846F0CD0}" dt="2020-01-22T05:14:22.816" v="26410" actId="1076"/>
          <ac:spMkLst>
            <pc:docMk/>
            <pc:sldMk cId="2619616475" sldId="299"/>
            <ac:spMk id="16" creationId="{A2AF0623-F455-4AE8-A21D-4F18AAED0880}"/>
          </ac:spMkLst>
        </pc:spChg>
        <pc:spChg chg="add mod">
          <ac:chgData name="雄斗 増本" userId="c33bc751-cd93-45c0-ad15-94131cb6fb34" providerId="ADAL" clId="{EE9B2E8F-BB2E-447E-8CE5-49AD846F0CD0}" dt="2020-01-22T05:14:22.816" v="26410" actId="1076"/>
          <ac:spMkLst>
            <pc:docMk/>
            <pc:sldMk cId="2619616475" sldId="299"/>
            <ac:spMk id="17" creationId="{56F95AB2-CEA8-42AC-A7FE-0C6321848990}"/>
          </ac:spMkLst>
        </pc:spChg>
        <pc:spChg chg="add del">
          <ac:chgData name="雄斗 増本" userId="c33bc751-cd93-45c0-ad15-94131cb6fb34" providerId="ADAL" clId="{EE9B2E8F-BB2E-447E-8CE5-49AD846F0CD0}" dt="2019-11-18T12:37:13.067" v="3923" actId="478"/>
          <ac:spMkLst>
            <pc:docMk/>
            <pc:sldMk cId="2619616475" sldId="299"/>
            <ac:spMk id="17" creationId="{AE95D013-1D5D-437A-8ED5-5462C7C7DA62}"/>
          </ac:spMkLst>
        </pc:spChg>
        <pc:spChg chg="add del">
          <ac:chgData name="雄斗 増本" userId="c33bc751-cd93-45c0-ad15-94131cb6fb34" providerId="ADAL" clId="{EE9B2E8F-BB2E-447E-8CE5-49AD846F0CD0}" dt="2019-11-18T12:37:13.067" v="3923" actId="478"/>
          <ac:spMkLst>
            <pc:docMk/>
            <pc:sldMk cId="2619616475" sldId="299"/>
            <ac:spMk id="18" creationId="{DA8F92E1-26D8-43CE-AE08-F54D20DDF084}"/>
          </ac:spMkLst>
        </pc:spChg>
        <pc:spChg chg="add del">
          <ac:chgData name="雄斗 増本" userId="c33bc751-cd93-45c0-ad15-94131cb6fb34" providerId="ADAL" clId="{EE9B2E8F-BB2E-447E-8CE5-49AD846F0CD0}" dt="2019-11-18T12:37:13.067" v="3923" actId="478"/>
          <ac:spMkLst>
            <pc:docMk/>
            <pc:sldMk cId="2619616475" sldId="299"/>
            <ac:spMk id="19" creationId="{39E7FC0D-5751-43AF-8549-A7D5E1D89597}"/>
          </ac:spMkLst>
        </pc:spChg>
        <pc:spChg chg="add del">
          <ac:chgData name="雄斗 増本" userId="c33bc751-cd93-45c0-ad15-94131cb6fb34" providerId="ADAL" clId="{EE9B2E8F-BB2E-447E-8CE5-49AD846F0CD0}" dt="2019-11-18T12:37:13.067" v="3923" actId="478"/>
          <ac:spMkLst>
            <pc:docMk/>
            <pc:sldMk cId="2619616475" sldId="299"/>
            <ac:spMk id="20" creationId="{9961A19C-095C-4217-BF35-11533A278273}"/>
          </ac:spMkLst>
        </pc:spChg>
        <pc:spChg chg="add del">
          <ac:chgData name="雄斗 増本" userId="c33bc751-cd93-45c0-ad15-94131cb6fb34" providerId="ADAL" clId="{EE9B2E8F-BB2E-447E-8CE5-49AD846F0CD0}" dt="2019-11-18T12:37:13.067" v="3923" actId="478"/>
          <ac:spMkLst>
            <pc:docMk/>
            <pc:sldMk cId="2619616475" sldId="299"/>
            <ac:spMk id="21" creationId="{02ED608A-67DF-44CF-AC98-4382F88304B2}"/>
          </ac:spMkLst>
        </pc:spChg>
        <pc:spChg chg="add del">
          <ac:chgData name="雄斗 増本" userId="c33bc751-cd93-45c0-ad15-94131cb6fb34" providerId="ADAL" clId="{EE9B2E8F-BB2E-447E-8CE5-49AD846F0CD0}" dt="2019-11-18T12:37:13.067" v="3923" actId="478"/>
          <ac:spMkLst>
            <pc:docMk/>
            <pc:sldMk cId="2619616475" sldId="299"/>
            <ac:spMk id="22" creationId="{324334DC-DFD3-4D54-BFFD-72AF5B7A26D2}"/>
          </ac:spMkLst>
        </pc:spChg>
        <pc:spChg chg="add mod">
          <ac:chgData name="雄斗 増本" userId="c33bc751-cd93-45c0-ad15-94131cb6fb34" providerId="ADAL" clId="{EE9B2E8F-BB2E-447E-8CE5-49AD846F0CD0}" dt="2020-01-22T05:14:22.816" v="26410" actId="1076"/>
          <ac:spMkLst>
            <pc:docMk/>
            <pc:sldMk cId="2619616475" sldId="299"/>
            <ac:spMk id="23" creationId="{103D1BFA-25A1-49DE-A41F-D6707BBCABB7}"/>
          </ac:spMkLst>
        </pc:spChg>
        <pc:spChg chg="add del">
          <ac:chgData name="雄斗 増本" userId="c33bc751-cd93-45c0-ad15-94131cb6fb34" providerId="ADAL" clId="{EE9B2E8F-BB2E-447E-8CE5-49AD846F0CD0}" dt="2019-11-18T12:37:13.067" v="3923" actId="478"/>
          <ac:spMkLst>
            <pc:docMk/>
            <pc:sldMk cId="2619616475" sldId="299"/>
            <ac:spMk id="23" creationId="{447DA2C8-5D9A-4EB7-B0EC-B7D41DCC59B0}"/>
          </ac:spMkLst>
        </pc:spChg>
        <pc:spChg chg="add del">
          <ac:chgData name="雄斗 増本" userId="c33bc751-cd93-45c0-ad15-94131cb6fb34" providerId="ADAL" clId="{EE9B2E8F-BB2E-447E-8CE5-49AD846F0CD0}" dt="2019-11-18T12:37:13.067" v="3923" actId="478"/>
          <ac:spMkLst>
            <pc:docMk/>
            <pc:sldMk cId="2619616475" sldId="299"/>
            <ac:spMk id="24" creationId="{73F63DDC-6944-4009-B164-BEE41C5DA443}"/>
          </ac:spMkLst>
        </pc:spChg>
        <pc:spChg chg="add mod">
          <ac:chgData name="雄斗 増本" userId="c33bc751-cd93-45c0-ad15-94131cb6fb34" providerId="ADAL" clId="{EE9B2E8F-BB2E-447E-8CE5-49AD846F0CD0}" dt="2020-01-22T05:14:22.816" v="26410" actId="1076"/>
          <ac:spMkLst>
            <pc:docMk/>
            <pc:sldMk cId="2619616475" sldId="299"/>
            <ac:spMk id="24" creationId="{EBBCA80E-8A71-4815-8CAA-B6E8055CE888}"/>
          </ac:spMkLst>
        </pc:spChg>
        <pc:spChg chg="add del">
          <ac:chgData name="雄斗 増本" userId="c33bc751-cd93-45c0-ad15-94131cb6fb34" providerId="ADAL" clId="{EE9B2E8F-BB2E-447E-8CE5-49AD846F0CD0}" dt="2019-11-18T12:37:13.067" v="3923" actId="478"/>
          <ac:spMkLst>
            <pc:docMk/>
            <pc:sldMk cId="2619616475" sldId="299"/>
            <ac:spMk id="25" creationId="{9E9E0AEE-BFFD-4457-969D-4A6D30FFED5B}"/>
          </ac:spMkLst>
        </pc:spChg>
        <pc:spChg chg="add del">
          <ac:chgData name="雄斗 増本" userId="c33bc751-cd93-45c0-ad15-94131cb6fb34" providerId="ADAL" clId="{EE9B2E8F-BB2E-447E-8CE5-49AD846F0CD0}" dt="2019-11-18T12:37:13.067" v="3923" actId="478"/>
          <ac:spMkLst>
            <pc:docMk/>
            <pc:sldMk cId="2619616475" sldId="299"/>
            <ac:spMk id="26" creationId="{0122FCC3-5880-4B0B-833B-1D6F36D87AB9}"/>
          </ac:spMkLst>
        </pc:spChg>
        <pc:spChg chg="add mod">
          <ac:chgData name="雄斗 増本" userId="c33bc751-cd93-45c0-ad15-94131cb6fb34" providerId="ADAL" clId="{EE9B2E8F-BB2E-447E-8CE5-49AD846F0CD0}" dt="2020-01-22T05:14:22.816" v="26410" actId="1076"/>
          <ac:spMkLst>
            <pc:docMk/>
            <pc:sldMk cId="2619616475" sldId="299"/>
            <ac:spMk id="27" creationId="{7CAA2CEC-363C-460F-A26F-0B2A2569F15A}"/>
          </ac:spMkLst>
        </pc:spChg>
        <pc:spChg chg="add del">
          <ac:chgData name="雄斗 増本" userId="c33bc751-cd93-45c0-ad15-94131cb6fb34" providerId="ADAL" clId="{EE9B2E8F-BB2E-447E-8CE5-49AD846F0CD0}" dt="2019-11-18T12:37:13.067" v="3923" actId="478"/>
          <ac:spMkLst>
            <pc:docMk/>
            <pc:sldMk cId="2619616475" sldId="299"/>
            <ac:spMk id="27" creationId="{D32D097A-BB6B-4A3B-8B59-21C13297008A}"/>
          </ac:spMkLst>
        </pc:spChg>
        <pc:spChg chg="add mod">
          <ac:chgData name="雄斗 増本" userId="c33bc751-cd93-45c0-ad15-94131cb6fb34" providerId="ADAL" clId="{EE9B2E8F-BB2E-447E-8CE5-49AD846F0CD0}" dt="2020-01-22T05:14:22.816" v="26410" actId="1076"/>
          <ac:spMkLst>
            <pc:docMk/>
            <pc:sldMk cId="2619616475" sldId="299"/>
            <ac:spMk id="30" creationId="{84C40F3D-EB1F-4BB5-B0F9-9DE4C6CF6631}"/>
          </ac:spMkLst>
        </pc:spChg>
        <pc:spChg chg="add mod">
          <ac:chgData name="雄斗 増本" userId="c33bc751-cd93-45c0-ad15-94131cb6fb34" providerId="ADAL" clId="{EE9B2E8F-BB2E-447E-8CE5-49AD846F0CD0}" dt="2020-01-22T05:14:22.816" v="26410" actId="1076"/>
          <ac:spMkLst>
            <pc:docMk/>
            <pc:sldMk cId="2619616475" sldId="299"/>
            <ac:spMk id="31" creationId="{02E4D13C-13EF-4060-852C-8A5979FC841A}"/>
          </ac:spMkLst>
        </pc:spChg>
        <pc:spChg chg="add mod">
          <ac:chgData name="雄斗 増本" userId="c33bc751-cd93-45c0-ad15-94131cb6fb34" providerId="ADAL" clId="{EE9B2E8F-BB2E-447E-8CE5-49AD846F0CD0}" dt="2020-01-22T05:14:22.816" v="26410" actId="1076"/>
          <ac:spMkLst>
            <pc:docMk/>
            <pc:sldMk cId="2619616475" sldId="299"/>
            <ac:spMk id="32" creationId="{9A4E9C0E-1C01-4EC8-A909-D9FE86AB55D1}"/>
          </ac:spMkLst>
        </pc:spChg>
        <pc:spChg chg="add mod">
          <ac:chgData name="雄斗 増本" userId="c33bc751-cd93-45c0-ad15-94131cb6fb34" providerId="ADAL" clId="{EE9B2E8F-BB2E-447E-8CE5-49AD846F0CD0}" dt="2020-01-22T05:14:22.816" v="26410" actId="1076"/>
          <ac:spMkLst>
            <pc:docMk/>
            <pc:sldMk cId="2619616475" sldId="299"/>
            <ac:spMk id="37" creationId="{12A51954-D903-4521-A734-A652506D7C75}"/>
          </ac:spMkLst>
        </pc:spChg>
        <pc:spChg chg="add del">
          <ac:chgData name="雄斗 増本" userId="c33bc751-cd93-45c0-ad15-94131cb6fb34" providerId="ADAL" clId="{EE9B2E8F-BB2E-447E-8CE5-49AD846F0CD0}" dt="2019-11-21T09:44:23.388" v="8567"/>
          <ac:spMkLst>
            <pc:docMk/>
            <pc:sldMk cId="2619616475" sldId="299"/>
            <ac:spMk id="38" creationId="{1D333EEF-310A-4A2D-BCB2-1CA3AB19BB5F}"/>
          </ac:spMkLst>
        </pc:spChg>
        <pc:spChg chg="add mod">
          <ac:chgData name="雄斗 増本" userId="c33bc751-cd93-45c0-ad15-94131cb6fb34" providerId="ADAL" clId="{EE9B2E8F-BB2E-447E-8CE5-49AD846F0CD0}" dt="2020-01-22T05:14:22.816" v="26410" actId="1076"/>
          <ac:spMkLst>
            <pc:docMk/>
            <pc:sldMk cId="2619616475" sldId="299"/>
            <ac:spMk id="38" creationId="{4E584A12-C2A6-452C-86C2-732AA1D355CA}"/>
          </ac:spMkLst>
        </pc:spChg>
        <pc:spChg chg="add mod">
          <ac:chgData name="雄斗 増本" userId="c33bc751-cd93-45c0-ad15-94131cb6fb34" providerId="ADAL" clId="{EE9B2E8F-BB2E-447E-8CE5-49AD846F0CD0}" dt="2020-01-22T05:14:22.816" v="26410" actId="1076"/>
          <ac:spMkLst>
            <pc:docMk/>
            <pc:sldMk cId="2619616475" sldId="299"/>
            <ac:spMk id="40" creationId="{0B0A4667-C6E2-4264-BF01-316F18DB214C}"/>
          </ac:spMkLst>
        </pc:spChg>
        <pc:spChg chg="add mod">
          <ac:chgData name="雄斗 増本" userId="c33bc751-cd93-45c0-ad15-94131cb6fb34" providerId="ADAL" clId="{EE9B2E8F-BB2E-447E-8CE5-49AD846F0CD0}" dt="2020-01-22T05:14:22.816" v="26410" actId="1076"/>
          <ac:spMkLst>
            <pc:docMk/>
            <pc:sldMk cId="2619616475" sldId="299"/>
            <ac:spMk id="41" creationId="{FEFE03F8-0A72-42CB-A627-8E386EB81C3C}"/>
          </ac:spMkLst>
        </pc:spChg>
        <pc:spChg chg="add mod">
          <ac:chgData name="雄斗 増本" userId="c33bc751-cd93-45c0-ad15-94131cb6fb34" providerId="ADAL" clId="{EE9B2E8F-BB2E-447E-8CE5-49AD846F0CD0}" dt="2020-01-22T05:14:22.816" v="26410" actId="1076"/>
          <ac:spMkLst>
            <pc:docMk/>
            <pc:sldMk cId="2619616475" sldId="299"/>
            <ac:spMk id="46" creationId="{F7BA3165-8736-4BF0-8C9C-9F44789E3F3F}"/>
          </ac:spMkLst>
        </pc:spChg>
        <pc:spChg chg="add mod">
          <ac:chgData name="雄斗 増本" userId="c33bc751-cd93-45c0-ad15-94131cb6fb34" providerId="ADAL" clId="{EE9B2E8F-BB2E-447E-8CE5-49AD846F0CD0}" dt="2020-01-22T05:14:22.816" v="26410" actId="1076"/>
          <ac:spMkLst>
            <pc:docMk/>
            <pc:sldMk cId="2619616475" sldId="299"/>
            <ac:spMk id="47" creationId="{771497AC-295B-4332-9B72-F58BF9C6BA7A}"/>
          </ac:spMkLst>
        </pc:spChg>
        <pc:spChg chg="add mod">
          <ac:chgData name="雄斗 増本" userId="c33bc751-cd93-45c0-ad15-94131cb6fb34" providerId="ADAL" clId="{EE9B2E8F-BB2E-447E-8CE5-49AD846F0CD0}" dt="2020-01-22T05:14:22.816" v="26410" actId="1076"/>
          <ac:spMkLst>
            <pc:docMk/>
            <pc:sldMk cId="2619616475" sldId="299"/>
            <ac:spMk id="48" creationId="{E1E535FA-B3B6-4B7B-8361-840C8571110C}"/>
          </ac:spMkLst>
        </pc:spChg>
        <pc:spChg chg="add">
          <ac:chgData name="雄斗 増本" userId="c33bc751-cd93-45c0-ad15-94131cb6fb34" providerId="ADAL" clId="{EE9B2E8F-BB2E-447E-8CE5-49AD846F0CD0}" dt="2019-11-18T12:37:58.697" v="3928"/>
          <ac:spMkLst>
            <pc:docMk/>
            <pc:sldMk cId="2619616475" sldId="299"/>
            <ac:spMk id="49" creationId="{02FBAE56-9139-481C-B2FD-C44EA1D19581}"/>
          </ac:spMkLst>
        </pc:spChg>
        <pc:spChg chg="add mod">
          <ac:chgData name="雄斗 増本" userId="c33bc751-cd93-45c0-ad15-94131cb6fb34" providerId="ADAL" clId="{EE9B2E8F-BB2E-447E-8CE5-49AD846F0CD0}" dt="2020-01-22T05:14:22.816" v="26410" actId="1076"/>
          <ac:spMkLst>
            <pc:docMk/>
            <pc:sldMk cId="2619616475" sldId="299"/>
            <ac:spMk id="50" creationId="{2F019CF9-D9EC-48B1-841D-D8A5EBD49431}"/>
          </ac:spMkLst>
        </pc:spChg>
        <pc:spChg chg="add">
          <ac:chgData name="雄斗 増本" userId="c33bc751-cd93-45c0-ad15-94131cb6fb34" providerId="ADAL" clId="{EE9B2E8F-BB2E-447E-8CE5-49AD846F0CD0}" dt="2019-11-18T12:37:58.697" v="3928"/>
          <ac:spMkLst>
            <pc:docMk/>
            <pc:sldMk cId="2619616475" sldId="299"/>
            <ac:spMk id="50" creationId="{D656DBD8-D8EA-420E-953F-55D70014016F}"/>
          </ac:spMkLst>
        </pc:spChg>
        <pc:spChg chg="add">
          <ac:chgData name="雄斗 増本" userId="c33bc751-cd93-45c0-ad15-94131cb6fb34" providerId="ADAL" clId="{EE9B2E8F-BB2E-447E-8CE5-49AD846F0CD0}" dt="2019-11-18T12:37:58.697" v="3928"/>
          <ac:spMkLst>
            <pc:docMk/>
            <pc:sldMk cId="2619616475" sldId="299"/>
            <ac:spMk id="51" creationId="{50E81B81-FAD9-4DE2-A39F-69109426D358}"/>
          </ac:spMkLst>
        </pc:spChg>
        <pc:spChg chg="add mod">
          <ac:chgData name="雄斗 増本" userId="c33bc751-cd93-45c0-ad15-94131cb6fb34" providerId="ADAL" clId="{EE9B2E8F-BB2E-447E-8CE5-49AD846F0CD0}" dt="2020-01-22T05:14:22.816" v="26410" actId="1076"/>
          <ac:spMkLst>
            <pc:docMk/>
            <pc:sldMk cId="2619616475" sldId="299"/>
            <ac:spMk id="51" creationId="{6FE2D667-F3E8-4AAD-BAB5-065875168F2A}"/>
          </ac:spMkLst>
        </pc:spChg>
        <pc:spChg chg="add mod">
          <ac:chgData name="雄斗 増本" userId="c33bc751-cd93-45c0-ad15-94131cb6fb34" providerId="ADAL" clId="{EE9B2E8F-BB2E-447E-8CE5-49AD846F0CD0}" dt="2020-01-22T05:15:04.154" v="26420" actId="207"/>
          <ac:spMkLst>
            <pc:docMk/>
            <pc:sldMk cId="2619616475" sldId="299"/>
            <ac:spMk id="52" creationId="{3C463C06-E661-48F8-9B46-656EDBCE43CB}"/>
          </ac:spMkLst>
        </pc:spChg>
        <pc:spChg chg="add">
          <ac:chgData name="雄斗 増本" userId="c33bc751-cd93-45c0-ad15-94131cb6fb34" providerId="ADAL" clId="{EE9B2E8F-BB2E-447E-8CE5-49AD846F0CD0}" dt="2019-11-18T12:37:58.697" v="3928"/>
          <ac:spMkLst>
            <pc:docMk/>
            <pc:sldMk cId="2619616475" sldId="299"/>
            <ac:spMk id="52" creationId="{61A5B0C2-0F9B-4366-A109-78861943C496}"/>
          </ac:spMkLst>
        </pc:spChg>
        <pc:spChg chg="add mod">
          <ac:chgData name="雄斗 増本" userId="c33bc751-cd93-45c0-ad15-94131cb6fb34" providerId="ADAL" clId="{EE9B2E8F-BB2E-447E-8CE5-49AD846F0CD0}" dt="2019-11-18T12:38:13.041" v="3973" actId="1076"/>
          <ac:spMkLst>
            <pc:docMk/>
            <pc:sldMk cId="2619616475" sldId="299"/>
            <ac:spMk id="53" creationId="{7B5E2DB3-D3C8-4940-B608-53A884482CF8}"/>
          </ac:spMkLst>
        </pc:spChg>
        <pc:spChg chg="add mod">
          <ac:chgData name="雄斗 増本" userId="c33bc751-cd93-45c0-ad15-94131cb6fb34" providerId="ADAL" clId="{EE9B2E8F-BB2E-447E-8CE5-49AD846F0CD0}" dt="2020-01-22T05:14:22.816" v="26410" actId="1076"/>
          <ac:spMkLst>
            <pc:docMk/>
            <pc:sldMk cId="2619616475" sldId="299"/>
            <ac:spMk id="53" creationId="{DE0B868F-F0E3-4323-A8C3-70F8E7D29720}"/>
          </ac:spMkLst>
        </pc:spChg>
        <pc:spChg chg="add mod">
          <ac:chgData name="雄斗 増本" userId="c33bc751-cd93-45c0-ad15-94131cb6fb34" providerId="ADAL" clId="{EE9B2E8F-BB2E-447E-8CE5-49AD846F0CD0}" dt="2019-11-18T12:38:13.041" v="3973" actId="1076"/>
          <ac:spMkLst>
            <pc:docMk/>
            <pc:sldMk cId="2619616475" sldId="299"/>
            <ac:spMk id="54" creationId="{EF0615BB-C14C-414D-AA3E-99F48FF83E4F}"/>
          </ac:spMkLst>
        </pc:spChg>
        <pc:spChg chg="add">
          <ac:chgData name="雄斗 増本" userId="c33bc751-cd93-45c0-ad15-94131cb6fb34" providerId="ADAL" clId="{EE9B2E8F-BB2E-447E-8CE5-49AD846F0CD0}" dt="2019-11-18T12:37:58.697" v="3928"/>
          <ac:spMkLst>
            <pc:docMk/>
            <pc:sldMk cId="2619616475" sldId="299"/>
            <ac:spMk id="55" creationId="{729F8198-9F6B-438E-ACD6-D94EE552265F}"/>
          </ac:spMkLst>
        </pc:spChg>
        <pc:spChg chg="add del">
          <ac:chgData name="雄斗 増本" userId="c33bc751-cd93-45c0-ad15-94131cb6fb34" providerId="ADAL" clId="{EE9B2E8F-BB2E-447E-8CE5-49AD846F0CD0}" dt="2019-11-18T12:38:59.177" v="3986" actId="478"/>
          <ac:spMkLst>
            <pc:docMk/>
            <pc:sldMk cId="2619616475" sldId="299"/>
            <ac:spMk id="56" creationId="{5C757456-A8DF-4880-8D9B-31262FB1F46E}"/>
          </ac:spMkLst>
        </pc:spChg>
        <pc:spChg chg="add del mod">
          <ac:chgData name="雄斗 増本" userId="c33bc751-cd93-45c0-ad15-94131cb6fb34" providerId="ADAL" clId="{EE9B2E8F-BB2E-447E-8CE5-49AD846F0CD0}" dt="2019-11-18T12:38:58.089" v="3985" actId="478"/>
          <ac:spMkLst>
            <pc:docMk/>
            <pc:sldMk cId="2619616475" sldId="299"/>
            <ac:spMk id="57" creationId="{343239A3-FFDC-4613-A0AB-EE011199B872}"/>
          </ac:spMkLst>
        </pc:spChg>
        <pc:spChg chg="add del mod">
          <ac:chgData name="雄斗 増本" userId="c33bc751-cd93-45c0-ad15-94131cb6fb34" providerId="ADAL" clId="{EE9B2E8F-BB2E-447E-8CE5-49AD846F0CD0}" dt="2019-11-18T12:38:57.066" v="3983" actId="478"/>
          <ac:spMkLst>
            <pc:docMk/>
            <pc:sldMk cId="2619616475" sldId="299"/>
            <ac:spMk id="58" creationId="{08AFB25F-CAA0-4517-AEB0-1AD710420876}"/>
          </ac:spMkLst>
        </pc:spChg>
        <pc:spChg chg="add mod">
          <ac:chgData name="雄斗 増本" userId="c33bc751-cd93-45c0-ad15-94131cb6fb34" providerId="ADAL" clId="{EE9B2E8F-BB2E-447E-8CE5-49AD846F0CD0}" dt="2020-01-22T05:14:22.816" v="26410" actId="1076"/>
          <ac:spMkLst>
            <pc:docMk/>
            <pc:sldMk cId="2619616475" sldId="299"/>
            <ac:spMk id="59" creationId="{2A3C4171-CC24-476C-961B-44CB2250B803}"/>
          </ac:spMkLst>
        </pc:spChg>
        <pc:spChg chg="add del">
          <ac:chgData name="雄斗 増本" userId="c33bc751-cd93-45c0-ad15-94131cb6fb34" providerId="ADAL" clId="{EE9B2E8F-BB2E-447E-8CE5-49AD846F0CD0}" dt="2019-11-18T12:38:15.768" v="3974" actId="478"/>
          <ac:spMkLst>
            <pc:docMk/>
            <pc:sldMk cId="2619616475" sldId="299"/>
            <ac:spMk id="59" creationId="{8DEA58F2-EB78-42A9-A459-C69790BBED74}"/>
          </ac:spMkLst>
        </pc:spChg>
        <pc:spChg chg="add mod">
          <ac:chgData name="雄斗 増本" userId="c33bc751-cd93-45c0-ad15-94131cb6fb34" providerId="ADAL" clId="{EE9B2E8F-BB2E-447E-8CE5-49AD846F0CD0}" dt="2020-01-22T05:14:22.816" v="26410" actId="1076"/>
          <ac:spMkLst>
            <pc:docMk/>
            <pc:sldMk cId="2619616475" sldId="299"/>
            <ac:spMk id="60" creationId="{903C0C09-1BA7-4B3E-9B53-FFE3011DD79F}"/>
          </ac:spMkLst>
        </pc:spChg>
        <pc:spChg chg="add del">
          <ac:chgData name="雄斗 増本" userId="c33bc751-cd93-45c0-ad15-94131cb6fb34" providerId="ADAL" clId="{EE9B2E8F-BB2E-447E-8CE5-49AD846F0CD0}" dt="2019-11-18T12:38:15.768" v="3974" actId="478"/>
          <ac:spMkLst>
            <pc:docMk/>
            <pc:sldMk cId="2619616475" sldId="299"/>
            <ac:spMk id="60" creationId="{AE551E7C-D3CD-4DA9-92CA-59650EABCDB3}"/>
          </ac:spMkLst>
        </pc:spChg>
        <pc:spChg chg="add del">
          <ac:chgData name="雄斗 増本" userId="c33bc751-cd93-45c0-ad15-94131cb6fb34" providerId="ADAL" clId="{EE9B2E8F-BB2E-447E-8CE5-49AD846F0CD0}" dt="2019-11-18T12:38:15.768" v="3974" actId="478"/>
          <ac:spMkLst>
            <pc:docMk/>
            <pc:sldMk cId="2619616475" sldId="299"/>
            <ac:spMk id="61" creationId="{5BA7D207-A7AF-4AB0-8C3E-7F3810C7BD05}"/>
          </ac:spMkLst>
        </pc:spChg>
        <pc:spChg chg="add mod">
          <ac:chgData name="雄斗 増本" userId="c33bc751-cd93-45c0-ad15-94131cb6fb34" providerId="ADAL" clId="{EE9B2E8F-BB2E-447E-8CE5-49AD846F0CD0}" dt="2019-11-18T12:40:19.247" v="4091" actId="1076"/>
          <ac:spMkLst>
            <pc:docMk/>
            <pc:sldMk cId="2619616475" sldId="299"/>
            <ac:spMk id="62" creationId="{2B3CC9B9-2EC1-455C-8CB6-34D0C7172F21}"/>
          </ac:spMkLst>
        </pc:spChg>
        <pc:spChg chg="add mod">
          <ac:chgData name="雄斗 増本" userId="c33bc751-cd93-45c0-ad15-94131cb6fb34" providerId="ADAL" clId="{EE9B2E8F-BB2E-447E-8CE5-49AD846F0CD0}" dt="2020-01-22T05:14:22.816" v="26410" actId="1076"/>
          <ac:spMkLst>
            <pc:docMk/>
            <pc:sldMk cId="2619616475" sldId="299"/>
            <ac:spMk id="63" creationId="{4F94EB0E-604A-4C03-8A2F-C0A1BBC1D2A8}"/>
          </ac:spMkLst>
        </pc:spChg>
        <pc:spChg chg="add mod">
          <ac:chgData name="雄斗 増本" userId="c33bc751-cd93-45c0-ad15-94131cb6fb34" providerId="ADAL" clId="{EE9B2E8F-BB2E-447E-8CE5-49AD846F0CD0}" dt="2020-01-22T05:14:22.816" v="26410" actId="1076"/>
          <ac:spMkLst>
            <pc:docMk/>
            <pc:sldMk cId="2619616475" sldId="299"/>
            <ac:spMk id="66" creationId="{7336DBAA-CC5C-4023-9C92-3FA885C01175}"/>
          </ac:spMkLst>
        </pc:spChg>
        <pc:spChg chg="del">
          <ac:chgData name="雄斗 増本" userId="c33bc751-cd93-45c0-ad15-94131cb6fb34" providerId="ADAL" clId="{EE9B2E8F-BB2E-447E-8CE5-49AD846F0CD0}" dt="2019-11-18T12:36:38.473" v="3877" actId="478"/>
          <ac:spMkLst>
            <pc:docMk/>
            <pc:sldMk cId="2619616475" sldId="299"/>
            <ac:spMk id="67" creationId="{85094B0E-6CAF-4686-AC36-DEF738DDC041}"/>
          </ac:spMkLst>
        </pc:spChg>
        <pc:spChg chg="add mod">
          <ac:chgData name="雄斗 増本" userId="c33bc751-cd93-45c0-ad15-94131cb6fb34" providerId="ADAL" clId="{EE9B2E8F-BB2E-447E-8CE5-49AD846F0CD0}" dt="2020-01-22T05:14:22.816" v="26410" actId="1076"/>
          <ac:spMkLst>
            <pc:docMk/>
            <pc:sldMk cId="2619616475" sldId="299"/>
            <ac:spMk id="67" creationId="{8D33E1D8-585F-4A1A-A880-E83FAECD0ED7}"/>
          </ac:spMkLst>
        </pc:spChg>
        <pc:spChg chg="add mod">
          <ac:chgData name="雄斗 増本" userId="c33bc751-cd93-45c0-ad15-94131cb6fb34" providerId="ADAL" clId="{EE9B2E8F-BB2E-447E-8CE5-49AD846F0CD0}" dt="2020-01-22T05:14:22.816" v="26410" actId="1076"/>
          <ac:spMkLst>
            <pc:docMk/>
            <pc:sldMk cId="2619616475" sldId="299"/>
            <ac:spMk id="68" creationId="{54BD0215-4FC0-497A-9882-A09C4340C42C}"/>
          </ac:spMkLst>
        </pc:spChg>
        <pc:spChg chg="add mod">
          <ac:chgData name="雄斗 増本" userId="c33bc751-cd93-45c0-ad15-94131cb6fb34" providerId="ADAL" clId="{EE9B2E8F-BB2E-447E-8CE5-49AD846F0CD0}" dt="2020-01-22T05:35:35.387" v="26596" actId="207"/>
          <ac:spMkLst>
            <pc:docMk/>
            <pc:sldMk cId="2619616475" sldId="299"/>
            <ac:spMk id="75" creationId="{C852D73A-C77B-4B0A-A3E3-DA954154CA0B}"/>
          </ac:spMkLst>
        </pc:spChg>
        <pc:spChg chg="add mod">
          <ac:chgData name="雄斗 増本" userId="c33bc751-cd93-45c0-ad15-94131cb6fb34" providerId="ADAL" clId="{EE9B2E8F-BB2E-447E-8CE5-49AD846F0CD0}" dt="2020-01-22T05:14:22.816" v="26410" actId="1076"/>
          <ac:spMkLst>
            <pc:docMk/>
            <pc:sldMk cId="2619616475" sldId="299"/>
            <ac:spMk id="76" creationId="{B0F4A76C-A7FF-420F-9011-79F7CC78AC87}"/>
          </ac:spMkLst>
        </pc:spChg>
        <pc:spChg chg="add mod">
          <ac:chgData name="雄斗 増本" userId="c33bc751-cd93-45c0-ad15-94131cb6fb34" providerId="ADAL" clId="{EE9B2E8F-BB2E-447E-8CE5-49AD846F0CD0}" dt="2020-01-22T05:14:22.816" v="26410" actId="1076"/>
          <ac:spMkLst>
            <pc:docMk/>
            <pc:sldMk cId="2619616475" sldId="299"/>
            <ac:spMk id="77" creationId="{305C90E0-B808-46BB-96B9-1F6BFF31DC86}"/>
          </ac:spMkLst>
        </pc:spChg>
        <pc:spChg chg="add mod">
          <ac:chgData name="雄斗 増本" userId="c33bc751-cd93-45c0-ad15-94131cb6fb34" providerId="ADAL" clId="{EE9B2E8F-BB2E-447E-8CE5-49AD846F0CD0}" dt="2020-01-22T05:14:22.816" v="26410" actId="1076"/>
          <ac:spMkLst>
            <pc:docMk/>
            <pc:sldMk cId="2619616475" sldId="299"/>
            <ac:spMk id="78" creationId="{51C3DE38-AB32-490A-B994-2ACCF089BF33}"/>
          </ac:spMkLst>
        </pc:spChg>
        <pc:spChg chg="add mod">
          <ac:chgData name="雄斗 増本" userId="c33bc751-cd93-45c0-ad15-94131cb6fb34" providerId="ADAL" clId="{EE9B2E8F-BB2E-447E-8CE5-49AD846F0CD0}" dt="2020-01-22T05:14:44.428" v="26416" actId="1076"/>
          <ac:spMkLst>
            <pc:docMk/>
            <pc:sldMk cId="2619616475" sldId="299"/>
            <ac:spMk id="83" creationId="{351B5174-95C9-49D2-9D8D-FBC02B406243}"/>
          </ac:spMkLst>
        </pc:spChg>
        <pc:spChg chg="add mod">
          <ac:chgData name="雄斗 増本" userId="c33bc751-cd93-45c0-ad15-94131cb6fb34" providerId="ADAL" clId="{EE9B2E8F-BB2E-447E-8CE5-49AD846F0CD0}" dt="2020-01-22T05:14:22.816" v="26410" actId="1076"/>
          <ac:spMkLst>
            <pc:docMk/>
            <pc:sldMk cId="2619616475" sldId="299"/>
            <ac:spMk id="84" creationId="{7F5B415E-3EAB-48D7-87BD-106FCCE19329}"/>
          </ac:spMkLst>
        </pc:spChg>
        <pc:spChg chg="add mod">
          <ac:chgData name="雄斗 増本" userId="c33bc751-cd93-45c0-ad15-94131cb6fb34" providerId="ADAL" clId="{EE9B2E8F-BB2E-447E-8CE5-49AD846F0CD0}" dt="2020-01-22T05:14:22.816" v="26410" actId="1076"/>
          <ac:spMkLst>
            <pc:docMk/>
            <pc:sldMk cId="2619616475" sldId="299"/>
            <ac:spMk id="85" creationId="{7F314855-4C1E-41A2-A524-4C2C9C79A2F1}"/>
          </ac:spMkLst>
        </pc:spChg>
        <pc:spChg chg="add mod">
          <ac:chgData name="雄斗 増本" userId="c33bc751-cd93-45c0-ad15-94131cb6fb34" providerId="ADAL" clId="{EE9B2E8F-BB2E-447E-8CE5-49AD846F0CD0}" dt="2019-11-18T12:38:46.784" v="3981" actId="113"/>
          <ac:spMkLst>
            <pc:docMk/>
            <pc:sldMk cId="2619616475" sldId="299"/>
            <ac:spMk id="87" creationId="{15F5DA5E-8344-4185-9E73-7F87305183A2}"/>
          </ac:spMkLst>
        </pc:spChg>
        <pc:spChg chg="add mod">
          <ac:chgData name="雄斗 増本" userId="c33bc751-cd93-45c0-ad15-94131cb6fb34" providerId="ADAL" clId="{EE9B2E8F-BB2E-447E-8CE5-49AD846F0CD0}" dt="2020-01-22T05:14:22.816" v="26410" actId="1076"/>
          <ac:spMkLst>
            <pc:docMk/>
            <pc:sldMk cId="2619616475" sldId="299"/>
            <ac:spMk id="87" creationId="{63068A4E-DE8D-4C9C-BBEA-DB5EB014C48D}"/>
          </ac:spMkLst>
        </pc:spChg>
        <pc:spChg chg="add mod">
          <ac:chgData name="雄斗 増本" userId="c33bc751-cd93-45c0-ad15-94131cb6fb34" providerId="ADAL" clId="{EE9B2E8F-BB2E-447E-8CE5-49AD846F0CD0}" dt="2019-11-18T12:44:36.391" v="4485"/>
          <ac:spMkLst>
            <pc:docMk/>
            <pc:sldMk cId="2619616475" sldId="299"/>
            <ac:spMk id="88" creationId="{8317C22E-CC74-48D9-A863-72F9C4153F53}"/>
          </ac:spMkLst>
        </pc:spChg>
        <pc:spChg chg="add mod">
          <ac:chgData name="雄斗 増本" userId="c33bc751-cd93-45c0-ad15-94131cb6fb34" providerId="ADAL" clId="{EE9B2E8F-BB2E-447E-8CE5-49AD846F0CD0}" dt="2020-01-22T05:14:22.816" v="26410" actId="1076"/>
          <ac:spMkLst>
            <pc:docMk/>
            <pc:sldMk cId="2619616475" sldId="299"/>
            <ac:spMk id="89" creationId="{12A14970-5DC2-4EC3-8418-1DB72506CC73}"/>
          </ac:spMkLst>
        </pc:spChg>
        <pc:spChg chg="add mod">
          <ac:chgData name="雄斗 増本" userId="c33bc751-cd93-45c0-ad15-94131cb6fb34" providerId="ADAL" clId="{EE9B2E8F-BB2E-447E-8CE5-49AD846F0CD0}" dt="2020-01-22T05:14:22.816" v="26410" actId="1076"/>
          <ac:spMkLst>
            <pc:docMk/>
            <pc:sldMk cId="2619616475" sldId="299"/>
            <ac:spMk id="90" creationId="{63548BEE-F541-4400-80CA-54C117FD8C25}"/>
          </ac:spMkLst>
        </pc:spChg>
        <pc:spChg chg="add mod">
          <ac:chgData name="雄斗 増本" userId="c33bc751-cd93-45c0-ad15-94131cb6fb34" providerId="ADAL" clId="{EE9B2E8F-BB2E-447E-8CE5-49AD846F0CD0}" dt="2020-01-22T05:15:04.154" v="26420" actId="207"/>
          <ac:spMkLst>
            <pc:docMk/>
            <pc:sldMk cId="2619616475" sldId="299"/>
            <ac:spMk id="91" creationId="{47F36C6E-3D47-4EDE-8705-3049C91A4C62}"/>
          </ac:spMkLst>
        </pc:spChg>
        <pc:spChg chg="add mod">
          <ac:chgData name="雄斗 増本" userId="c33bc751-cd93-45c0-ad15-94131cb6fb34" providerId="ADAL" clId="{EE9B2E8F-BB2E-447E-8CE5-49AD846F0CD0}" dt="2020-01-22T05:14:22.816" v="26410" actId="1076"/>
          <ac:spMkLst>
            <pc:docMk/>
            <pc:sldMk cId="2619616475" sldId="299"/>
            <ac:spMk id="97" creationId="{D47B3F56-1424-4292-B2FB-A0B015863D26}"/>
          </ac:spMkLst>
        </pc:spChg>
        <pc:spChg chg="add mod">
          <ac:chgData name="雄斗 増本" userId="c33bc751-cd93-45c0-ad15-94131cb6fb34" providerId="ADAL" clId="{EE9B2E8F-BB2E-447E-8CE5-49AD846F0CD0}" dt="2020-01-22T05:14:22.816" v="26410" actId="1076"/>
          <ac:spMkLst>
            <pc:docMk/>
            <pc:sldMk cId="2619616475" sldId="299"/>
            <ac:spMk id="98" creationId="{690C567F-9C28-435C-8621-68B536C5D257}"/>
          </ac:spMkLst>
        </pc:spChg>
        <pc:spChg chg="add mod">
          <ac:chgData name="雄斗 増本" userId="c33bc751-cd93-45c0-ad15-94131cb6fb34" providerId="ADAL" clId="{EE9B2E8F-BB2E-447E-8CE5-49AD846F0CD0}" dt="2020-01-22T05:14:22.816" v="26410" actId="1076"/>
          <ac:spMkLst>
            <pc:docMk/>
            <pc:sldMk cId="2619616475" sldId="299"/>
            <ac:spMk id="101" creationId="{46A1E600-091E-4360-8628-258CF075122B}"/>
          </ac:spMkLst>
        </pc:spChg>
        <pc:spChg chg="add mod">
          <ac:chgData name="雄斗 増本" userId="c33bc751-cd93-45c0-ad15-94131cb6fb34" providerId="ADAL" clId="{EE9B2E8F-BB2E-447E-8CE5-49AD846F0CD0}" dt="2020-01-22T05:14:22.816" v="26410" actId="1076"/>
          <ac:spMkLst>
            <pc:docMk/>
            <pc:sldMk cId="2619616475" sldId="299"/>
            <ac:spMk id="104" creationId="{BE2AAC85-5D63-4EBA-A960-748AAED69630}"/>
          </ac:spMkLst>
        </pc:spChg>
        <pc:spChg chg="add mod">
          <ac:chgData name="雄斗 増本" userId="c33bc751-cd93-45c0-ad15-94131cb6fb34" providerId="ADAL" clId="{EE9B2E8F-BB2E-447E-8CE5-49AD846F0CD0}" dt="2020-01-22T05:14:22.816" v="26410" actId="1076"/>
          <ac:spMkLst>
            <pc:docMk/>
            <pc:sldMk cId="2619616475" sldId="299"/>
            <ac:spMk id="105" creationId="{50D85713-43D4-4948-89F6-973970115803}"/>
          </ac:spMkLst>
        </pc:spChg>
        <pc:spChg chg="add mod">
          <ac:chgData name="雄斗 増本" userId="c33bc751-cd93-45c0-ad15-94131cb6fb34" providerId="ADAL" clId="{EE9B2E8F-BB2E-447E-8CE5-49AD846F0CD0}" dt="2020-01-22T05:14:22.816" v="26410" actId="1076"/>
          <ac:spMkLst>
            <pc:docMk/>
            <pc:sldMk cId="2619616475" sldId="299"/>
            <ac:spMk id="106" creationId="{DEF78B84-018E-458D-A0F1-5D9A022FB55B}"/>
          </ac:spMkLst>
        </pc:spChg>
        <pc:spChg chg="add mod">
          <ac:chgData name="雄斗 増本" userId="c33bc751-cd93-45c0-ad15-94131cb6fb34" providerId="ADAL" clId="{EE9B2E8F-BB2E-447E-8CE5-49AD846F0CD0}" dt="2020-01-22T05:39:13.314" v="26770" actId="207"/>
          <ac:spMkLst>
            <pc:docMk/>
            <pc:sldMk cId="2619616475" sldId="299"/>
            <ac:spMk id="111" creationId="{6B038D32-A052-4AB0-A280-C6A9C42379C6}"/>
          </ac:spMkLst>
        </pc:spChg>
        <pc:spChg chg="add mod">
          <ac:chgData name="雄斗 増本" userId="c33bc751-cd93-45c0-ad15-94131cb6fb34" providerId="ADAL" clId="{EE9B2E8F-BB2E-447E-8CE5-49AD846F0CD0}" dt="2020-01-22T05:14:22.816" v="26410" actId="1076"/>
          <ac:spMkLst>
            <pc:docMk/>
            <pc:sldMk cId="2619616475" sldId="299"/>
            <ac:spMk id="112" creationId="{714E69F6-E546-41C6-B048-BEE2885398C0}"/>
          </ac:spMkLst>
        </pc:spChg>
        <pc:spChg chg="add mod">
          <ac:chgData name="雄斗 増本" userId="c33bc751-cd93-45c0-ad15-94131cb6fb34" providerId="ADAL" clId="{EE9B2E8F-BB2E-447E-8CE5-49AD846F0CD0}" dt="2020-01-22T05:14:22.816" v="26410" actId="1076"/>
          <ac:spMkLst>
            <pc:docMk/>
            <pc:sldMk cId="2619616475" sldId="299"/>
            <ac:spMk id="113" creationId="{9458244A-F6AE-44B6-8C5A-D574A01EA5CB}"/>
          </ac:spMkLst>
        </pc:spChg>
        <pc:spChg chg="add mod">
          <ac:chgData name="雄斗 増本" userId="c33bc751-cd93-45c0-ad15-94131cb6fb34" providerId="ADAL" clId="{EE9B2E8F-BB2E-447E-8CE5-49AD846F0CD0}" dt="2020-01-22T05:14:22.816" v="26410" actId="1076"/>
          <ac:spMkLst>
            <pc:docMk/>
            <pc:sldMk cId="2619616475" sldId="299"/>
            <ac:spMk id="114" creationId="{D21C778A-B4C3-4081-A9CB-9CB57CE51F5C}"/>
          </ac:spMkLst>
        </pc:spChg>
        <pc:spChg chg="add mod">
          <ac:chgData name="雄斗 増本" userId="c33bc751-cd93-45c0-ad15-94131cb6fb34" providerId="ADAL" clId="{EE9B2E8F-BB2E-447E-8CE5-49AD846F0CD0}" dt="2020-01-22T05:14:22.816" v="26410" actId="1076"/>
          <ac:spMkLst>
            <pc:docMk/>
            <pc:sldMk cId="2619616475" sldId="299"/>
            <ac:spMk id="119" creationId="{7AD34158-0F00-4DA5-9BC2-7345C2751712}"/>
          </ac:spMkLst>
        </pc:spChg>
        <pc:spChg chg="add mod">
          <ac:chgData name="雄斗 増本" userId="c33bc751-cd93-45c0-ad15-94131cb6fb34" providerId="ADAL" clId="{EE9B2E8F-BB2E-447E-8CE5-49AD846F0CD0}" dt="2020-01-22T05:14:22.816" v="26410" actId="1076"/>
          <ac:spMkLst>
            <pc:docMk/>
            <pc:sldMk cId="2619616475" sldId="299"/>
            <ac:spMk id="120" creationId="{8294E870-3476-4595-AE26-CFF20318DEA9}"/>
          </ac:spMkLst>
        </pc:spChg>
        <pc:spChg chg="add">
          <ac:chgData name="雄斗 増本" userId="c33bc751-cd93-45c0-ad15-94131cb6fb34" providerId="ADAL" clId="{EE9B2E8F-BB2E-447E-8CE5-49AD846F0CD0}" dt="2020-01-22T05:13:20.654" v="26407"/>
          <ac:spMkLst>
            <pc:docMk/>
            <pc:sldMk cId="2619616475" sldId="299"/>
            <ac:spMk id="121" creationId="{F8CF4321-4547-4FFF-987E-25A695194356}"/>
          </ac:spMkLst>
        </pc:spChg>
        <pc:spChg chg="add">
          <ac:chgData name="雄斗 増本" userId="c33bc751-cd93-45c0-ad15-94131cb6fb34" providerId="ADAL" clId="{EE9B2E8F-BB2E-447E-8CE5-49AD846F0CD0}" dt="2020-01-22T05:13:20.654" v="26407"/>
          <ac:spMkLst>
            <pc:docMk/>
            <pc:sldMk cId="2619616475" sldId="299"/>
            <ac:spMk id="122" creationId="{45C3C79D-AD50-49C2-B1DA-48A15B4E562C}"/>
          </ac:spMkLst>
        </pc:spChg>
        <pc:spChg chg="add">
          <ac:chgData name="雄斗 増本" userId="c33bc751-cd93-45c0-ad15-94131cb6fb34" providerId="ADAL" clId="{EE9B2E8F-BB2E-447E-8CE5-49AD846F0CD0}" dt="2020-01-22T05:13:20.654" v="26407"/>
          <ac:spMkLst>
            <pc:docMk/>
            <pc:sldMk cId="2619616475" sldId="299"/>
            <ac:spMk id="123" creationId="{D87DE98C-91A7-4A4C-ADE4-46793798BEEE}"/>
          </ac:spMkLst>
        </pc:spChg>
        <pc:spChg chg="add">
          <ac:chgData name="雄斗 増本" userId="c33bc751-cd93-45c0-ad15-94131cb6fb34" providerId="ADAL" clId="{EE9B2E8F-BB2E-447E-8CE5-49AD846F0CD0}" dt="2020-01-22T05:13:20.654" v="26407"/>
          <ac:spMkLst>
            <pc:docMk/>
            <pc:sldMk cId="2619616475" sldId="299"/>
            <ac:spMk id="124" creationId="{E942A98B-53EC-4699-B2A5-40CB032D72A4}"/>
          </ac:spMkLst>
        </pc:spChg>
        <pc:spChg chg="add">
          <ac:chgData name="雄斗 増本" userId="c33bc751-cd93-45c0-ad15-94131cb6fb34" providerId="ADAL" clId="{EE9B2E8F-BB2E-447E-8CE5-49AD846F0CD0}" dt="2020-01-22T05:13:20.654" v="26407"/>
          <ac:spMkLst>
            <pc:docMk/>
            <pc:sldMk cId="2619616475" sldId="299"/>
            <ac:spMk id="125" creationId="{48C4DC90-F9CB-4402-8E66-24A6DDFFD880}"/>
          </ac:spMkLst>
        </pc:spChg>
        <pc:spChg chg="add">
          <ac:chgData name="雄斗 増本" userId="c33bc751-cd93-45c0-ad15-94131cb6fb34" providerId="ADAL" clId="{EE9B2E8F-BB2E-447E-8CE5-49AD846F0CD0}" dt="2020-01-22T05:13:20.654" v="26407"/>
          <ac:spMkLst>
            <pc:docMk/>
            <pc:sldMk cId="2619616475" sldId="299"/>
            <ac:spMk id="126" creationId="{37E6ED9D-B0CD-4AC5-BB90-4D8ED12AB54C}"/>
          </ac:spMkLst>
        </pc:spChg>
        <pc:spChg chg="add">
          <ac:chgData name="雄斗 増本" userId="c33bc751-cd93-45c0-ad15-94131cb6fb34" providerId="ADAL" clId="{EE9B2E8F-BB2E-447E-8CE5-49AD846F0CD0}" dt="2020-01-22T05:13:20.654" v="26407"/>
          <ac:spMkLst>
            <pc:docMk/>
            <pc:sldMk cId="2619616475" sldId="299"/>
            <ac:spMk id="127" creationId="{0454D09C-4C6E-4E48-91CF-F6452B0DCD92}"/>
          </ac:spMkLst>
        </pc:spChg>
        <pc:spChg chg="add">
          <ac:chgData name="雄斗 増本" userId="c33bc751-cd93-45c0-ad15-94131cb6fb34" providerId="ADAL" clId="{EE9B2E8F-BB2E-447E-8CE5-49AD846F0CD0}" dt="2020-01-22T05:13:20.654" v="26407"/>
          <ac:spMkLst>
            <pc:docMk/>
            <pc:sldMk cId="2619616475" sldId="299"/>
            <ac:spMk id="128" creationId="{161DBC86-2A1C-42AD-AA61-129F293394EB}"/>
          </ac:spMkLst>
        </pc:spChg>
        <pc:spChg chg="add mod topLvl">
          <ac:chgData name="雄斗 増本" userId="c33bc751-cd93-45c0-ad15-94131cb6fb34" providerId="ADAL" clId="{EE9B2E8F-BB2E-447E-8CE5-49AD846F0CD0}" dt="2020-01-22T05:36:33.219" v="26612" actId="478"/>
          <ac:spMkLst>
            <pc:docMk/>
            <pc:sldMk cId="2619616475" sldId="299"/>
            <ac:spMk id="129" creationId="{81E4C75A-56F6-4AF3-ACB6-122C650AB0EB}"/>
          </ac:spMkLst>
        </pc:spChg>
        <pc:spChg chg="add del topLvl">
          <ac:chgData name="雄斗 増本" userId="c33bc751-cd93-45c0-ad15-94131cb6fb34" providerId="ADAL" clId="{EE9B2E8F-BB2E-447E-8CE5-49AD846F0CD0}" dt="2020-01-22T05:36:33.219" v="26612" actId="478"/>
          <ac:spMkLst>
            <pc:docMk/>
            <pc:sldMk cId="2619616475" sldId="299"/>
            <ac:spMk id="130" creationId="{F3949291-70DE-4726-8B85-52720A741F10}"/>
          </ac:spMkLst>
        </pc:spChg>
        <pc:spChg chg="add">
          <ac:chgData name="雄斗 増本" userId="c33bc751-cd93-45c0-ad15-94131cb6fb34" providerId="ADAL" clId="{EE9B2E8F-BB2E-447E-8CE5-49AD846F0CD0}" dt="2020-01-22T05:13:20.654" v="26407"/>
          <ac:spMkLst>
            <pc:docMk/>
            <pc:sldMk cId="2619616475" sldId="299"/>
            <ac:spMk id="131" creationId="{36696F6D-80A9-45BD-87C5-965DB9BACF10}"/>
          </ac:spMkLst>
        </pc:spChg>
        <pc:spChg chg="add">
          <ac:chgData name="雄斗 増本" userId="c33bc751-cd93-45c0-ad15-94131cb6fb34" providerId="ADAL" clId="{EE9B2E8F-BB2E-447E-8CE5-49AD846F0CD0}" dt="2020-01-22T05:13:20.654" v="26407"/>
          <ac:spMkLst>
            <pc:docMk/>
            <pc:sldMk cId="2619616475" sldId="299"/>
            <ac:spMk id="132" creationId="{43763CFE-B102-4089-8B6D-74DB82312B1E}"/>
          </ac:spMkLst>
        </pc:spChg>
        <pc:spChg chg="add">
          <ac:chgData name="雄斗 増本" userId="c33bc751-cd93-45c0-ad15-94131cb6fb34" providerId="ADAL" clId="{EE9B2E8F-BB2E-447E-8CE5-49AD846F0CD0}" dt="2020-01-22T05:13:20.654" v="26407"/>
          <ac:spMkLst>
            <pc:docMk/>
            <pc:sldMk cId="2619616475" sldId="299"/>
            <ac:spMk id="133" creationId="{05C647E0-F1EF-431A-BB63-D0FDE550106D}"/>
          </ac:spMkLst>
        </pc:spChg>
        <pc:spChg chg="add">
          <ac:chgData name="雄斗 増本" userId="c33bc751-cd93-45c0-ad15-94131cb6fb34" providerId="ADAL" clId="{EE9B2E8F-BB2E-447E-8CE5-49AD846F0CD0}" dt="2020-01-22T05:13:20.654" v="26407"/>
          <ac:spMkLst>
            <pc:docMk/>
            <pc:sldMk cId="2619616475" sldId="299"/>
            <ac:spMk id="134" creationId="{BC6B2B52-8E21-4890-A619-7B019C631DF0}"/>
          </ac:spMkLst>
        </pc:spChg>
        <pc:spChg chg="add">
          <ac:chgData name="雄斗 増本" userId="c33bc751-cd93-45c0-ad15-94131cb6fb34" providerId="ADAL" clId="{EE9B2E8F-BB2E-447E-8CE5-49AD846F0CD0}" dt="2020-01-22T05:13:20.654" v="26407"/>
          <ac:spMkLst>
            <pc:docMk/>
            <pc:sldMk cId="2619616475" sldId="299"/>
            <ac:spMk id="135" creationId="{6A627404-A2B4-485B-9AAD-A4424939A550}"/>
          </ac:spMkLst>
        </pc:spChg>
        <pc:spChg chg="add">
          <ac:chgData name="雄斗 増本" userId="c33bc751-cd93-45c0-ad15-94131cb6fb34" providerId="ADAL" clId="{EE9B2E8F-BB2E-447E-8CE5-49AD846F0CD0}" dt="2020-01-22T05:13:20.654" v="26407"/>
          <ac:spMkLst>
            <pc:docMk/>
            <pc:sldMk cId="2619616475" sldId="299"/>
            <ac:spMk id="136" creationId="{E4AD2AFC-653E-44AC-A25A-0EE2AB2BF0CA}"/>
          </ac:spMkLst>
        </pc:spChg>
        <pc:spChg chg="add">
          <ac:chgData name="雄斗 増本" userId="c33bc751-cd93-45c0-ad15-94131cb6fb34" providerId="ADAL" clId="{EE9B2E8F-BB2E-447E-8CE5-49AD846F0CD0}" dt="2020-01-22T05:13:20.654" v="26407"/>
          <ac:spMkLst>
            <pc:docMk/>
            <pc:sldMk cId="2619616475" sldId="299"/>
            <ac:spMk id="137" creationId="{72C6655B-037B-4511-955E-FA5D379CF342}"/>
          </ac:spMkLst>
        </pc:spChg>
        <pc:spChg chg="add mod">
          <ac:chgData name="雄斗 増本" userId="c33bc751-cd93-45c0-ad15-94131cb6fb34" providerId="ADAL" clId="{EE9B2E8F-BB2E-447E-8CE5-49AD846F0CD0}" dt="2020-01-22T05:36:25.954" v="26610"/>
          <ac:spMkLst>
            <pc:docMk/>
            <pc:sldMk cId="2619616475" sldId="299"/>
            <ac:spMk id="138" creationId="{DEB7EC90-712A-4E15-A228-C60A370113A9}"/>
          </ac:spMkLst>
        </pc:spChg>
        <pc:spChg chg="add">
          <ac:chgData name="雄斗 増本" userId="c33bc751-cd93-45c0-ad15-94131cb6fb34" providerId="ADAL" clId="{EE9B2E8F-BB2E-447E-8CE5-49AD846F0CD0}" dt="2020-01-22T05:13:20.654" v="26407"/>
          <ac:spMkLst>
            <pc:docMk/>
            <pc:sldMk cId="2619616475" sldId="299"/>
            <ac:spMk id="139" creationId="{78F6D7F0-443B-4FB8-B04B-CA563B0D93D4}"/>
          </ac:spMkLst>
        </pc:spChg>
        <pc:spChg chg="add">
          <ac:chgData name="雄斗 増本" userId="c33bc751-cd93-45c0-ad15-94131cb6fb34" providerId="ADAL" clId="{EE9B2E8F-BB2E-447E-8CE5-49AD846F0CD0}" dt="2020-01-22T05:13:20.654" v="26407"/>
          <ac:spMkLst>
            <pc:docMk/>
            <pc:sldMk cId="2619616475" sldId="299"/>
            <ac:spMk id="140" creationId="{3B334B41-58E6-4955-BA3C-C77F6735FE0A}"/>
          </ac:spMkLst>
        </pc:spChg>
        <pc:spChg chg="add">
          <ac:chgData name="雄斗 増本" userId="c33bc751-cd93-45c0-ad15-94131cb6fb34" providerId="ADAL" clId="{EE9B2E8F-BB2E-447E-8CE5-49AD846F0CD0}" dt="2020-01-22T05:13:20.654" v="26407"/>
          <ac:spMkLst>
            <pc:docMk/>
            <pc:sldMk cId="2619616475" sldId="299"/>
            <ac:spMk id="141" creationId="{348DA8AB-2852-46A0-A21B-2228133E36ED}"/>
          </ac:spMkLst>
        </pc:spChg>
        <pc:spChg chg="add">
          <ac:chgData name="雄斗 増本" userId="c33bc751-cd93-45c0-ad15-94131cb6fb34" providerId="ADAL" clId="{EE9B2E8F-BB2E-447E-8CE5-49AD846F0CD0}" dt="2020-01-22T05:13:20.654" v="26407"/>
          <ac:spMkLst>
            <pc:docMk/>
            <pc:sldMk cId="2619616475" sldId="299"/>
            <ac:spMk id="142" creationId="{FF8907CA-E937-4440-AD59-924384700707}"/>
          </ac:spMkLst>
        </pc:spChg>
        <pc:spChg chg="add">
          <ac:chgData name="雄斗 増本" userId="c33bc751-cd93-45c0-ad15-94131cb6fb34" providerId="ADAL" clId="{EE9B2E8F-BB2E-447E-8CE5-49AD846F0CD0}" dt="2020-01-22T05:13:20.654" v="26407"/>
          <ac:spMkLst>
            <pc:docMk/>
            <pc:sldMk cId="2619616475" sldId="299"/>
            <ac:spMk id="143" creationId="{0267C0B3-F190-4F96-9836-435C51BA95CD}"/>
          </ac:spMkLst>
        </pc:spChg>
        <pc:spChg chg="add">
          <ac:chgData name="雄斗 増本" userId="c33bc751-cd93-45c0-ad15-94131cb6fb34" providerId="ADAL" clId="{EE9B2E8F-BB2E-447E-8CE5-49AD846F0CD0}" dt="2020-01-22T05:13:20.654" v="26407"/>
          <ac:spMkLst>
            <pc:docMk/>
            <pc:sldMk cId="2619616475" sldId="299"/>
            <ac:spMk id="144" creationId="{0B5AC7CC-D43D-40D7-A687-4B86614AC2DB}"/>
          </ac:spMkLst>
        </pc:spChg>
        <pc:spChg chg="add">
          <ac:chgData name="雄斗 増本" userId="c33bc751-cd93-45c0-ad15-94131cb6fb34" providerId="ADAL" clId="{EE9B2E8F-BB2E-447E-8CE5-49AD846F0CD0}" dt="2020-01-22T05:13:20.654" v="26407"/>
          <ac:spMkLst>
            <pc:docMk/>
            <pc:sldMk cId="2619616475" sldId="299"/>
            <ac:spMk id="145" creationId="{8727BA3A-9087-442A-A1D8-D93726CE6711}"/>
          </ac:spMkLst>
        </pc:spChg>
        <pc:spChg chg="add">
          <ac:chgData name="雄斗 増本" userId="c33bc751-cd93-45c0-ad15-94131cb6fb34" providerId="ADAL" clId="{EE9B2E8F-BB2E-447E-8CE5-49AD846F0CD0}" dt="2020-01-22T05:13:20.654" v="26407"/>
          <ac:spMkLst>
            <pc:docMk/>
            <pc:sldMk cId="2619616475" sldId="299"/>
            <ac:spMk id="146" creationId="{40CF767D-909E-4BD5-A940-AAC5343F2BF6}"/>
          </ac:spMkLst>
        </pc:spChg>
        <pc:spChg chg="add">
          <ac:chgData name="雄斗 増本" userId="c33bc751-cd93-45c0-ad15-94131cb6fb34" providerId="ADAL" clId="{EE9B2E8F-BB2E-447E-8CE5-49AD846F0CD0}" dt="2020-01-22T05:13:20.654" v="26407"/>
          <ac:spMkLst>
            <pc:docMk/>
            <pc:sldMk cId="2619616475" sldId="299"/>
            <ac:spMk id="147" creationId="{C59AD4CC-CE12-459E-AAC5-FCF7B3F4DD2E}"/>
          </ac:spMkLst>
        </pc:spChg>
        <pc:spChg chg="add">
          <ac:chgData name="雄斗 増本" userId="c33bc751-cd93-45c0-ad15-94131cb6fb34" providerId="ADAL" clId="{EE9B2E8F-BB2E-447E-8CE5-49AD846F0CD0}" dt="2020-01-22T05:13:20.654" v="26407"/>
          <ac:spMkLst>
            <pc:docMk/>
            <pc:sldMk cId="2619616475" sldId="299"/>
            <ac:spMk id="148" creationId="{CCD3978C-8E9B-40A1-9E94-42CB547763D2}"/>
          </ac:spMkLst>
        </pc:spChg>
        <pc:spChg chg="add">
          <ac:chgData name="雄斗 増本" userId="c33bc751-cd93-45c0-ad15-94131cb6fb34" providerId="ADAL" clId="{EE9B2E8F-BB2E-447E-8CE5-49AD846F0CD0}" dt="2020-01-22T05:13:20.654" v="26407"/>
          <ac:spMkLst>
            <pc:docMk/>
            <pc:sldMk cId="2619616475" sldId="299"/>
            <ac:spMk id="149" creationId="{8F45C53B-6AE8-4814-8318-70033A3C67E8}"/>
          </ac:spMkLst>
        </pc:spChg>
        <pc:spChg chg="add">
          <ac:chgData name="雄斗 増本" userId="c33bc751-cd93-45c0-ad15-94131cb6fb34" providerId="ADAL" clId="{EE9B2E8F-BB2E-447E-8CE5-49AD846F0CD0}" dt="2020-01-22T05:13:20.654" v="26407"/>
          <ac:spMkLst>
            <pc:docMk/>
            <pc:sldMk cId="2619616475" sldId="299"/>
            <ac:spMk id="150" creationId="{482FE718-091D-4F6B-B4B2-F1F604C23353}"/>
          </ac:spMkLst>
        </pc:spChg>
        <pc:spChg chg="add">
          <ac:chgData name="雄斗 増本" userId="c33bc751-cd93-45c0-ad15-94131cb6fb34" providerId="ADAL" clId="{EE9B2E8F-BB2E-447E-8CE5-49AD846F0CD0}" dt="2020-01-22T05:13:20.654" v="26407"/>
          <ac:spMkLst>
            <pc:docMk/>
            <pc:sldMk cId="2619616475" sldId="299"/>
            <ac:spMk id="151" creationId="{47BD95C3-2D9C-48F2-B4F4-49F02D1207F2}"/>
          </ac:spMkLst>
        </pc:spChg>
        <pc:spChg chg="add">
          <ac:chgData name="雄斗 増本" userId="c33bc751-cd93-45c0-ad15-94131cb6fb34" providerId="ADAL" clId="{EE9B2E8F-BB2E-447E-8CE5-49AD846F0CD0}" dt="2020-01-22T05:13:20.654" v="26407"/>
          <ac:spMkLst>
            <pc:docMk/>
            <pc:sldMk cId="2619616475" sldId="299"/>
            <ac:spMk id="152" creationId="{90B93A49-A65F-46B9-BE33-EE6B38F94175}"/>
          </ac:spMkLst>
        </pc:spChg>
        <pc:spChg chg="add">
          <ac:chgData name="雄斗 増本" userId="c33bc751-cd93-45c0-ad15-94131cb6fb34" providerId="ADAL" clId="{EE9B2E8F-BB2E-447E-8CE5-49AD846F0CD0}" dt="2020-01-22T05:13:20.654" v="26407"/>
          <ac:spMkLst>
            <pc:docMk/>
            <pc:sldMk cId="2619616475" sldId="299"/>
            <ac:spMk id="153" creationId="{FA7B90C3-F164-4328-B21E-39B98732A7A6}"/>
          </ac:spMkLst>
        </pc:spChg>
        <pc:spChg chg="add">
          <ac:chgData name="雄斗 増本" userId="c33bc751-cd93-45c0-ad15-94131cb6fb34" providerId="ADAL" clId="{EE9B2E8F-BB2E-447E-8CE5-49AD846F0CD0}" dt="2020-01-22T05:13:20.654" v="26407"/>
          <ac:spMkLst>
            <pc:docMk/>
            <pc:sldMk cId="2619616475" sldId="299"/>
            <ac:spMk id="154" creationId="{1243B7D3-E120-4DE7-B70E-91567590585D}"/>
          </ac:spMkLst>
        </pc:spChg>
        <pc:spChg chg="add">
          <ac:chgData name="雄斗 増本" userId="c33bc751-cd93-45c0-ad15-94131cb6fb34" providerId="ADAL" clId="{EE9B2E8F-BB2E-447E-8CE5-49AD846F0CD0}" dt="2020-01-22T05:13:20.654" v="26407"/>
          <ac:spMkLst>
            <pc:docMk/>
            <pc:sldMk cId="2619616475" sldId="299"/>
            <ac:spMk id="155" creationId="{939A50AA-3933-43DD-9CFB-E3ADCDB70F26}"/>
          </ac:spMkLst>
        </pc:spChg>
        <pc:spChg chg="add">
          <ac:chgData name="雄斗 増本" userId="c33bc751-cd93-45c0-ad15-94131cb6fb34" providerId="ADAL" clId="{EE9B2E8F-BB2E-447E-8CE5-49AD846F0CD0}" dt="2020-01-22T05:13:20.654" v="26407"/>
          <ac:spMkLst>
            <pc:docMk/>
            <pc:sldMk cId="2619616475" sldId="299"/>
            <ac:spMk id="156" creationId="{97E521BD-94AA-4322-AEAF-D80053BC05D6}"/>
          </ac:spMkLst>
        </pc:spChg>
        <pc:spChg chg="add">
          <ac:chgData name="雄斗 増本" userId="c33bc751-cd93-45c0-ad15-94131cb6fb34" providerId="ADAL" clId="{EE9B2E8F-BB2E-447E-8CE5-49AD846F0CD0}" dt="2020-01-22T05:13:20.654" v="26407"/>
          <ac:spMkLst>
            <pc:docMk/>
            <pc:sldMk cId="2619616475" sldId="299"/>
            <ac:spMk id="157" creationId="{A235F1ED-16FB-4861-A218-94290FF36E46}"/>
          </ac:spMkLst>
        </pc:spChg>
        <pc:spChg chg="add">
          <ac:chgData name="雄斗 増本" userId="c33bc751-cd93-45c0-ad15-94131cb6fb34" providerId="ADAL" clId="{EE9B2E8F-BB2E-447E-8CE5-49AD846F0CD0}" dt="2020-01-22T05:13:20.654" v="26407"/>
          <ac:spMkLst>
            <pc:docMk/>
            <pc:sldMk cId="2619616475" sldId="299"/>
            <ac:spMk id="158" creationId="{81EBA6B1-D2B3-49A1-BECC-05A238117700}"/>
          </ac:spMkLst>
        </pc:spChg>
        <pc:spChg chg="add">
          <ac:chgData name="雄斗 増本" userId="c33bc751-cd93-45c0-ad15-94131cb6fb34" providerId="ADAL" clId="{EE9B2E8F-BB2E-447E-8CE5-49AD846F0CD0}" dt="2020-01-22T05:13:20.654" v="26407"/>
          <ac:spMkLst>
            <pc:docMk/>
            <pc:sldMk cId="2619616475" sldId="299"/>
            <ac:spMk id="159" creationId="{E951AB5E-0CE0-4413-AD92-7B73380ECF93}"/>
          </ac:spMkLst>
        </pc:spChg>
        <pc:spChg chg="add mod">
          <ac:chgData name="雄斗 増本" userId="c33bc751-cd93-45c0-ad15-94131cb6fb34" providerId="ADAL" clId="{EE9B2E8F-BB2E-447E-8CE5-49AD846F0CD0}" dt="2020-01-22T05:14:31.981" v="26413" actId="404"/>
          <ac:spMkLst>
            <pc:docMk/>
            <pc:sldMk cId="2619616475" sldId="299"/>
            <ac:spMk id="161" creationId="{FF877838-419E-4E34-AF26-5B15588E055A}"/>
          </ac:spMkLst>
        </pc:spChg>
        <pc:spChg chg="add">
          <ac:chgData name="雄斗 増本" userId="c33bc751-cd93-45c0-ad15-94131cb6fb34" providerId="ADAL" clId="{EE9B2E8F-BB2E-447E-8CE5-49AD846F0CD0}" dt="2020-01-22T05:13:20.654" v="26407"/>
          <ac:spMkLst>
            <pc:docMk/>
            <pc:sldMk cId="2619616475" sldId="299"/>
            <ac:spMk id="162" creationId="{F26CE842-ADF9-4830-BABF-C4C4527F89D1}"/>
          </ac:spMkLst>
        </pc:spChg>
        <pc:spChg chg="add">
          <ac:chgData name="雄斗 増本" userId="c33bc751-cd93-45c0-ad15-94131cb6fb34" providerId="ADAL" clId="{EE9B2E8F-BB2E-447E-8CE5-49AD846F0CD0}" dt="2020-01-22T05:13:20.654" v="26407"/>
          <ac:spMkLst>
            <pc:docMk/>
            <pc:sldMk cId="2619616475" sldId="299"/>
            <ac:spMk id="163" creationId="{61A72411-1EC9-46F4-9FBD-163E8C411DFB}"/>
          </ac:spMkLst>
        </pc:spChg>
        <pc:spChg chg="add">
          <ac:chgData name="雄斗 増本" userId="c33bc751-cd93-45c0-ad15-94131cb6fb34" providerId="ADAL" clId="{EE9B2E8F-BB2E-447E-8CE5-49AD846F0CD0}" dt="2020-01-22T05:13:20.654" v="26407"/>
          <ac:spMkLst>
            <pc:docMk/>
            <pc:sldMk cId="2619616475" sldId="299"/>
            <ac:spMk id="164" creationId="{4CADD3FB-15FC-4278-88C2-7EBEAAC6CBAF}"/>
          </ac:spMkLst>
        </pc:spChg>
        <pc:spChg chg="add">
          <ac:chgData name="雄斗 増本" userId="c33bc751-cd93-45c0-ad15-94131cb6fb34" providerId="ADAL" clId="{EE9B2E8F-BB2E-447E-8CE5-49AD846F0CD0}" dt="2020-01-22T05:13:20.654" v="26407"/>
          <ac:spMkLst>
            <pc:docMk/>
            <pc:sldMk cId="2619616475" sldId="299"/>
            <ac:spMk id="165" creationId="{F2F10D14-6624-4D19-9825-DCF07B6E53E8}"/>
          </ac:spMkLst>
        </pc:spChg>
        <pc:spChg chg="add">
          <ac:chgData name="雄斗 増本" userId="c33bc751-cd93-45c0-ad15-94131cb6fb34" providerId="ADAL" clId="{EE9B2E8F-BB2E-447E-8CE5-49AD846F0CD0}" dt="2020-01-22T05:13:20.654" v="26407"/>
          <ac:spMkLst>
            <pc:docMk/>
            <pc:sldMk cId="2619616475" sldId="299"/>
            <ac:spMk id="166" creationId="{09CEA3E5-012F-411F-8E2B-6CE5562E3E4F}"/>
          </ac:spMkLst>
        </pc:spChg>
        <pc:spChg chg="add">
          <ac:chgData name="雄斗 増本" userId="c33bc751-cd93-45c0-ad15-94131cb6fb34" providerId="ADAL" clId="{EE9B2E8F-BB2E-447E-8CE5-49AD846F0CD0}" dt="2020-01-22T05:13:20.654" v="26407"/>
          <ac:spMkLst>
            <pc:docMk/>
            <pc:sldMk cId="2619616475" sldId="299"/>
            <ac:spMk id="167" creationId="{262A0123-EE5C-40DD-B24E-2B3617E516DE}"/>
          </ac:spMkLst>
        </pc:spChg>
        <pc:spChg chg="add mod topLvl">
          <ac:chgData name="雄斗 増本" userId="c33bc751-cd93-45c0-ad15-94131cb6fb34" providerId="ADAL" clId="{EE9B2E8F-BB2E-447E-8CE5-49AD846F0CD0}" dt="2020-01-22T05:35:55.097" v="26601" actId="478"/>
          <ac:spMkLst>
            <pc:docMk/>
            <pc:sldMk cId="2619616475" sldId="299"/>
            <ac:spMk id="168" creationId="{D646DB93-3E51-48FA-89D9-EA7BAC1EB6DA}"/>
          </ac:spMkLst>
        </pc:spChg>
        <pc:spChg chg="add del mod topLvl">
          <ac:chgData name="雄斗 増本" userId="c33bc751-cd93-45c0-ad15-94131cb6fb34" providerId="ADAL" clId="{EE9B2E8F-BB2E-447E-8CE5-49AD846F0CD0}" dt="2020-01-22T05:35:55.097" v="26601" actId="478"/>
          <ac:spMkLst>
            <pc:docMk/>
            <pc:sldMk cId="2619616475" sldId="299"/>
            <ac:spMk id="169" creationId="{617CFB1B-9807-4EA3-901C-2D12B22F9990}"/>
          </ac:spMkLst>
        </pc:spChg>
        <pc:spChg chg="add">
          <ac:chgData name="雄斗 増本" userId="c33bc751-cd93-45c0-ad15-94131cb6fb34" providerId="ADAL" clId="{EE9B2E8F-BB2E-447E-8CE5-49AD846F0CD0}" dt="2020-01-22T05:13:20.654" v="26407"/>
          <ac:spMkLst>
            <pc:docMk/>
            <pc:sldMk cId="2619616475" sldId="299"/>
            <ac:spMk id="170" creationId="{FBE39B6A-EE9B-4995-8722-4B1FA24DDA84}"/>
          </ac:spMkLst>
        </pc:spChg>
        <pc:spChg chg="add">
          <ac:chgData name="雄斗 増本" userId="c33bc751-cd93-45c0-ad15-94131cb6fb34" providerId="ADAL" clId="{EE9B2E8F-BB2E-447E-8CE5-49AD846F0CD0}" dt="2020-01-22T05:13:20.654" v="26407"/>
          <ac:spMkLst>
            <pc:docMk/>
            <pc:sldMk cId="2619616475" sldId="299"/>
            <ac:spMk id="171" creationId="{E23DF2D5-61CC-45A3-A019-8A8A7C898DFF}"/>
          </ac:spMkLst>
        </pc:spChg>
        <pc:spChg chg="add">
          <ac:chgData name="雄斗 増本" userId="c33bc751-cd93-45c0-ad15-94131cb6fb34" providerId="ADAL" clId="{EE9B2E8F-BB2E-447E-8CE5-49AD846F0CD0}" dt="2020-01-22T05:13:20.654" v="26407"/>
          <ac:spMkLst>
            <pc:docMk/>
            <pc:sldMk cId="2619616475" sldId="299"/>
            <ac:spMk id="172" creationId="{C939BD22-608F-400F-89B8-2713FB5FE165}"/>
          </ac:spMkLst>
        </pc:spChg>
        <pc:spChg chg="add">
          <ac:chgData name="雄斗 増本" userId="c33bc751-cd93-45c0-ad15-94131cb6fb34" providerId="ADAL" clId="{EE9B2E8F-BB2E-447E-8CE5-49AD846F0CD0}" dt="2020-01-22T05:13:20.654" v="26407"/>
          <ac:spMkLst>
            <pc:docMk/>
            <pc:sldMk cId="2619616475" sldId="299"/>
            <ac:spMk id="173" creationId="{28D97F4F-49D1-4CEA-A2C3-EC5689424A46}"/>
          </ac:spMkLst>
        </pc:spChg>
        <pc:spChg chg="add">
          <ac:chgData name="雄斗 増本" userId="c33bc751-cd93-45c0-ad15-94131cb6fb34" providerId="ADAL" clId="{EE9B2E8F-BB2E-447E-8CE5-49AD846F0CD0}" dt="2020-01-22T05:13:20.654" v="26407"/>
          <ac:spMkLst>
            <pc:docMk/>
            <pc:sldMk cId="2619616475" sldId="299"/>
            <ac:spMk id="174" creationId="{0453B6A2-2F38-456B-BC4C-EBD9CA3F450A}"/>
          </ac:spMkLst>
        </pc:spChg>
        <pc:spChg chg="add">
          <ac:chgData name="雄斗 増本" userId="c33bc751-cd93-45c0-ad15-94131cb6fb34" providerId="ADAL" clId="{EE9B2E8F-BB2E-447E-8CE5-49AD846F0CD0}" dt="2020-01-22T05:13:20.654" v="26407"/>
          <ac:spMkLst>
            <pc:docMk/>
            <pc:sldMk cId="2619616475" sldId="299"/>
            <ac:spMk id="175" creationId="{2A6BD344-41C9-4B7C-9EF6-96F27F228EF4}"/>
          </ac:spMkLst>
        </pc:spChg>
        <pc:spChg chg="add">
          <ac:chgData name="雄斗 増本" userId="c33bc751-cd93-45c0-ad15-94131cb6fb34" providerId="ADAL" clId="{EE9B2E8F-BB2E-447E-8CE5-49AD846F0CD0}" dt="2020-01-22T05:13:20.654" v="26407"/>
          <ac:spMkLst>
            <pc:docMk/>
            <pc:sldMk cId="2619616475" sldId="299"/>
            <ac:spMk id="176" creationId="{EDAAC90B-29D9-4175-9D94-F60E20488A3A}"/>
          </ac:spMkLst>
        </pc:spChg>
        <pc:spChg chg="add">
          <ac:chgData name="雄斗 増本" userId="c33bc751-cd93-45c0-ad15-94131cb6fb34" providerId="ADAL" clId="{EE9B2E8F-BB2E-447E-8CE5-49AD846F0CD0}" dt="2020-01-22T05:13:20.654" v="26407"/>
          <ac:spMkLst>
            <pc:docMk/>
            <pc:sldMk cId="2619616475" sldId="299"/>
            <ac:spMk id="177" creationId="{249E55F3-4583-4765-B763-F344D4A94110}"/>
          </ac:spMkLst>
        </pc:spChg>
        <pc:spChg chg="add">
          <ac:chgData name="雄斗 増本" userId="c33bc751-cd93-45c0-ad15-94131cb6fb34" providerId="ADAL" clId="{EE9B2E8F-BB2E-447E-8CE5-49AD846F0CD0}" dt="2020-01-22T05:13:20.654" v="26407"/>
          <ac:spMkLst>
            <pc:docMk/>
            <pc:sldMk cId="2619616475" sldId="299"/>
            <ac:spMk id="178" creationId="{E31F781A-0E03-47F7-85F5-52C364813C00}"/>
          </ac:spMkLst>
        </pc:spChg>
        <pc:spChg chg="add">
          <ac:chgData name="雄斗 増本" userId="c33bc751-cd93-45c0-ad15-94131cb6fb34" providerId="ADAL" clId="{EE9B2E8F-BB2E-447E-8CE5-49AD846F0CD0}" dt="2020-01-22T05:13:20.654" v="26407"/>
          <ac:spMkLst>
            <pc:docMk/>
            <pc:sldMk cId="2619616475" sldId="299"/>
            <ac:spMk id="179" creationId="{5DF08D48-C25A-4A71-B488-1AACBF141A78}"/>
          </ac:spMkLst>
        </pc:spChg>
        <pc:spChg chg="add">
          <ac:chgData name="雄斗 増本" userId="c33bc751-cd93-45c0-ad15-94131cb6fb34" providerId="ADAL" clId="{EE9B2E8F-BB2E-447E-8CE5-49AD846F0CD0}" dt="2020-01-22T05:13:20.654" v="26407"/>
          <ac:spMkLst>
            <pc:docMk/>
            <pc:sldMk cId="2619616475" sldId="299"/>
            <ac:spMk id="180" creationId="{89F38C5E-46EE-4D5C-81EF-2072489CFE6B}"/>
          </ac:spMkLst>
        </pc:spChg>
        <pc:spChg chg="add">
          <ac:chgData name="雄斗 増本" userId="c33bc751-cd93-45c0-ad15-94131cb6fb34" providerId="ADAL" clId="{EE9B2E8F-BB2E-447E-8CE5-49AD846F0CD0}" dt="2020-01-22T05:13:20.654" v="26407"/>
          <ac:spMkLst>
            <pc:docMk/>
            <pc:sldMk cId="2619616475" sldId="299"/>
            <ac:spMk id="181" creationId="{7F638946-CECA-4F12-A8A6-97857915D978}"/>
          </ac:spMkLst>
        </pc:spChg>
        <pc:spChg chg="add">
          <ac:chgData name="雄斗 増本" userId="c33bc751-cd93-45c0-ad15-94131cb6fb34" providerId="ADAL" clId="{EE9B2E8F-BB2E-447E-8CE5-49AD846F0CD0}" dt="2020-01-22T05:13:20.654" v="26407"/>
          <ac:spMkLst>
            <pc:docMk/>
            <pc:sldMk cId="2619616475" sldId="299"/>
            <ac:spMk id="182" creationId="{C642EF47-9F2F-49B3-AADC-88FA8261F97B}"/>
          </ac:spMkLst>
        </pc:spChg>
        <pc:spChg chg="add">
          <ac:chgData name="雄斗 増本" userId="c33bc751-cd93-45c0-ad15-94131cb6fb34" providerId="ADAL" clId="{EE9B2E8F-BB2E-447E-8CE5-49AD846F0CD0}" dt="2020-01-22T05:13:20.654" v="26407"/>
          <ac:spMkLst>
            <pc:docMk/>
            <pc:sldMk cId="2619616475" sldId="299"/>
            <ac:spMk id="183" creationId="{EEB73D70-3E5A-425F-AB3B-C199163EE7B6}"/>
          </ac:spMkLst>
        </pc:spChg>
        <pc:spChg chg="add">
          <ac:chgData name="雄斗 増本" userId="c33bc751-cd93-45c0-ad15-94131cb6fb34" providerId="ADAL" clId="{EE9B2E8F-BB2E-447E-8CE5-49AD846F0CD0}" dt="2020-01-22T05:13:20.654" v="26407"/>
          <ac:spMkLst>
            <pc:docMk/>
            <pc:sldMk cId="2619616475" sldId="299"/>
            <ac:spMk id="184" creationId="{E14B9B56-D8B4-4780-B50A-DF8183CE6738}"/>
          </ac:spMkLst>
        </pc:spChg>
        <pc:spChg chg="add">
          <ac:chgData name="雄斗 増本" userId="c33bc751-cd93-45c0-ad15-94131cb6fb34" providerId="ADAL" clId="{EE9B2E8F-BB2E-447E-8CE5-49AD846F0CD0}" dt="2020-01-22T05:13:20.654" v="26407"/>
          <ac:spMkLst>
            <pc:docMk/>
            <pc:sldMk cId="2619616475" sldId="299"/>
            <ac:spMk id="185" creationId="{113C1A90-ED07-487F-810D-C6C975F796D0}"/>
          </ac:spMkLst>
        </pc:spChg>
        <pc:spChg chg="add">
          <ac:chgData name="雄斗 増本" userId="c33bc751-cd93-45c0-ad15-94131cb6fb34" providerId="ADAL" clId="{EE9B2E8F-BB2E-447E-8CE5-49AD846F0CD0}" dt="2020-01-22T05:13:20.654" v="26407"/>
          <ac:spMkLst>
            <pc:docMk/>
            <pc:sldMk cId="2619616475" sldId="299"/>
            <ac:spMk id="186" creationId="{C604ED4B-39B4-4BFA-9DE7-75E7B1B1331C}"/>
          </ac:spMkLst>
        </pc:spChg>
        <pc:spChg chg="add">
          <ac:chgData name="雄斗 増本" userId="c33bc751-cd93-45c0-ad15-94131cb6fb34" providerId="ADAL" clId="{EE9B2E8F-BB2E-447E-8CE5-49AD846F0CD0}" dt="2020-01-22T05:13:20.654" v="26407"/>
          <ac:spMkLst>
            <pc:docMk/>
            <pc:sldMk cId="2619616475" sldId="299"/>
            <ac:spMk id="187" creationId="{E2E1A9C6-2562-4EC1-B74D-85E20F7CB635}"/>
          </ac:spMkLst>
        </pc:spChg>
        <pc:spChg chg="add">
          <ac:chgData name="雄斗 増本" userId="c33bc751-cd93-45c0-ad15-94131cb6fb34" providerId="ADAL" clId="{EE9B2E8F-BB2E-447E-8CE5-49AD846F0CD0}" dt="2020-01-22T05:13:20.654" v="26407"/>
          <ac:spMkLst>
            <pc:docMk/>
            <pc:sldMk cId="2619616475" sldId="299"/>
            <ac:spMk id="188" creationId="{FF14A589-1814-4E17-9A4D-D07FDF6BAD9C}"/>
          </ac:spMkLst>
        </pc:spChg>
        <pc:spChg chg="add">
          <ac:chgData name="雄斗 増本" userId="c33bc751-cd93-45c0-ad15-94131cb6fb34" providerId="ADAL" clId="{EE9B2E8F-BB2E-447E-8CE5-49AD846F0CD0}" dt="2020-01-22T05:13:20.654" v="26407"/>
          <ac:spMkLst>
            <pc:docMk/>
            <pc:sldMk cId="2619616475" sldId="299"/>
            <ac:spMk id="189" creationId="{8EB46707-49BD-4202-BE49-C59A171841F0}"/>
          </ac:spMkLst>
        </pc:spChg>
        <pc:spChg chg="add">
          <ac:chgData name="雄斗 増本" userId="c33bc751-cd93-45c0-ad15-94131cb6fb34" providerId="ADAL" clId="{EE9B2E8F-BB2E-447E-8CE5-49AD846F0CD0}" dt="2020-01-22T05:13:20.654" v="26407"/>
          <ac:spMkLst>
            <pc:docMk/>
            <pc:sldMk cId="2619616475" sldId="299"/>
            <ac:spMk id="190" creationId="{3F91EE3B-ECDB-4A57-ADBF-D7E2B8C5137E}"/>
          </ac:spMkLst>
        </pc:spChg>
        <pc:spChg chg="add">
          <ac:chgData name="雄斗 増本" userId="c33bc751-cd93-45c0-ad15-94131cb6fb34" providerId="ADAL" clId="{EE9B2E8F-BB2E-447E-8CE5-49AD846F0CD0}" dt="2020-01-22T05:13:20.654" v="26407"/>
          <ac:spMkLst>
            <pc:docMk/>
            <pc:sldMk cId="2619616475" sldId="299"/>
            <ac:spMk id="191" creationId="{95A28202-5B5A-4471-AEBF-2C9172611D2C}"/>
          </ac:spMkLst>
        </pc:spChg>
        <pc:spChg chg="add">
          <ac:chgData name="雄斗 増本" userId="c33bc751-cd93-45c0-ad15-94131cb6fb34" providerId="ADAL" clId="{EE9B2E8F-BB2E-447E-8CE5-49AD846F0CD0}" dt="2020-01-22T05:13:20.654" v="26407"/>
          <ac:spMkLst>
            <pc:docMk/>
            <pc:sldMk cId="2619616475" sldId="299"/>
            <ac:spMk id="192" creationId="{4C816113-F0F9-4F1A-A2BC-9F547CE9317D}"/>
          </ac:spMkLst>
        </pc:spChg>
        <pc:spChg chg="add">
          <ac:chgData name="雄斗 増本" userId="c33bc751-cd93-45c0-ad15-94131cb6fb34" providerId="ADAL" clId="{EE9B2E8F-BB2E-447E-8CE5-49AD846F0CD0}" dt="2020-01-22T05:13:20.654" v="26407"/>
          <ac:spMkLst>
            <pc:docMk/>
            <pc:sldMk cId="2619616475" sldId="299"/>
            <ac:spMk id="193" creationId="{64CCCD87-701B-4054-AB40-CBED6DA2B365}"/>
          </ac:spMkLst>
        </pc:spChg>
        <pc:spChg chg="add mod">
          <ac:chgData name="雄斗 増本" userId="c33bc751-cd93-45c0-ad15-94131cb6fb34" providerId="ADAL" clId="{EE9B2E8F-BB2E-447E-8CE5-49AD846F0CD0}" dt="2020-01-22T05:35:45.417" v="26600"/>
          <ac:spMkLst>
            <pc:docMk/>
            <pc:sldMk cId="2619616475" sldId="299"/>
            <ac:spMk id="194" creationId="{91B1247A-B522-4F25-B6D2-F943A42D6DAA}"/>
          </ac:spMkLst>
        </pc:spChg>
        <pc:spChg chg="add">
          <ac:chgData name="雄斗 増本" userId="c33bc751-cd93-45c0-ad15-94131cb6fb34" providerId="ADAL" clId="{EE9B2E8F-BB2E-447E-8CE5-49AD846F0CD0}" dt="2020-01-22T05:13:20.654" v="26407"/>
          <ac:spMkLst>
            <pc:docMk/>
            <pc:sldMk cId="2619616475" sldId="299"/>
            <ac:spMk id="195" creationId="{B6BCD716-19AA-48E8-9D39-D4B1BD073C3C}"/>
          </ac:spMkLst>
        </pc:spChg>
        <pc:spChg chg="add">
          <ac:chgData name="雄斗 増本" userId="c33bc751-cd93-45c0-ad15-94131cb6fb34" providerId="ADAL" clId="{EE9B2E8F-BB2E-447E-8CE5-49AD846F0CD0}" dt="2020-01-22T05:13:20.654" v="26407"/>
          <ac:spMkLst>
            <pc:docMk/>
            <pc:sldMk cId="2619616475" sldId="299"/>
            <ac:spMk id="196" creationId="{83AF2C11-C544-4FF3-997F-EFBF37A3ACDC}"/>
          </ac:spMkLst>
        </pc:spChg>
        <pc:spChg chg="add">
          <ac:chgData name="雄斗 増本" userId="c33bc751-cd93-45c0-ad15-94131cb6fb34" providerId="ADAL" clId="{EE9B2E8F-BB2E-447E-8CE5-49AD846F0CD0}" dt="2020-01-22T05:13:20.654" v="26407"/>
          <ac:spMkLst>
            <pc:docMk/>
            <pc:sldMk cId="2619616475" sldId="299"/>
            <ac:spMk id="197" creationId="{C5531F0E-3954-4565-B39A-A0C3B5B625E1}"/>
          </ac:spMkLst>
        </pc:spChg>
        <pc:spChg chg="add">
          <ac:chgData name="雄斗 増本" userId="c33bc751-cd93-45c0-ad15-94131cb6fb34" providerId="ADAL" clId="{EE9B2E8F-BB2E-447E-8CE5-49AD846F0CD0}" dt="2020-01-22T05:13:20.654" v="26407"/>
          <ac:spMkLst>
            <pc:docMk/>
            <pc:sldMk cId="2619616475" sldId="299"/>
            <ac:spMk id="198" creationId="{9E0A647A-AF23-43CC-A3CE-6799D0DEEE4D}"/>
          </ac:spMkLst>
        </pc:spChg>
        <pc:spChg chg="add">
          <ac:chgData name="雄斗 増本" userId="c33bc751-cd93-45c0-ad15-94131cb6fb34" providerId="ADAL" clId="{EE9B2E8F-BB2E-447E-8CE5-49AD846F0CD0}" dt="2020-01-22T05:13:20.654" v="26407"/>
          <ac:spMkLst>
            <pc:docMk/>
            <pc:sldMk cId="2619616475" sldId="299"/>
            <ac:spMk id="199" creationId="{E8979025-395E-473C-B3CB-8F364D943A42}"/>
          </ac:spMkLst>
        </pc:spChg>
        <pc:spChg chg="add">
          <ac:chgData name="雄斗 増本" userId="c33bc751-cd93-45c0-ad15-94131cb6fb34" providerId="ADAL" clId="{EE9B2E8F-BB2E-447E-8CE5-49AD846F0CD0}" dt="2020-01-22T05:13:20.654" v="26407"/>
          <ac:spMkLst>
            <pc:docMk/>
            <pc:sldMk cId="2619616475" sldId="299"/>
            <ac:spMk id="200" creationId="{1EADB9F4-3B3D-476E-9BA5-8408598102F8}"/>
          </ac:spMkLst>
        </pc:spChg>
        <pc:spChg chg="add">
          <ac:chgData name="雄斗 増本" userId="c33bc751-cd93-45c0-ad15-94131cb6fb34" providerId="ADAL" clId="{EE9B2E8F-BB2E-447E-8CE5-49AD846F0CD0}" dt="2020-01-22T05:13:20.654" v="26407"/>
          <ac:spMkLst>
            <pc:docMk/>
            <pc:sldMk cId="2619616475" sldId="299"/>
            <ac:spMk id="201" creationId="{9224762E-D4B2-4450-BC75-15EBB117980B}"/>
          </ac:spMkLst>
        </pc:spChg>
        <pc:spChg chg="add">
          <ac:chgData name="雄斗 増本" userId="c33bc751-cd93-45c0-ad15-94131cb6fb34" providerId="ADAL" clId="{EE9B2E8F-BB2E-447E-8CE5-49AD846F0CD0}" dt="2020-01-22T05:13:20.654" v="26407"/>
          <ac:spMkLst>
            <pc:docMk/>
            <pc:sldMk cId="2619616475" sldId="299"/>
            <ac:spMk id="202" creationId="{409CA0F4-5A6C-4421-926F-FFDA2A89A6A9}"/>
          </ac:spMkLst>
        </pc:spChg>
        <pc:spChg chg="add mod">
          <ac:chgData name="雄斗 増本" userId="c33bc751-cd93-45c0-ad15-94131cb6fb34" providerId="ADAL" clId="{EE9B2E8F-BB2E-447E-8CE5-49AD846F0CD0}" dt="2020-01-22T05:14:36.493" v="26414" actId="404"/>
          <ac:spMkLst>
            <pc:docMk/>
            <pc:sldMk cId="2619616475" sldId="299"/>
            <ac:spMk id="204" creationId="{BCEDBCC7-7797-418F-A6FC-5AB89A708E2E}"/>
          </ac:spMkLst>
        </pc:spChg>
        <pc:spChg chg="add">
          <ac:chgData name="雄斗 増本" userId="c33bc751-cd93-45c0-ad15-94131cb6fb34" providerId="ADAL" clId="{EE9B2E8F-BB2E-447E-8CE5-49AD846F0CD0}" dt="2020-01-22T05:13:20.654" v="26407"/>
          <ac:spMkLst>
            <pc:docMk/>
            <pc:sldMk cId="2619616475" sldId="299"/>
            <ac:spMk id="205" creationId="{9593AD62-2534-4A04-A7E8-8ACF6F5AB5D9}"/>
          </ac:spMkLst>
        </pc:spChg>
        <pc:spChg chg="add">
          <ac:chgData name="雄斗 増本" userId="c33bc751-cd93-45c0-ad15-94131cb6fb34" providerId="ADAL" clId="{EE9B2E8F-BB2E-447E-8CE5-49AD846F0CD0}" dt="2020-01-22T05:13:20.654" v="26407"/>
          <ac:spMkLst>
            <pc:docMk/>
            <pc:sldMk cId="2619616475" sldId="299"/>
            <ac:spMk id="206" creationId="{1246CAEB-2FAF-4405-A7C8-02AC9A71143A}"/>
          </ac:spMkLst>
        </pc:spChg>
        <pc:spChg chg="add">
          <ac:chgData name="雄斗 増本" userId="c33bc751-cd93-45c0-ad15-94131cb6fb34" providerId="ADAL" clId="{EE9B2E8F-BB2E-447E-8CE5-49AD846F0CD0}" dt="2020-01-22T05:13:20.654" v="26407"/>
          <ac:spMkLst>
            <pc:docMk/>
            <pc:sldMk cId="2619616475" sldId="299"/>
            <ac:spMk id="207" creationId="{B6940725-9C0E-4AC7-95EC-69757E4E8E10}"/>
          </ac:spMkLst>
        </pc:spChg>
        <pc:spChg chg="add">
          <ac:chgData name="雄斗 増本" userId="c33bc751-cd93-45c0-ad15-94131cb6fb34" providerId="ADAL" clId="{EE9B2E8F-BB2E-447E-8CE5-49AD846F0CD0}" dt="2020-01-22T05:13:20.654" v="26407"/>
          <ac:spMkLst>
            <pc:docMk/>
            <pc:sldMk cId="2619616475" sldId="299"/>
            <ac:spMk id="208" creationId="{794B8894-214F-4E46-9A00-AB9A35B48733}"/>
          </ac:spMkLst>
        </pc:spChg>
        <pc:spChg chg="add">
          <ac:chgData name="雄斗 増本" userId="c33bc751-cd93-45c0-ad15-94131cb6fb34" providerId="ADAL" clId="{EE9B2E8F-BB2E-447E-8CE5-49AD846F0CD0}" dt="2020-01-22T05:13:20.654" v="26407"/>
          <ac:spMkLst>
            <pc:docMk/>
            <pc:sldMk cId="2619616475" sldId="299"/>
            <ac:spMk id="209" creationId="{42750306-5E30-4F8E-94A0-10AE3D5FDD7F}"/>
          </ac:spMkLst>
        </pc:spChg>
        <pc:spChg chg="add">
          <ac:chgData name="雄斗 増本" userId="c33bc751-cd93-45c0-ad15-94131cb6fb34" providerId="ADAL" clId="{EE9B2E8F-BB2E-447E-8CE5-49AD846F0CD0}" dt="2020-01-22T05:13:20.654" v="26407"/>
          <ac:spMkLst>
            <pc:docMk/>
            <pc:sldMk cId="2619616475" sldId="299"/>
            <ac:spMk id="210" creationId="{416ABB9B-7FE3-448D-BB7C-FF4EE0AA5702}"/>
          </ac:spMkLst>
        </pc:spChg>
        <pc:spChg chg="add">
          <ac:chgData name="雄斗 増本" userId="c33bc751-cd93-45c0-ad15-94131cb6fb34" providerId="ADAL" clId="{EE9B2E8F-BB2E-447E-8CE5-49AD846F0CD0}" dt="2020-01-22T05:13:20.654" v="26407"/>
          <ac:spMkLst>
            <pc:docMk/>
            <pc:sldMk cId="2619616475" sldId="299"/>
            <ac:spMk id="211" creationId="{B15A27D9-C350-416A-9B98-8B3A8F449C4E}"/>
          </ac:spMkLst>
        </pc:spChg>
        <pc:spChg chg="add">
          <ac:chgData name="雄斗 増本" userId="c33bc751-cd93-45c0-ad15-94131cb6fb34" providerId="ADAL" clId="{EE9B2E8F-BB2E-447E-8CE5-49AD846F0CD0}" dt="2020-01-22T05:13:20.654" v="26407"/>
          <ac:spMkLst>
            <pc:docMk/>
            <pc:sldMk cId="2619616475" sldId="299"/>
            <ac:spMk id="212" creationId="{2027FB9E-9231-40F8-8671-9C9E87E862F9}"/>
          </ac:spMkLst>
        </pc:spChg>
        <pc:spChg chg="add">
          <ac:chgData name="雄斗 増本" userId="c33bc751-cd93-45c0-ad15-94131cb6fb34" providerId="ADAL" clId="{EE9B2E8F-BB2E-447E-8CE5-49AD846F0CD0}" dt="2020-01-22T05:13:20.654" v="26407"/>
          <ac:spMkLst>
            <pc:docMk/>
            <pc:sldMk cId="2619616475" sldId="299"/>
            <ac:spMk id="213" creationId="{F28BCE74-FE26-4728-95BD-E9EB9A24BB6F}"/>
          </ac:spMkLst>
        </pc:spChg>
        <pc:spChg chg="add">
          <ac:chgData name="雄斗 増本" userId="c33bc751-cd93-45c0-ad15-94131cb6fb34" providerId="ADAL" clId="{EE9B2E8F-BB2E-447E-8CE5-49AD846F0CD0}" dt="2020-01-22T05:13:20.654" v="26407"/>
          <ac:spMkLst>
            <pc:docMk/>
            <pc:sldMk cId="2619616475" sldId="299"/>
            <ac:spMk id="214" creationId="{D80B812E-F282-449F-BC2B-734E37417172}"/>
          </ac:spMkLst>
        </pc:spChg>
        <pc:spChg chg="add">
          <ac:chgData name="雄斗 増本" userId="c33bc751-cd93-45c0-ad15-94131cb6fb34" providerId="ADAL" clId="{EE9B2E8F-BB2E-447E-8CE5-49AD846F0CD0}" dt="2020-01-22T05:13:20.654" v="26407"/>
          <ac:spMkLst>
            <pc:docMk/>
            <pc:sldMk cId="2619616475" sldId="299"/>
            <ac:spMk id="215" creationId="{9ACF0CA2-509B-4577-862C-2595BD866826}"/>
          </ac:spMkLst>
        </pc:spChg>
        <pc:spChg chg="add">
          <ac:chgData name="雄斗 増本" userId="c33bc751-cd93-45c0-ad15-94131cb6fb34" providerId="ADAL" clId="{EE9B2E8F-BB2E-447E-8CE5-49AD846F0CD0}" dt="2020-01-22T05:13:20.654" v="26407"/>
          <ac:spMkLst>
            <pc:docMk/>
            <pc:sldMk cId="2619616475" sldId="299"/>
            <ac:spMk id="216" creationId="{4F22413D-D683-4A40-BEA3-163C7326DE46}"/>
          </ac:spMkLst>
        </pc:spChg>
        <pc:spChg chg="add">
          <ac:chgData name="雄斗 増本" userId="c33bc751-cd93-45c0-ad15-94131cb6fb34" providerId="ADAL" clId="{EE9B2E8F-BB2E-447E-8CE5-49AD846F0CD0}" dt="2020-01-22T05:13:20.654" v="26407"/>
          <ac:spMkLst>
            <pc:docMk/>
            <pc:sldMk cId="2619616475" sldId="299"/>
            <ac:spMk id="217" creationId="{45CC5A0D-17D3-4E70-B164-C8EDEA01B374}"/>
          </ac:spMkLst>
        </pc:spChg>
        <pc:spChg chg="add">
          <ac:chgData name="雄斗 増本" userId="c33bc751-cd93-45c0-ad15-94131cb6fb34" providerId="ADAL" clId="{EE9B2E8F-BB2E-447E-8CE5-49AD846F0CD0}" dt="2020-01-22T05:13:20.654" v="26407"/>
          <ac:spMkLst>
            <pc:docMk/>
            <pc:sldMk cId="2619616475" sldId="299"/>
            <ac:spMk id="218" creationId="{C5CE7A91-B6E2-4AE0-A943-0AAC130D82BA}"/>
          </ac:spMkLst>
        </pc:spChg>
        <pc:spChg chg="add">
          <ac:chgData name="雄斗 増本" userId="c33bc751-cd93-45c0-ad15-94131cb6fb34" providerId="ADAL" clId="{EE9B2E8F-BB2E-447E-8CE5-49AD846F0CD0}" dt="2020-01-22T05:13:20.654" v="26407"/>
          <ac:spMkLst>
            <pc:docMk/>
            <pc:sldMk cId="2619616475" sldId="299"/>
            <ac:spMk id="219" creationId="{9C4B2C24-4D2E-43EF-9B38-666E9E928C16}"/>
          </ac:spMkLst>
        </pc:spChg>
        <pc:spChg chg="add">
          <ac:chgData name="雄斗 増本" userId="c33bc751-cd93-45c0-ad15-94131cb6fb34" providerId="ADAL" clId="{EE9B2E8F-BB2E-447E-8CE5-49AD846F0CD0}" dt="2020-01-22T05:13:20.654" v="26407"/>
          <ac:spMkLst>
            <pc:docMk/>
            <pc:sldMk cId="2619616475" sldId="299"/>
            <ac:spMk id="220" creationId="{2D9265E0-7612-4A6F-BE3A-567C2316A0D0}"/>
          </ac:spMkLst>
        </pc:spChg>
        <pc:spChg chg="add">
          <ac:chgData name="雄斗 増本" userId="c33bc751-cd93-45c0-ad15-94131cb6fb34" providerId="ADAL" clId="{EE9B2E8F-BB2E-447E-8CE5-49AD846F0CD0}" dt="2020-01-22T05:13:20.654" v="26407"/>
          <ac:spMkLst>
            <pc:docMk/>
            <pc:sldMk cId="2619616475" sldId="299"/>
            <ac:spMk id="221" creationId="{F64125B3-6D9B-41F7-9B40-CA42B40CDDE9}"/>
          </ac:spMkLst>
        </pc:spChg>
        <pc:spChg chg="add">
          <ac:chgData name="雄斗 増本" userId="c33bc751-cd93-45c0-ad15-94131cb6fb34" providerId="ADAL" clId="{EE9B2E8F-BB2E-447E-8CE5-49AD846F0CD0}" dt="2020-01-22T05:13:20.654" v="26407"/>
          <ac:spMkLst>
            <pc:docMk/>
            <pc:sldMk cId="2619616475" sldId="299"/>
            <ac:spMk id="222" creationId="{35108DC2-3AC8-4054-B8D2-EE8024146F82}"/>
          </ac:spMkLst>
        </pc:spChg>
        <pc:spChg chg="add">
          <ac:chgData name="雄斗 増本" userId="c33bc751-cd93-45c0-ad15-94131cb6fb34" providerId="ADAL" clId="{EE9B2E8F-BB2E-447E-8CE5-49AD846F0CD0}" dt="2020-01-22T05:13:20.654" v="26407"/>
          <ac:spMkLst>
            <pc:docMk/>
            <pc:sldMk cId="2619616475" sldId="299"/>
            <ac:spMk id="223" creationId="{CF5599C5-98E2-40E3-935B-94F4957894BB}"/>
          </ac:spMkLst>
        </pc:spChg>
        <pc:spChg chg="add">
          <ac:chgData name="雄斗 増本" userId="c33bc751-cd93-45c0-ad15-94131cb6fb34" providerId="ADAL" clId="{EE9B2E8F-BB2E-447E-8CE5-49AD846F0CD0}" dt="2020-01-22T05:13:20.654" v="26407"/>
          <ac:spMkLst>
            <pc:docMk/>
            <pc:sldMk cId="2619616475" sldId="299"/>
            <ac:spMk id="224" creationId="{AAC65463-0E33-4842-8472-9272A7483F0E}"/>
          </ac:spMkLst>
        </pc:spChg>
        <pc:spChg chg="add">
          <ac:chgData name="雄斗 増本" userId="c33bc751-cd93-45c0-ad15-94131cb6fb34" providerId="ADAL" clId="{EE9B2E8F-BB2E-447E-8CE5-49AD846F0CD0}" dt="2020-01-22T05:13:20.654" v="26407"/>
          <ac:spMkLst>
            <pc:docMk/>
            <pc:sldMk cId="2619616475" sldId="299"/>
            <ac:spMk id="225" creationId="{9B5EF65C-A517-4802-8E4C-D1C75242C4CD}"/>
          </ac:spMkLst>
        </pc:spChg>
        <pc:spChg chg="add">
          <ac:chgData name="雄斗 増本" userId="c33bc751-cd93-45c0-ad15-94131cb6fb34" providerId="ADAL" clId="{EE9B2E8F-BB2E-447E-8CE5-49AD846F0CD0}" dt="2020-01-22T05:13:20.654" v="26407"/>
          <ac:spMkLst>
            <pc:docMk/>
            <pc:sldMk cId="2619616475" sldId="299"/>
            <ac:spMk id="226" creationId="{093E5E3D-6DA4-4813-A35B-36A406535621}"/>
          </ac:spMkLst>
        </pc:spChg>
        <pc:spChg chg="add">
          <ac:chgData name="雄斗 増本" userId="c33bc751-cd93-45c0-ad15-94131cb6fb34" providerId="ADAL" clId="{EE9B2E8F-BB2E-447E-8CE5-49AD846F0CD0}" dt="2020-01-22T05:13:20.654" v="26407"/>
          <ac:spMkLst>
            <pc:docMk/>
            <pc:sldMk cId="2619616475" sldId="299"/>
            <ac:spMk id="227" creationId="{13162C93-2A8F-425E-81C1-06498991BAA4}"/>
          </ac:spMkLst>
        </pc:spChg>
        <pc:spChg chg="add">
          <ac:chgData name="雄斗 増本" userId="c33bc751-cd93-45c0-ad15-94131cb6fb34" providerId="ADAL" clId="{EE9B2E8F-BB2E-447E-8CE5-49AD846F0CD0}" dt="2020-01-22T05:13:20.654" v="26407"/>
          <ac:spMkLst>
            <pc:docMk/>
            <pc:sldMk cId="2619616475" sldId="299"/>
            <ac:spMk id="228" creationId="{9DC009E3-41A1-46DF-AB5B-B07A16FB864E}"/>
          </ac:spMkLst>
        </pc:spChg>
        <pc:spChg chg="add">
          <ac:chgData name="雄斗 増本" userId="c33bc751-cd93-45c0-ad15-94131cb6fb34" providerId="ADAL" clId="{EE9B2E8F-BB2E-447E-8CE5-49AD846F0CD0}" dt="2020-01-22T05:13:20.654" v="26407"/>
          <ac:spMkLst>
            <pc:docMk/>
            <pc:sldMk cId="2619616475" sldId="299"/>
            <ac:spMk id="229" creationId="{B050191F-F057-4641-BB32-002FDBE9306D}"/>
          </ac:spMkLst>
        </pc:spChg>
        <pc:spChg chg="add">
          <ac:chgData name="雄斗 増本" userId="c33bc751-cd93-45c0-ad15-94131cb6fb34" providerId="ADAL" clId="{EE9B2E8F-BB2E-447E-8CE5-49AD846F0CD0}" dt="2020-01-22T05:13:20.654" v="26407"/>
          <ac:spMkLst>
            <pc:docMk/>
            <pc:sldMk cId="2619616475" sldId="299"/>
            <ac:spMk id="230" creationId="{A03FC6F0-30A8-4688-B4F3-7B880415C9D6}"/>
          </ac:spMkLst>
        </pc:spChg>
        <pc:spChg chg="add mod">
          <ac:chgData name="雄斗 増本" userId="c33bc751-cd93-45c0-ad15-94131cb6fb34" providerId="ADAL" clId="{EE9B2E8F-BB2E-447E-8CE5-49AD846F0CD0}" dt="2020-01-22T05:37:04.075" v="26623"/>
          <ac:spMkLst>
            <pc:docMk/>
            <pc:sldMk cId="2619616475" sldId="299"/>
            <ac:spMk id="231" creationId="{B6A8530F-C447-47B9-B4EB-036957EDD035}"/>
          </ac:spMkLst>
        </pc:spChg>
        <pc:spChg chg="add">
          <ac:chgData name="雄斗 増本" userId="c33bc751-cd93-45c0-ad15-94131cb6fb34" providerId="ADAL" clId="{EE9B2E8F-BB2E-447E-8CE5-49AD846F0CD0}" dt="2020-01-22T05:13:20.654" v="26407"/>
          <ac:spMkLst>
            <pc:docMk/>
            <pc:sldMk cId="2619616475" sldId="299"/>
            <ac:spMk id="232" creationId="{FD3D8F29-77F4-4395-82EA-CF848906543C}"/>
          </ac:spMkLst>
        </pc:spChg>
        <pc:spChg chg="add">
          <ac:chgData name="雄斗 増本" userId="c33bc751-cd93-45c0-ad15-94131cb6fb34" providerId="ADAL" clId="{EE9B2E8F-BB2E-447E-8CE5-49AD846F0CD0}" dt="2020-01-22T05:13:20.654" v="26407"/>
          <ac:spMkLst>
            <pc:docMk/>
            <pc:sldMk cId="2619616475" sldId="299"/>
            <ac:spMk id="233" creationId="{6D4D3B2F-A91B-424C-AC7A-C3DA5060E97D}"/>
          </ac:spMkLst>
        </pc:spChg>
        <pc:spChg chg="add">
          <ac:chgData name="雄斗 増本" userId="c33bc751-cd93-45c0-ad15-94131cb6fb34" providerId="ADAL" clId="{EE9B2E8F-BB2E-447E-8CE5-49AD846F0CD0}" dt="2020-01-22T05:13:20.654" v="26407"/>
          <ac:spMkLst>
            <pc:docMk/>
            <pc:sldMk cId="2619616475" sldId="299"/>
            <ac:spMk id="234" creationId="{1DC0010C-A73C-49A2-9EA0-C74AB127FC72}"/>
          </ac:spMkLst>
        </pc:spChg>
        <pc:spChg chg="add">
          <ac:chgData name="雄斗 増本" userId="c33bc751-cd93-45c0-ad15-94131cb6fb34" providerId="ADAL" clId="{EE9B2E8F-BB2E-447E-8CE5-49AD846F0CD0}" dt="2020-01-22T05:13:20.654" v="26407"/>
          <ac:spMkLst>
            <pc:docMk/>
            <pc:sldMk cId="2619616475" sldId="299"/>
            <ac:spMk id="235" creationId="{80D85C11-40B3-4694-AD1B-45441006554C}"/>
          </ac:spMkLst>
        </pc:spChg>
        <pc:spChg chg="add">
          <ac:chgData name="雄斗 増本" userId="c33bc751-cd93-45c0-ad15-94131cb6fb34" providerId="ADAL" clId="{EE9B2E8F-BB2E-447E-8CE5-49AD846F0CD0}" dt="2020-01-22T05:13:20.654" v="26407"/>
          <ac:spMkLst>
            <pc:docMk/>
            <pc:sldMk cId="2619616475" sldId="299"/>
            <ac:spMk id="236" creationId="{5FD2FD71-2930-4B3E-8D3C-61E13539DB85}"/>
          </ac:spMkLst>
        </pc:spChg>
        <pc:spChg chg="add">
          <ac:chgData name="雄斗 増本" userId="c33bc751-cd93-45c0-ad15-94131cb6fb34" providerId="ADAL" clId="{EE9B2E8F-BB2E-447E-8CE5-49AD846F0CD0}" dt="2020-01-22T05:13:20.654" v="26407"/>
          <ac:spMkLst>
            <pc:docMk/>
            <pc:sldMk cId="2619616475" sldId="299"/>
            <ac:spMk id="237" creationId="{95D5A524-6F57-490D-8713-FFA954ABF2D3}"/>
          </ac:spMkLst>
        </pc:spChg>
        <pc:spChg chg="add">
          <ac:chgData name="雄斗 増本" userId="c33bc751-cd93-45c0-ad15-94131cb6fb34" providerId="ADAL" clId="{EE9B2E8F-BB2E-447E-8CE5-49AD846F0CD0}" dt="2020-01-22T05:13:20.654" v="26407"/>
          <ac:spMkLst>
            <pc:docMk/>
            <pc:sldMk cId="2619616475" sldId="299"/>
            <ac:spMk id="238" creationId="{7959CC55-E010-4083-97F9-F89EB1137F2E}"/>
          </ac:spMkLst>
        </pc:spChg>
        <pc:spChg chg="add">
          <ac:chgData name="雄斗 増本" userId="c33bc751-cd93-45c0-ad15-94131cb6fb34" providerId="ADAL" clId="{EE9B2E8F-BB2E-447E-8CE5-49AD846F0CD0}" dt="2020-01-22T05:13:20.654" v="26407"/>
          <ac:spMkLst>
            <pc:docMk/>
            <pc:sldMk cId="2619616475" sldId="299"/>
            <ac:spMk id="239" creationId="{1979DBD7-F668-4BD4-81AD-F90425DABA31}"/>
          </ac:spMkLst>
        </pc:spChg>
        <pc:spChg chg="add">
          <ac:chgData name="雄斗 増本" userId="c33bc751-cd93-45c0-ad15-94131cb6fb34" providerId="ADAL" clId="{EE9B2E8F-BB2E-447E-8CE5-49AD846F0CD0}" dt="2020-01-22T05:13:20.654" v="26407"/>
          <ac:spMkLst>
            <pc:docMk/>
            <pc:sldMk cId="2619616475" sldId="299"/>
            <ac:spMk id="240" creationId="{DCA45BEE-619D-4817-99CF-5F6D1C10E68C}"/>
          </ac:spMkLst>
        </pc:spChg>
        <pc:spChg chg="add">
          <ac:chgData name="雄斗 増本" userId="c33bc751-cd93-45c0-ad15-94131cb6fb34" providerId="ADAL" clId="{EE9B2E8F-BB2E-447E-8CE5-49AD846F0CD0}" dt="2020-01-22T05:13:20.654" v="26407"/>
          <ac:spMkLst>
            <pc:docMk/>
            <pc:sldMk cId="2619616475" sldId="299"/>
            <ac:spMk id="241" creationId="{FCCB0FB6-FAD7-4F74-B48A-5A4175933AF0}"/>
          </ac:spMkLst>
        </pc:spChg>
        <pc:spChg chg="add">
          <ac:chgData name="雄斗 増本" userId="c33bc751-cd93-45c0-ad15-94131cb6fb34" providerId="ADAL" clId="{EE9B2E8F-BB2E-447E-8CE5-49AD846F0CD0}" dt="2020-01-22T05:13:20.654" v="26407"/>
          <ac:spMkLst>
            <pc:docMk/>
            <pc:sldMk cId="2619616475" sldId="299"/>
            <ac:spMk id="242" creationId="{FDC0A703-1DF3-4A23-AB87-82451952716E}"/>
          </ac:spMkLst>
        </pc:spChg>
        <pc:spChg chg="add">
          <ac:chgData name="雄斗 増本" userId="c33bc751-cd93-45c0-ad15-94131cb6fb34" providerId="ADAL" clId="{EE9B2E8F-BB2E-447E-8CE5-49AD846F0CD0}" dt="2020-01-22T05:13:20.654" v="26407"/>
          <ac:spMkLst>
            <pc:docMk/>
            <pc:sldMk cId="2619616475" sldId="299"/>
            <ac:spMk id="243" creationId="{5374D8E6-AAFF-4271-A4E0-49AD88900480}"/>
          </ac:spMkLst>
        </pc:spChg>
        <pc:spChg chg="add">
          <ac:chgData name="雄斗 増本" userId="c33bc751-cd93-45c0-ad15-94131cb6fb34" providerId="ADAL" clId="{EE9B2E8F-BB2E-447E-8CE5-49AD846F0CD0}" dt="2020-01-22T05:13:20.654" v="26407"/>
          <ac:spMkLst>
            <pc:docMk/>
            <pc:sldMk cId="2619616475" sldId="299"/>
            <ac:spMk id="244" creationId="{4DFE7289-C95F-45F1-972B-C489B32180CA}"/>
          </ac:spMkLst>
        </pc:spChg>
        <pc:spChg chg="add">
          <ac:chgData name="雄斗 増本" userId="c33bc751-cd93-45c0-ad15-94131cb6fb34" providerId="ADAL" clId="{EE9B2E8F-BB2E-447E-8CE5-49AD846F0CD0}" dt="2020-01-22T05:13:20.654" v="26407"/>
          <ac:spMkLst>
            <pc:docMk/>
            <pc:sldMk cId="2619616475" sldId="299"/>
            <ac:spMk id="245" creationId="{57ADC6DA-BB3A-400C-A499-5D9B84AF1ED1}"/>
          </ac:spMkLst>
        </pc:spChg>
        <pc:spChg chg="add mod">
          <ac:chgData name="雄斗 増本" userId="c33bc751-cd93-45c0-ad15-94131cb6fb34" providerId="ADAL" clId="{EE9B2E8F-BB2E-447E-8CE5-49AD846F0CD0}" dt="2020-01-22T05:14:39.726" v="26415" actId="404"/>
          <ac:spMkLst>
            <pc:docMk/>
            <pc:sldMk cId="2619616475" sldId="299"/>
            <ac:spMk id="247" creationId="{590B4262-91C5-4F93-AA1F-FFF0A689B4E6}"/>
          </ac:spMkLst>
        </pc:spChg>
        <pc:spChg chg="add">
          <ac:chgData name="雄斗 増本" userId="c33bc751-cd93-45c0-ad15-94131cb6fb34" providerId="ADAL" clId="{EE9B2E8F-BB2E-447E-8CE5-49AD846F0CD0}" dt="2020-01-22T05:13:20.654" v="26407"/>
          <ac:spMkLst>
            <pc:docMk/>
            <pc:sldMk cId="2619616475" sldId="299"/>
            <ac:spMk id="248" creationId="{451F4280-9673-473E-AFB6-CE7FFD42DA71}"/>
          </ac:spMkLst>
        </pc:spChg>
        <pc:spChg chg="add">
          <ac:chgData name="雄斗 増本" userId="c33bc751-cd93-45c0-ad15-94131cb6fb34" providerId="ADAL" clId="{EE9B2E8F-BB2E-447E-8CE5-49AD846F0CD0}" dt="2020-01-22T05:13:20.654" v="26407"/>
          <ac:spMkLst>
            <pc:docMk/>
            <pc:sldMk cId="2619616475" sldId="299"/>
            <ac:spMk id="249" creationId="{DB6FA94B-73F6-4655-A4E2-A61D6A532725}"/>
          </ac:spMkLst>
        </pc:spChg>
        <pc:spChg chg="add mod">
          <ac:chgData name="雄斗 増本" userId="c33bc751-cd93-45c0-ad15-94131cb6fb34" providerId="ADAL" clId="{EE9B2E8F-BB2E-447E-8CE5-49AD846F0CD0}" dt="2020-01-22T05:36:39.072" v="26613" actId="1076"/>
          <ac:spMkLst>
            <pc:docMk/>
            <pc:sldMk cId="2619616475" sldId="299"/>
            <ac:spMk id="250" creationId="{122EB614-680E-4958-8814-1FCDFF245E57}"/>
          </ac:spMkLst>
        </pc:spChg>
        <pc:spChg chg="add">
          <ac:chgData name="雄斗 増本" userId="c33bc751-cd93-45c0-ad15-94131cb6fb34" providerId="ADAL" clId="{EE9B2E8F-BB2E-447E-8CE5-49AD846F0CD0}" dt="2020-01-22T05:46:15.538" v="27199"/>
          <ac:spMkLst>
            <pc:docMk/>
            <pc:sldMk cId="2619616475" sldId="299"/>
            <ac:spMk id="251" creationId="{ABA450BA-9CA8-4A9A-9B32-EDE147F97125}"/>
          </ac:spMkLst>
        </pc:spChg>
        <pc:grpChg chg="add mod">
          <ac:chgData name="雄斗 増本" userId="c33bc751-cd93-45c0-ad15-94131cb6fb34" providerId="ADAL" clId="{EE9B2E8F-BB2E-447E-8CE5-49AD846F0CD0}" dt="2020-01-22T05:14:22.816" v="26410" actId="1076"/>
          <ac:grpSpMkLst>
            <pc:docMk/>
            <pc:sldMk cId="2619616475" sldId="299"/>
            <ac:grpSpMk id="13" creationId="{70DD1261-706F-4EEA-A16B-9F29835C99ED}"/>
          </ac:grpSpMkLst>
        </pc:grpChg>
        <pc:grpChg chg="add mod">
          <ac:chgData name="雄斗 増本" userId="c33bc751-cd93-45c0-ad15-94131cb6fb34" providerId="ADAL" clId="{EE9B2E8F-BB2E-447E-8CE5-49AD846F0CD0}" dt="2020-01-22T05:14:22.816" v="26410" actId="1076"/>
          <ac:grpSpMkLst>
            <pc:docMk/>
            <pc:sldMk cId="2619616475" sldId="299"/>
            <ac:grpSpMk id="18" creationId="{722A363C-5545-476C-B92B-F2B6873F8E4A}"/>
          </ac:grpSpMkLst>
        </pc:grpChg>
        <pc:grpChg chg="add mod">
          <ac:chgData name="雄斗 増本" userId="c33bc751-cd93-45c0-ad15-94131cb6fb34" providerId="ADAL" clId="{EE9B2E8F-BB2E-447E-8CE5-49AD846F0CD0}" dt="2020-01-22T05:14:22.816" v="26410" actId="1076"/>
          <ac:grpSpMkLst>
            <pc:docMk/>
            <pc:sldMk cId="2619616475" sldId="299"/>
            <ac:grpSpMk id="19" creationId="{6983C811-27A6-4CEC-9155-2B8F13B86630}"/>
          </ac:grpSpMkLst>
        </pc:grpChg>
        <pc:grpChg chg="add mod">
          <ac:chgData name="雄斗 増本" userId="c33bc751-cd93-45c0-ad15-94131cb6fb34" providerId="ADAL" clId="{EE9B2E8F-BB2E-447E-8CE5-49AD846F0CD0}" dt="2020-01-22T05:14:22.816" v="26410" actId="1076"/>
          <ac:grpSpMkLst>
            <pc:docMk/>
            <pc:sldMk cId="2619616475" sldId="299"/>
            <ac:grpSpMk id="20" creationId="{3DAEE694-187D-4AE6-AFB7-D144C54189C7}"/>
          </ac:grpSpMkLst>
        </pc:grpChg>
        <pc:grpChg chg="add mod">
          <ac:chgData name="雄斗 増本" userId="c33bc751-cd93-45c0-ad15-94131cb6fb34" providerId="ADAL" clId="{EE9B2E8F-BB2E-447E-8CE5-49AD846F0CD0}" dt="2020-01-22T05:14:22.816" v="26410" actId="1076"/>
          <ac:grpSpMkLst>
            <pc:docMk/>
            <pc:sldMk cId="2619616475" sldId="299"/>
            <ac:grpSpMk id="21" creationId="{0CA4F058-E203-4271-BE9E-FD55F7D2560E}"/>
          </ac:grpSpMkLst>
        </pc:grpChg>
        <pc:grpChg chg="add mod">
          <ac:chgData name="雄斗 増本" userId="c33bc751-cd93-45c0-ad15-94131cb6fb34" providerId="ADAL" clId="{EE9B2E8F-BB2E-447E-8CE5-49AD846F0CD0}" dt="2020-01-22T05:14:22.816" v="26410" actId="1076"/>
          <ac:grpSpMkLst>
            <pc:docMk/>
            <pc:sldMk cId="2619616475" sldId="299"/>
            <ac:grpSpMk id="22" creationId="{77D92FA9-8060-478D-9B8A-380A61BDDE5C}"/>
          </ac:grpSpMkLst>
        </pc:grpChg>
        <pc:grpChg chg="add mod">
          <ac:chgData name="雄斗 増本" userId="c33bc751-cd93-45c0-ad15-94131cb6fb34" providerId="ADAL" clId="{EE9B2E8F-BB2E-447E-8CE5-49AD846F0CD0}" dt="2020-01-22T05:14:22.816" v="26410" actId="1076"/>
          <ac:grpSpMkLst>
            <pc:docMk/>
            <pc:sldMk cId="2619616475" sldId="299"/>
            <ac:grpSpMk id="29" creationId="{6C4B1923-D25E-4854-9E77-1BEAB8F9D325}"/>
          </ac:grpSpMkLst>
        </pc:grpChg>
        <pc:grpChg chg="add mod">
          <ac:chgData name="雄斗 増本" userId="c33bc751-cd93-45c0-ad15-94131cb6fb34" providerId="ADAL" clId="{EE9B2E8F-BB2E-447E-8CE5-49AD846F0CD0}" dt="2020-01-22T05:14:22.816" v="26410" actId="1076"/>
          <ac:grpSpMkLst>
            <pc:docMk/>
            <pc:sldMk cId="2619616475" sldId="299"/>
            <ac:grpSpMk id="33" creationId="{9164E884-3F96-44F0-B925-E5C4236B20F9}"/>
          </ac:grpSpMkLst>
        </pc:grpChg>
        <pc:grpChg chg="add mod">
          <ac:chgData name="雄斗 増本" userId="c33bc751-cd93-45c0-ad15-94131cb6fb34" providerId="ADAL" clId="{EE9B2E8F-BB2E-447E-8CE5-49AD846F0CD0}" dt="2020-01-22T05:14:22.816" v="26410" actId="1076"/>
          <ac:grpSpMkLst>
            <pc:docMk/>
            <pc:sldMk cId="2619616475" sldId="299"/>
            <ac:grpSpMk id="42" creationId="{62581BAB-42DB-4927-B8D2-467AA288B14D}"/>
          </ac:grpSpMkLst>
        </pc:grpChg>
        <pc:grpChg chg="add mod">
          <ac:chgData name="雄斗 増本" userId="c33bc751-cd93-45c0-ad15-94131cb6fb34" providerId="ADAL" clId="{EE9B2E8F-BB2E-447E-8CE5-49AD846F0CD0}" dt="2020-01-22T05:14:22.816" v="26410" actId="1076"/>
          <ac:grpSpMkLst>
            <pc:docMk/>
            <pc:sldMk cId="2619616475" sldId="299"/>
            <ac:grpSpMk id="43" creationId="{3138F5C2-9877-423C-828A-CBDB6451AEEF}"/>
          </ac:grpSpMkLst>
        </pc:grpChg>
        <pc:grpChg chg="add mod">
          <ac:chgData name="雄斗 増本" userId="c33bc751-cd93-45c0-ad15-94131cb6fb34" providerId="ADAL" clId="{EE9B2E8F-BB2E-447E-8CE5-49AD846F0CD0}" dt="2020-01-22T05:14:22.816" v="26410" actId="1076"/>
          <ac:grpSpMkLst>
            <pc:docMk/>
            <pc:sldMk cId="2619616475" sldId="299"/>
            <ac:grpSpMk id="44" creationId="{603B9D8A-26F8-4CFF-A50F-E1DD786BCACB}"/>
          </ac:grpSpMkLst>
        </pc:grpChg>
        <pc:grpChg chg="add mod">
          <ac:chgData name="雄斗 増本" userId="c33bc751-cd93-45c0-ad15-94131cb6fb34" providerId="ADAL" clId="{EE9B2E8F-BB2E-447E-8CE5-49AD846F0CD0}" dt="2020-01-22T05:14:22.816" v="26410" actId="1076"/>
          <ac:grpSpMkLst>
            <pc:docMk/>
            <pc:sldMk cId="2619616475" sldId="299"/>
            <ac:grpSpMk id="45" creationId="{972C6F5B-1F2C-4C29-89E0-B8A4B02345A4}"/>
          </ac:grpSpMkLst>
        </pc:grpChg>
        <pc:grpChg chg="add mod">
          <ac:chgData name="雄斗 増本" userId="c33bc751-cd93-45c0-ad15-94131cb6fb34" providerId="ADAL" clId="{EE9B2E8F-BB2E-447E-8CE5-49AD846F0CD0}" dt="2020-01-22T05:14:22.816" v="26410" actId="1076"/>
          <ac:grpSpMkLst>
            <pc:docMk/>
            <pc:sldMk cId="2619616475" sldId="299"/>
            <ac:grpSpMk id="49" creationId="{41C25B3D-E09B-4347-8C68-9217A7ADBE49}"/>
          </ac:grpSpMkLst>
        </pc:grpChg>
        <pc:grpChg chg="add mod">
          <ac:chgData name="雄斗 増本" userId="c33bc751-cd93-45c0-ad15-94131cb6fb34" providerId="ADAL" clId="{EE9B2E8F-BB2E-447E-8CE5-49AD846F0CD0}" dt="2020-01-22T05:14:22.816" v="26410" actId="1076"/>
          <ac:grpSpMkLst>
            <pc:docMk/>
            <pc:sldMk cId="2619616475" sldId="299"/>
            <ac:grpSpMk id="54" creationId="{9330D5D0-9255-4F29-9224-3E7A883B93C0}"/>
          </ac:grpSpMkLst>
        </pc:grpChg>
        <pc:grpChg chg="add mod">
          <ac:chgData name="雄斗 増本" userId="c33bc751-cd93-45c0-ad15-94131cb6fb34" providerId="ADAL" clId="{EE9B2E8F-BB2E-447E-8CE5-49AD846F0CD0}" dt="2020-01-22T05:14:22.816" v="26410" actId="1076"/>
          <ac:grpSpMkLst>
            <pc:docMk/>
            <pc:sldMk cId="2619616475" sldId="299"/>
            <ac:grpSpMk id="55" creationId="{ECA0412E-CC0C-4D4B-8922-FA4508ABCD43}"/>
          </ac:grpSpMkLst>
        </pc:grpChg>
        <pc:grpChg chg="add mod">
          <ac:chgData name="雄斗 増本" userId="c33bc751-cd93-45c0-ad15-94131cb6fb34" providerId="ADAL" clId="{EE9B2E8F-BB2E-447E-8CE5-49AD846F0CD0}" dt="2020-01-22T05:14:22.816" v="26410" actId="1076"/>
          <ac:grpSpMkLst>
            <pc:docMk/>
            <pc:sldMk cId="2619616475" sldId="299"/>
            <ac:grpSpMk id="56" creationId="{AEB82FD8-65D1-424E-9397-37FC215AB715}"/>
          </ac:grpSpMkLst>
        </pc:grpChg>
        <pc:grpChg chg="add mod">
          <ac:chgData name="雄斗 増本" userId="c33bc751-cd93-45c0-ad15-94131cb6fb34" providerId="ADAL" clId="{EE9B2E8F-BB2E-447E-8CE5-49AD846F0CD0}" dt="2020-01-22T05:14:22.816" v="26410" actId="1076"/>
          <ac:grpSpMkLst>
            <pc:docMk/>
            <pc:sldMk cId="2619616475" sldId="299"/>
            <ac:grpSpMk id="57" creationId="{D1EA9C80-5D38-41EB-8DE9-D962FAA84E7B}"/>
          </ac:grpSpMkLst>
        </pc:grpChg>
        <pc:grpChg chg="add mod">
          <ac:chgData name="雄斗 増本" userId="c33bc751-cd93-45c0-ad15-94131cb6fb34" providerId="ADAL" clId="{EE9B2E8F-BB2E-447E-8CE5-49AD846F0CD0}" dt="2020-01-22T05:14:22.816" v="26410" actId="1076"/>
          <ac:grpSpMkLst>
            <pc:docMk/>
            <pc:sldMk cId="2619616475" sldId="299"/>
            <ac:grpSpMk id="58" creationId="{6CF91C7F-67FC-4AB8-AB4B-63C920426C5D}"/>
          </ac:grpSpMkLst>
        </pc:grpChg>
        <pc:grpChg chg="add mod">
          <ac:chgData name="雄斗 増本" userId="c33bc751-cd93-45c0-ad15-94131cb6fb34" providerId="ADAL" clId="{EE9B2E8F-BB2E-447E-8CE5-49AD846F0CD0}" dt="2020-01-22T05:14:22.816" v="26410" actId="1076"/>
          <ac:grpSpMkLst>
            <pc:docMk/>
            <pc:sldMk cId="2619616475" sldId="299"/>
            <ac:grpSpMk id="65" creationId="{F240AD52-7317-42F5-9C7F-2698B62FD8E7}"/>
          </ac:grpSpMkLst>
        </pc:grpChg>
        <pc:grpChg chg="add mod">
          <ac:chgData name="雄斗 増本" userId="c33bc751-cd93-45c0-ad15-94131cb6fb34" providerId="ADAL" clId="{EE9B2E8F-BB2E-447E-8CE5-49AD846F0CD0}" dt="2020-01-22T05:14:22.816" v="26410" actId="1076"/>
          <ac:grpSpMkLst>
            <pc:docMk/>
            <pc:sldMk cId="2619616475" sldId="299"/>
            <ac:grpSpMk id="71" creationId="{743A04E5-B2FD-484C-97AA-DA4C7913A46F}"/>
          </ac:grpSpMkLst>
        </pc:grpChg>
        <pc:grpChg chg="add mod">
          <ac:chgData name="雄斗 増本" userId="c33bc751-cd93-45c0-ad15-94131cb6fb34" providerId="ADAL" clId="{EE9B2E8F-BB2E-447E-8CE5-49AD846F0CD0}" dt="2020-01-22T05:14:22.816" v="26410" actId="1076"/>
          <ac:grpSpMkLst>
            <pc:docMk/>
            <pc:sldMk cId="2619616475" sldId="299"/>
            <ac:grpSpMk id="79" creationId="{F5314C36-7BA8-4C22-9D30-C1483F1FB427}"/>
          </ac:grpSpMkLst>
        </pc:grpChg>
        <pc:grpChg chg="add del mod">
          <ac:chgData name="雄斗 増本" userId="c33bc751-cd93-45c0-ad15-94131cb6fb34" providerId="ADAL" clId="{EE9B2E8F-BB2E-447E-8CE5-49AD846F0CD0}" dt="2020-01-22T05:35:55.097" v="26601" actId="478"/>
          <ac:grpSpMkLst>
            <pc:docMk/>
            <pc:sldMk cId="2619616475" sldId="299"/>
            <ac:grpSpMk id="80" creationId="{0227F4D9-A031-4C13-9B31-B2FD9D7ED368}"/>
          </ac:grpSpMkLst>
        </pc:grpChg>
        <pc:grpChg chg="add mod">
          <ac:chgData name="雄斗 増本" userId="c33bc751-cd93-45c0-ad15-94131cb6fb34" providerId="ADAL" clId="{EE9B2E8F-BB2E-447E-8CE5-49AD846F0CD0}" dt="2020-01-22T05:14:22.816" v="26410" actId="1076"/>
          <ac:grpSpMkLst>
            <pc:docMk/>
            <pc:sldMk cId="2619616475" sldId="299"/>
            <ac:grpSpMk id="81" creationId="{2453CC35-EA38-4C65-94C0-71CFAA807D2D}"/>
          </ac:grpSpMkLst>
        </pc:grpChg>
        <pc:grpChg chg="add mod">
          <ac:chgData name="雄斗 増本" userId="c33bc751-cd93-45c0-ad15-94131cb6fb34" providerId="ADAL" clId="{EE9B2E8F-BB2E-447E-8CE5-49AD846F0CD0}" dt="2020-01-22T05:14:22.816" v="26410" actId="1076"/>
          <ac:grpSpMkLst>
            <pc:docMk/>
            <pc:sldMk cId="2619616475" sldId="299"/>
            <ac:grpSpMk id="82" creationId="{19DF5565-EC68-4974-B920-69AAAA288529}"/>
          </ac:grpSpMkLst>
        </pc:grpChg>
        <pc:grpChg chg="add mod">
          <ac:chgData name="雄斗 増本" userId="c33bc751-cd93-45c0-ad15-94131cb6fb34" providerId="ADAL" clId="{EE9B2E8F-BB2E-447E-8CE5-49AD846F0CD0}" dt="2020-01-22T05:14:22.816" v="26410" actId="1076"/>
          <ac:grpSpMkLst>
            <pc:docMk/>
            <pc:sldMk cId="2619616475" sldId="299"/>
            <ac:grpSpMk id="86" creationId="{20216845-C514-413C-855C-AABA2F0028BF}"/>
          </ac:grpSpMkLst>
        </pc:grpChg>
        <pc:grpChg chg="add mod">
          <ac:chgData name="雄斗 増本" userId="c33bc751-cd93-45c0-ad15-94131cb6fb34" providerId="ADAL" clId="{EE9B2E8F-BB2E-447E-8CE5-49AD846F0CD0}" dt="2020-01-22T05:14:22.816" v="26410" actId="1076"/>
          <ac:grpSpMkLst>
            <pc:docMk/>
            <pc:sldMk cId="2619616475" sldId="299"/>
            <ac:grpSpMk id="92" creationId="{5D8C11C7-4994-4533-85DE-C3440D708952}"/>
          </ac:grpSpMkLst>
        </pc:grpChg>
        <pc:grpChg chg="add mod">
          <ac:chgData name="雄斗 増本" userId="c33bc751-cd93-45c0-ad15-94131cb6fb34" providerId="ADAL" clId="{EE9B2E8F-BB2E-447E-8CE5-49AD846F0CD0}" dt="2020-01-22T05:14:22.816" v="26410" actId="1076"/>
          <ac:grpSpMkLst>
            <pc:docMk/>
            <pc:sldMk cId="2619616475" sldId="299"/>
            <ac:grpSpMk id="93" creationId="{0E2E91E9-2C1C-440B-9C0A-13D5A69F643F}"/>
          </ac:grpSpMkLst>
        </pc:grpChg>
        <pc:grpChg chg="add mod">
          <ac:chgData name="雄斗 増本" userId="c33bc751-cd93-45c0-ad15-94131cb6fb34" providerId="ADAL" clId="{EE9B2E8F-BB2E-447E-8CE5-49AD846F0CD0}" dt="2020-01-22T05:14:22.816" v="26410" actId="1076"/>
          <ac:grpSpMkLst>
            <pc:docMk/>
            <pc:sldMk cId="2619616475" sldId="299"/>
            <ac:grpSpMk id="94" creationId="{D642C009-CE0C-429D-8DE4-F5BA9E85D683}"/>
          </ac:grpSpMkLst>
        </pc:grpChg>
        <pc:grpChg chg="add mod">
          <ac:chgData name="雄斗 増本" userId="c33bc751-cd93-45c0-ad15-94131cb6fb34" providerId="ADAL" clId="{EE9B2E8F-BB2E-447E-8CE5-49AD846F0CD0}" dt="2020-01-22T05:14:22.816" v="26410" actId="1076"/>
          <ac:grpSpMkLst>
            <pc:docMk/>
            <pc:sldMk cId="2619616475" sldId="299"/>
            <ac:grpSpMk id="95" creationId="{DC2106D8-9600-43C1-AB21-ED6D2918F0A6}"/>
          </ac:grpSpMkLst>
        </pc:grpChg>
        <pc:grpChg chg="add mod">
          <ac:chgData name="雄斗 増本" userId="c33bc751-cd93-45c0-ad15-94131cb6fb34" providerId="ADAL" clId="{EE9B2E8F-BB2E-447E-8CE5-49AD846F0CD0}" dt="2020-01-22T05:14:22.816" v="26410" actId="1076"/>
          <ac:grpSpMkLst>
            <pc:docMk/>
            <pc:sldMk cId="2619616475" sldId="299"/>
            <ac:grpSpMk id="96" creationId="{467EAA1E-1108-45BC-93E7-870F01B9FEDC}"/>
          </ac:grpSpMkLst>
        </pc:grpChg>
        <pc:grpChg chg="add mod">
          <ac:chgData name="雄斗 増本" userId="c33bc751-cd93-45c0-ad15-94131cb6fb34" providerId="ADAL" clId="{EE9B2E8F-BB2E-447E-8CE5-49AD846F0CD0}" dt="2020-01-22T05:14:22.816" v="26410" actId="1076"/>
          <ac:grpSpMkLst>
            <pc:docMk/>
            <pc:sldMk cId="2619616475" sldId="299"/>
            <ac:grpSpMk id="103" creationId="{F155F110-6CC9-4850-BE89-93DA3C368642}"/>
          </ac:grpSpMkLst>
        </pc:grpChg>
        <pc:grpChg chg="add del mod">
          <ac:chgData name="雄斗 増本" userId="c33bc751-cd93-45c0-ad15-94131cb6fb34" providerId="ADAL" clId="{EE9B2E8F-BB2E-447E-8CE5-49AD846F0CD0}" dt="2020-01-22T05:36:33.219" v="26612" actId="478"/>
          <ac:grpSpMkLst>
            <pc:docMk/>
            <pc:sldMk cId="2619616475" sldId="299"/>
            <ac:grpSpMk id="107" creationId="{8AA09541-E457-4707-92FC-772079924F54}"/>
          </ac:grpSpMkLst>
        </pc:grpChg>
        <pc:grpChg chg="add mod">
          <ac:chgData name="雄斗 増本" userId="c33bc751-cd93-45c0-ad15-94131cb6fb34" providerId="ADAL" clId="{EE9B2E8F-BB2E-447E-8CE5-49AD846F0CD0}" dt="2020-01-22T05:14:22.816" v="26410" actId="1076"/>
          <ac:grpSpMkLst>
            <pc:docMk/>
            <pc:sldMk cId="2619616475" sldId="299"/>
            <ac:grpSpMk id="115" creationId="{1FA1A83C-B6D3-4208-B1BA-1F83063CEE77}"/>
          </ac:grpSpMkLst>
        </pc:grpChg>
        <pc:grpChg chg="add mod">
          <ac:chgData name="雄斗 増本" userId="c33bc751-cd93-45c0-ad15-94131cb6fb34" providerId="ADAL" clId="{EE9B2E8F-BB2E-447E-8CE5-49AD846F0CD0}" dt="2020-01-22T05:14:22.816" v="26410" actId="1076"/>
          <ac:grpSpMkLst>
            <pc:docMk/>
            <pc:sldMk cId="2619616475" sldId="299"/>
            <ac:grpSpMk id="116" creationId="{5CD83477-0542-4528-88D6-A4B7412B8040}"/>
          </ac:grpSpMkLst>
        </pc:grpChg>
        <pc:grpChg chg="add mod">
          <ac:chgData name="雄斗 増本" userId="c33bc751-cd93-45c0-ad15-94131cb6fb34" providerId="ADAL" clId="{EE9B2E8F-BB2E-447E-8CE5-49AD846F0CD0}" dt="2020-01-22T05:14:22.816" v="26410" actId="1076"/>
          <ac:grpSpMkLst>
            <pc:docMk/>
            <pc:sldMk cId="2619616475" sldId="299"/>
            <ac:grpSpMk id="117" creationId="{7C498B35-0BA0-4474-B755-23342D613B11}"/>
          </ac:grpSpMkLst>
        </pc:grpChg>
        <pc:grpChg chg="add mod">
          <ac:chgData name="雄斗 増本" userId="c33bc751-cd93-45c0-ad15-94131cb6fb34" providerId="ADAL" clId="{EE9B2E8F-BB2E-447E-8CE5-49AD846F0CD0}" dt="2020-01-22T05:14:22.816" v="26410" actId="1076"/>
          <ac:grpSpMkLst>
            <pc:docMk/>
            <pc:sldMk cId="2619616475" sldId="299"/>
            <ac:grpSpMk id="118" creationId="{3031F5DD-3FCC-42BE-A343-39C62143A210}"/>
          </ac:grpSpMkLst>
        </pc:grpChg>
        <pc:grpChg chg="add mod">
          <ac:chgData name="雄斗 増本" userId="c33bc751-cd93-45c0-ad15-94131cb6fb34" providerId="ADAL" clId="{EE9B2E8F-BB2E-447E-8CE5-49AD846F0CD0}" dt="2020-01-22T05:13:20.654" v="26407"/>
          <ac:grpSpMkLst>
            <pc:docMk/>
            <pc:sldMk cId="2619616475" sldId="299"/>
            <ac:grpSpMk id="160" creationId="{468CD9B9-7165-4FA7-BC99-4CA758C04C01}"/>
          </ac:grpSpMkLst>
        </pc:grpChg>
        <pc:grpChg chg="add mod">
          <ac:chgData name="雄斗 増本" userId="c33bc751-cd93-45c0-ad15-94131cb6fb34" providerId="ADAL" clId="{EE9B2E8F-BB2E-447E-8CE5-49AD846F0CD0}" dt="2020-01-22T05:13:20.654" v="26407"/>
          <ac:grpSpMkLst>
            <pc:docMk/>
            <pc:sldMk cId="2619616475" sldId="299"/>
            <ac:grpSpMk id="203" creationId="{47D0E00C-E15F-4491-9523-E515FE24A396}"/>
          </ac:grpSpMkLst>
        </pc:grpChg>
        <pc:grpChg chg="add mod">
          <ac:chgData name="雄斗 増本" userId="c33bc751-cd93-45c0-ad15-94131cb6fb34" providerId="ADAL" clId="{EE9B2E8F-BB2E-447E-8CE5-49AD846F0CD0}" dt="2020-01-22T05:13:20.654" v="26407"/>
          <ac:grpSpMkLst>
            <pc:docMk/>
            <pc:sldMk cId="2619616475" sldId="299"/>
            <ac:grpSpMk id="246" creationId="{105DF1CB-51A6-4DEF-9B85-EBAFA810DF65}"/>
          </ac:grpSpMkLst>
        </pc:grpChg>
        <pc:graphicFrameChg chg="del">
          <ac:chgData name="雄斗 増本" userId="c33bc751-cd93-45c0-ad15-94131cb6fb34" providerId="ADAL" clId="{EE9B2E8F-BB2E-447E-8CE5-49AD846F0CD0}" dt="2019-11-18T12:36:38.473" v="3877" actId="478"/>
          <ac:graphicFrameMkLst>
            <pc:docMk/>
            <pc:sldMk cId="2619616475" sldId="299"/>
            <ac:graphicFrameMk id="66" creationId="{E7CA73AD-600C-4A96-9450-D860283D9DD7}"/>
          </ac:graphicFrameMkLst>
        </pc:graphicFrameChg>
        <pc:picChg chg="del">
          <ac:chgData name="雄斗 増本" userId="c33bc751-cd93-45c0-ad15-94131cb6fb34" providerId="ADAL" clId="{EE9B2E8F-BB2E-447E-8CE5-49AD846F0CD0}" dt="2019-11-18T12:36:38.473" v="3877" actId="478"/>
          <ac:picMkLst>
            <pc:docMk/>
            <pc:sldMk cId="2619616475" sldId="299"/>
            <ac:picMk id="2" creationId="{7191A994-849E-4C18-BD5B-29F2F19143BE}"/>
          </ac:picMkLst>
        </pc:picChg>
        <pc:picChg chg="add del">
          <ac:chgData name="雄斗 増本" userId="c33bc751-cd93-45c0-ad15-94131cb6fb34" providerId="ADAL" clId="{EE9B2E8F-BB2E-447E-8CE5-49AD846F0CD0}" dt="2019-11-18T12:37:13.067" v="3923" actId="478"/>
          <ac:picMkLst>
            <pc:docMk/>
            <pc:sldMk cId="2619616475" sldId="299"/>
            <ac:picMk id="13" creationId="{DE40C055-DC46-4141-A019-79A5621743EB}"/>
          </ac:picMkLst>
        </pc:picChg>
        <pc:picChg chg="add mod">
          <ac:chgData name="雄斗 増本" userId="c33bc751-cd93-45c0-ad15-94131cb6fb34" providerId="ADAL" clId="{EE9B2E8F-BB2E-447E-8CE5-49AD846F0CD0}" dt="2020-01-22T05:14:22.816" v="26410" actId="1076"/>
          <ac:picMkLst>
            <pc:docMk/>
            <pc:sldMk cId="2619616475" sldId="299"/>
            <ac:picMk id="25" creationId="{C267F6C8-C745-41D6-AAB3-186BEA8E7BC3}"/>
          </ac:picMkLst>
        </pc:picChg>
        <pc:picChg chg="add mod">
          <ac:chgData name="雄斗 増本" userId="c33bc751-cd93-45c0-ad15-94131cb6fb34" providerId="ADAL" clId="{EE9B2E8F-BB2E-447E-8CE5-49AD846F0CD0}" dt="2020-01-22T05:14:22.816" v="26410" actId="1076"/>
          <ac:picMkLst>
            <pc:docMk/>
            <pc:sldMk cId="2619616475" sldId="299"/>
            <ac:picMk id="26" creationId="{9EA68A86-7BBB-43EE-9166-09725D7A0545}"/>
          </ac:picMkLst>
        </pc:picChg>
        <pc:picChg chg="add del">
          <ac:chgData name="雄斗 増本" userId="c33bc751-cd93-45c0-ad15-94131cb6fb34" providerId="ADAL" clId="{EE9B2E8F-BB2E-447E-8CE5-49AD846F0CD0}" dt="2019-11-18T12:37:13.067" v="3923" actId="478"/>
          <ac:picMkLst>
            <pc:docMk/>
            <pc:sldMk cId="2619616475" sldId="299"/>
            <ac:picMk id="28" creationId="{91B43022-3549-410A-8F3E-0AB0187EFB1E}"/>
          </ac:picMkLst>
        </pc:picChg>
        <pc:picChg chg="add mod">
          <ac:chgData name="雄斗 増本" userId="c33bc751-cd93-45c0-ad15-94131cb6fb34" providerId="ADAL" clId="{EE9B2E8F-BB2E-447E-8CE5-49AD846F0CD0}" dt="2020-01-22T05:36:47.578" v="26615" actId="1076"/>
          <ac:picMkLst>
            <pc:docMk/>
            <pc:sldMk cId="2619616475" sldId="299"/>
            <ac:picMk id="28" creationId="{97DAD4C8-8E2F-48C1-8F76-AEE844485B68}"/>
          </ac:picMkLst>
        </pc:picChg>
        <pc:picChg chg="add del">
          <ac:chgData name="雄斗 増本" userId="c33bc751-cd93-45c0-ad15-94131cb6fb34" providerId="ADAL" clId="{EE9B2E8F-BB2E-447E-8CE5-49AD846F0CD0}" dt="2019-11-18T12:37:13.067" v="3923" actId="478"/>
          <ac:picMkLst>
            <pc:docMk/>
            <pc:sldMk cId="2619616475" sldId="299"/>
            <ac:picMk id="29" creationId="{C6DBB41D-71C6-4800-B1F2-84DC16689FA5}"/>
          </ac:picMkLst>
        </pc:picChg>
        <pc:picChg chg="add del">
          <ac:chgData name="雄斗 増本" userId="c33bc751-cd93-45c0-ad15-94131cb6fb34" providerId="ADAL" clId="{EE9B2E8F-BB2E-447E-8CE5-49AD846F0CD0}" dt="2019-11-18T12:37:13.067" v="3923" actId="478"/>
          <ac:picMkLst>
            <pc:docMk/>
            <pc:sldMk cId="2619616475" sldId="299"/>
            <ac:picMk id="30" creationId="{7D974901-29E0-42CF-AD71-C143F3A68B93}"/>
          </ac:picMkLst>
        </pc:picChg>
        <pc:picChg chg="add del">
          <ac:chgData name="雄斗 増本" userId="c33bc751-cd93-45c0-ad15-94131cb6fb34" providerId="ADAL" clId="{EE9B2E8F-BB2E-447E-8CE5-49AD846F0CD0}" dt="2019-11-18T12:37:13.067" v="3923" actId="478"/>
          <ac:picMkLst>
            <pc:docMk/>
            <pc:sldMk cId="2619616475" sldId="299"/>
            <ac:picMk id="31" creationId="{7BDEA55B-E083-436D-8B93-15C982173ED0}"/>
          </ac:picMkLst>
        </pc:picChg>
        <pc:picChg chg="add del">
          <ac:chgData name="雄斗 増本" userId="c33bc751-cd93-45c0-ad15-94131cb6fb34" providerId="ADAL" clId="{EE9B2E8F-BB2E-447E-8CE5-49AD846F0CD0}" dt="2019-11-18T12:37:13.067" v="3923" actId="478"/>
          <ac:picMkLst>
            <pc:docMk/>
            <pc:sldMk cId="2619616475" sldId="299"/>
            <ac:picMk id="32" creationId="{81093442-0299-4353-AB0C-FF791E986EF0}"/>
          </ac:picMkLst>
        </pc:picChg>
        <pc:picChg chg="add del">
          <ac:chgData name="雄斗 増本" userId="c33bc751-cd93-45c0-ad15-94131cb6fb34" providerId="ADAL" clId="{EE9B2E8F-BB2E-447E-8CE5-49AD846F0CD0}" dt="2019-11-18T12:37:13.067" v="3923" actId="478"/>
          <ac:picMkLst>
            <pc:docMk/>
            <pc:sldMk cId="2619616475" sldId="299"/>
            <ac:picMk id="33" creationId="{2503C173-7998-48C5-81C9-8DB3C955F22F}"/>
          </ac:picMkLst>
        </pc:picChg>
        <pc:picChg chg="add del">
          <ac:chgData name="雄斗 増本" userId="c33bc751-cd93-45c0-ad15-94131cb6fb34" providerId="ADAL" clId="{EE9B2E8F-BB2E-447E-8CE5-49AD846F0CD0}" dt="2019-11-18T12:37:13.067" v="3923" actId="478"/>
          <ac:picMkLst>
            <pc:docMk/>
            <pc:sldMk cId="2619616475" sldId="299"/>
            <ac:picMk id="34" creationId="{A267B84F-7368-482F-90D1-8BC2DF2DAD2C}"/>
          </ac:picMkLst>
        </pc:picChg>
        <pc:picChg chg="add del">
          <ac:chgData name="雄斗 増本" userId="c33bc751-cd93-45c0-ad15-94131cb6fb34" providerId="ADAL" clId="{EE9B2E8F-BB2E-447E-8CE5-49AD846F0CD0}" dt="2019-11-18T12:37:13.067" v="3923" actId="478"/>
          <ac:picMkLst>
            <pc:docMk/>
            <pc:sldMk cId="2619616475" sldId="299"/>
            <ac:picMk id="35" creationId="{C771EE8C-93DF-4F15-A6FA-09879404C136}"/>
          </ac:picMkLst>
        </pc:picChg>
        <pc:picChg chg="add del">
          <ac:chgData name="雄斗 増本" userId="c33bc751-cd93-45c0-ad15-94131cb6fb34" providerId="ADAL" clId="{EE9B2E8F-BB2E-447E-8CE5-49AD846F0CD0}" dt="2019-11-18T12:37:13.067" v="3923" actId="478"/>
          <ac:picMkLst>
            <pc:docMk/>
            <pc:sldMk cId="2619616475" sldId="299"/>
            <ac:picMk id="36" creationId="{30585055-C8D3-4475-ABE8-568E22533F94}"/>
          </ac:picMkLst>
        </pc:picChg>
        <pc:picChg chg="add del">
          <ac:chgData name="雄斗 増本" userId="c33bc751-cd93-45c0-ad15-94131cb6fb34" providerId="ADAL" clId="{EE9B2E8F-BB2E-447E-8CE5-49AD846F0CD0}" dt="2019-11-18T12:37:13.067" v="3923" actId="478"/>
          <ac:picMkLst>
            <pc:docMk/>
            <pc:sldMk cId="2619616475" sldId="299"/>
            <ac:picMk id="37" creationId="{BF277A28-E47E-4FBA-87C4-C62DBE0C067B}"/>
          </ac:picMkLst>
        </pc:picChg>
        <pc:picChg chg="add mod">
          <ac:chgData name="雄斗 増本" userId="c33bc751-cd93-45c0-ad15-94131cb6fb34" providerId="ADAL" clId="{EE9B2E8F-BB2E-447E-8CE5-49AD846F0CD0}" dt="2019-11-28T12:57:01.325" v="12183" actId="1076"/>
          <ac:picMkLst>
            <pc:docMk/>
            <pc:sldMk cId="2619616475" sldId="299"/>
            <ac:picMk id="38" creationId="{0B9F1E74-8A59-4857-B59E-154D254CA134}"/>
          </ac:picMkLst>
        </pc:picChg>
        <pc:picChg chg="add del">
          <ac:chgData name="雄斗 増本" userId="c33bc751-cd93-45c0-ad15-94131cb6fb34" providerId="ADAL" clId="{EE9B2E8F-BB2E-447E-8CE5-49AD846F0CD0}" dt="2019-11-18T12:37:13.067" v="3923" actId="478"/>
          <ac:picMkLst>
            <pc:docMk/>
            <pc:sldMk cId="2619616475" sldId="299"/>
            <ac:picMk id="38" creationId="{9B9DAD5C-215F-4022-AD41-AC1E515FAFA4}"/>
          </ac:picMkLst>
        </pc:picChg>
        <pc:picChg chg="del">
          <ac:chgData name="雄斗 増本" userId="c33bc751-cd93-45c0-ad15-94131cb6fb34" providerId="ADAL" clId="{EE9B2E8F-BB2E-447E-8CE5-49AD846F0CD0}" dt="2020-01-22T05:13:18.701" v="26406" actId="478"/>
          <ac:picMkLst>
            <pc:docMk/>
            <pc:sldMk cId="2619616475" sldId="299"/>
            <ac:picMk id="39" creationId="{1A16759F-D07D-0941-AFE4-E68D18E0D23F}"/>
          </ac:picMkLst>
        </pc:picChg>
        <pc:picChg chg="add mod">
          <ac:chgData name="雄斗 増本" userId="c33bc751-cd93-45c0-ad15-94131cb6fb34" providerId="ADAL" clId="{EE9B2E8F-BB2E-447E-8CE5-49AD846F0CD0}" dt="2019-11-28T12:56:56.342" v="12181" actId="571"/>
          <ac:picMkLst>
            <pc:docMk/>
            <pc:sldMk cId="2619616475" sldId="299"/>
            <ac:picMk id="39" creationId="{3B05ACEA-853B-4CF2-B1C3-4CEFF8E33094}"/>
          </ac:picMkLst>
        </pc:picChg>
        <pc:picChg chg="add del">
          <ac:chgData name="雄斗 増本" userId="c33bc751-cd93-45c0-ad15-94131cb6fb34" providerId="ADAL" clId="{EE9B2E8F-BB2E-447E-8CE5-49AD846F0CD0}" dt="2019-11-18T12:37:13.067" v="3923" actId="478"/>
          <ac:picMkLst>
            <pc:docMk/>
            <pc:sldMk cId="2619616475" sldId="299"/>
            <ac:picMk id="39" creationId="{748804CD-51C1-455E-8CE1-3F00105F50E7}"/>
          </ac:picMkLst>
        </pc:picChg>
        <pc:picChg chg="add del">
          <ac:chgData name="雄斗 増本" userId="c33bc751-cd93-45c0-ad15-94131cb6fb34" providerId="ADAL" clId="{EE9B2E8F-BB2E-447E-8CE5-49AD846F0CD0}" dt="2019-11-18T12:37:13.067" v="3923" actId="478"/>
          <ac:picMkLst>
            <pc:docMk/>
            <pc:sldMk cId="2619616475" sldId="299"/>
            <ac:picMk id="40" creationId="{E8D0F2D7-A3C4-4677-8FDC-B50407725EF4}"/>
          </ac:picMkLst>
        </pc:picChg>
        <pc:picChg chg="add del">
          <ac:chgData name="雄斗 増本" userId="c33bc751-cd93-45c0-ad15-94131cb6fb34" providerId="ADAL" clId="{EE9B2E8F-BB2E-447E-8CE5-49AD846F0CD0}" dt="2019-11-18T12:37:13.067" v="3923" actId="478"/>
          <ac:picMkLst>
            <pc:docMk/>
            <pc:sldMk cId="2619616475" sldId="299"/>
            <ac:picMk id="41" creationId="{8A901FE0-9ACB-4EF9-B32C-34A17EF4245D}"/>
          </ac:picMkLst>
        </pc:picChg>
        <pc:picChg chg="add del">
          <ac:chgData name="雄斗 増本" userId="c33bc751-cd93-45c0-ad15-94131cb6fb34" providerId="ADAL" clId="{EE9B2E8F-BB2E-447E-8CE5-49AD846F0CD0}" dt="2019-11-18T12:37:13.067" v="3923" actId="478"/>
          <ac:picMkLst>
            <pc:docMk/>
            <pc:sldMk cId="2619616475" sldId="299"/>
            <ac:picMk id="42" creationId="{768F31BC-EC42-4B71-B306-254675B06278}"/>
          </ac:picMkLst>
        </pc:picChg>
        <pc:picChg chg="add del">
          <ac:chgData name="雄斗 増本" userId="c33bc751-cd93-45c0-ad15-94131cb6fb34" providerId="ADAL" clId="{EE9B2E8F-BB2E-447E-8CE5-49AD846F0CD0}" dt="2019-11-18T12:37:13.067" v="3923" actId="478"/>
          <ac:picMkLst>
            <pc:docMk/>
            <pc:sldMk cId="2619616475" sldId="299"/>
            <ac:picMk id="43" creationId="{8570440D-1785-4935-BF91-3C42BBB73824}"/>
          </ac:picMkLst>
        </pc:picChg>
        <pc:picChg chg="add del">
          <ac:chgData name="雄斗 増本" userId="c33bc751-cd93-45c0-ad15-94131cb6fb34" providerId="ADAL" clId="{EE9B2E8F-BB2E-447E-8CE5-49AD846F0CD0}" dt="2019-11-18T12:37:13.067" v="3923" actId="478"/>
          <ac:picMkLst>
            <pc:docMk/>
            <pc:sldMk cId="2619616475" sldId="299"/>
            <ac:picMk id="44" creationId="{53C4B9BE-FD6D-4F57-9FAF-E8FA363D6FBB}"/>
          </ac:picMkLst>
        </pc:picChg>
        <pc:picChg chg="add del">
          <ac:chgData name="雄斗 増本" userId="c33bc751-cd93-45c0-ad15-94131cb6fb34" providerId="ADAL" clId="{EE9B2E8F-BB2E-447E-8CE5-49AD846F0CD0}" dt="2019-11-18T12:37:13.067" v="3923" actId="478"/>
          <ac:picMkLst>
            <pc:docMk/>
            <pc:sldMk cId="2619616475" sldId="299"/>
            <ac:picMk id="45" creationId="{824EAD33-9861-45A4-824A-5AFE4BB4757B}"/>
          </ac:picMkLst>
        </pc:picChg>
        <pc:picChg chg="add del">
          <ac:chgData name="雄斗 増本" userId="c33bc751-cd93-45c0-ad15-94131cb6fb34" providerId="ADAL" clId="{EE9B2E8F-BB2E-447E-8CE5-49AD846F0CD0}" dt="2019-11-18T12:37:13.067" v="3923" actId="478"/>
          <ac:picMkLst>
            <pc:docMk/>
            <pc:sldMk cId="2619616475" sldId="299"/>
            <ac:picMk id="46" creationId="{522FCD1B-2FAB-4059-A826-F222C5D04FDF}"/>
          </ac:picMkLst>
        </pc:picChg>
        <pc:picChg chg="add del">
          <ac:chgData name="雄斗 増本" userId="c33bc751-cd93-45c0-ad15-94131cb6fb34" providerId="ADAL" clId="{EE9B2E8F-BB2E-447E-8CE5-49AD846F0CD0}" dt="2019-11-18T12:37:13.067" v="3923" actId="478"/>
          <ac:picMkLst>
            <pc:docMk/>
            <pc:sldMk cId="2619616475" sldId="299"/>
            <ac:picMk id="47" creationId="{7D26A028-88D8-4B9B-8C89-25872D5F34D1}"/>
          </ac:picMkLst>
        </pc:picChg>
        <pc:picChg chg="add mod">
          <ac:chgData name="雄斗 増本" userId="c33bc751-cd93-45c0-ad15-94131cb6fb34" providerId="ADAL" clId="{EE9B2E8F-BB2E-447E-8CE5-49AD846F0CD0}" dt="2019-11-18T12:38:08.640" v="3971" actId="1076"/>
          <ac:picMkLst>
            <pc:docMk/>
            <pc:sldMk cId="2619616475" sldId="299"/>
            <ac:picMk id="48" creationId="{54EC598C-D38A-4463-A013-6943FD29AA38}"/>
          </ac:picMkLst>
        </pc:picChg>
        <pc:picChg chg="add mod">
          <ac:chgData name="雄斗 増本" userId="c33bc751-cd93-45c0-ad15-94131cb6fb34" providerId="ADAL" clId="{EE9B2E8F-BB2E-447E-8CE5-49AD846F0CD0}" dt="2020-01-22T05:14:22.816" v="26410" actId="1076"/>
          <ac:picMkLst>
            <pc:docMk/>
            <pc:sldMk cId="2619616475" sldId="299"/>
            <ac:picMk id="61" creationId="{FC673612-348D-438F-81F6-932B5393D337}"/>
          </ac:picMkLst>
        </pc:picChg>
        <pc:picChg chg="add mod">
          <ac:chgData name="雄斗 増本" userId="c33bc751-cd93-45c0-ad15-94131cb6fb34" providerId="ADAL" clId="{EE9B2E8F-BB2E-447E-8CE5-49AD846F0CD0}" dt="2020-01-22T05:14:22.816" v="26410" actId="1076"/>
          <ac:picMkLst>
            <pc:docMk/>
            <pc:sldMk cId="2619616475" sldId="299"/>
            <ac:picMk id="62" creationId="{C6C18AFD-3B3E-4D32-BC6D-A002CA2544A1}"/>
          </ac:picMkLst>
        </pc:picChg>
        <pc:picChg chg="add">
          <ac:chgData name="雄斗 増本" userId="c33bc751-cd93-45c0-ad15-94131cb6fb34" providerId="ADAL" clId="{EE9B2E8F-BB2E-447E-8CE5-49AD846F0CD0}" dt="2019-11-18T12:37:58.697" v="3928"/>
          <ac:picMkLst>
            <pc:docMk/>
            <pc:sldMk cId="2619616475" sldId="299"/>
            <ac:picMk id="63" creationId="{3E421E2E-8B65-46AE-A6CB-A545365418FC}"/>
          </ac:picMkLst>
        </pc:picChg>
        <pc:picChg chg="add mod">
          <ac:chgData name="雄斗 増本" userId="c33bc751-cd93-45c0-ad15-94131cb6fb34" providerId="ADAL" clId="{EE9B2E8F-BB2E-447E-8CE5-49AD846F0CD0}" dt="2020-01-22T05:14:22.816" v="26410" actId="1076"/>
          <ac:picMkLst>
            <pc:docMk/>
            <pc:sldMk cId="2619616475" sldId="299"/>
            <ac:picMk id="64" creationId="{13DA4CCC-B87D-4CEE-A669-96506F4323DB}"/>
          </ac:picMkLst>
        </pc:picChg>
        <pc:picChg chg="add">
          <ac:chgData name="雄斗 増本" userId="c33bc751-cd93-45c0-ad15-94131cb6fb34" providerId="ADAL" clId="{EE9B2E8F-BB2E-447E-8CE5-49AD846F0CD0}" dt="2019-11-18T12:37:58.697" v="3928"/>
          <ac:picMkLst>
            <pc:docMk/>
            <pc:sldMk cId="2619616475" sldId="299"/>
            <ac:picMk id="64" creationId="{C227DF67-5950-4CDA-A7B7-F6EC085FBC56}"/>
          </ac:picMkLst>
        </pc:picChg>
        <pc:picChg chg="add">
          <ac:chgData name="雄斗 増本" userId="c33bc751-cd93-45c0-ad15-94131cb6fb34" providerId="ADAL" clId="{EE9B2E8F-BB2E-447E-8CE5-49AD846F0CD0}" dt="2019-11-18T12:37:58.697" v="3928"/>
          <ac:picMkLst>
            <pc:docMk/>
            <pc:sldMk cId="2619616475" sldId="299"/>
            <ac:picMk id="65" creationId="{E3F458BD-02FD-4229-A640-4CF436AEEE83}"/>
          </ac:picMkLst>
        </pc:picChg>
        <pc:picChg chg="add">
          <ac:chgData name="雄斗 増本" userId="c33bc751-cd93-45c0-ad15-94131cb6fb34" providerId="ADAL" clId="{EE9B2E8F-BB2E-447E-8CE5-49AD846F0CD0}" dt="2019-11-18T12:37:58.697" v="3928"/>
          <ac:picMkLst>
            <pc:docMk/>
            <pc:sldMk cId="2619616475" sldId="299"/>
            <ac:picMk id="68" creationId="{86352F08-B7F3-44F3-BEC7-375AD814DD67}"/>
          </ac:picMkLst>
        </pc:picChg>
        <pc:picChg chg="add">
          <ac:chgData name="雄斗 増本" userId="c33bc751-cd93-45c0-ad15-94131cb6fb34" providerId="ADAL" clId="{EE9B2E8F-BB2E-447E-8CE5-49AD846F0CD0}" dt="2019-11-18T12:37:58.697" v="3928"/>
          <ac:picMkLst>
            <pc:docMk/>
            <pc:sldMk cId="2619616475" sldId="299"/>
            <ac:picMk id="71" creationId="{71379CD1-DFD2-4062-B316-92E2DA577573}"/>
          </ac:picMkLst>
        </pc:picChg>
        <pc:picChg chg="add">
          <ac:chgData name="雄斗 増本" userId="c33bc751-cd93-45c0-ad15-94131cb6fb34" providerId="ADAL" clId="{EE9B2E8F-BB2E-447E-8CE5-49AD846F0CD0}" dt="2019-11-18T12:37:58.697" v="3928"/>
          <ac:picMkLst>
            <pc:docMk/>
            <pc:sldMk cId="2619616475" sldId="299"/>
            <ac:picMk id="72" creationId="{F7C5AD83-BC7A-4110-98CE-96530FBA057B}"/>
          </ac:picMkLst>
        </pc:picChg>
        <pc:picChg chg="add">
          <ac:chgData name="雄斗 増本" userId="c33bc751-cd93-45c0-ad15-94131cb6fb34" providerId="ADAL" clId="{EE9B2E8F-BB2E-447E-8CE5-49AD846F0CD0}" dt="2019-11-18T12:37:58.697" v="3928"/>
          <ac:picMkLst>
            <pc:docMk/>
            <pc:sldMk cId="2619616475" sldId="299"/>
            <ac:picMk id="73" creationId="{B9D92AF8-38E5-4B42-9A62-97AD5DE6C563}"/>
          </ac:picMkLst>
        </pc:picChg>
        <pc:picChg chg="add">
          <ac:chgData name="雄斗 増本" userId="c33bc751-cd93-45c0-ad15-94131cb6fb34" providerId="ADAL" clId="{EE9B2E8F-BB2E-447E-8CE5-49AD846F0CD0}" dt="2019-11-18T12:37:58.697" v="3928"/>
          <ac:picMkLst>
            <pc:docMk/>
            <pc:sldMk cId="2619616475" sldId="299"/>
            <ac:picMk id="74" creationId="{59796648-E4B9-47CF-BA6E-C5C4704080E2}"/>
          </ac:picMkLst>
        </pc:picChg>
        <pc:picChg chg="add del">
          <ac:chgData name="雄斗 増本" userId="c33bc751-cd93-45c0-ad15-94131cb6fb34" providerId="ADAL" clId="{EE9B2E8F-BB2E-447E-8CE5-49AD846F0CD0}" dt="2019-11-28T12:56:58.203" v="12182" actId="478"/>
          <ac:picMkLst>
            <pc:docMk/>
            <pc:sldMk cId="2619616475" sldId="299"/>
            <ac:picMk id="75" creationId="{63A7E0A4-8DED-4495-B33D-33E7BB7CD3D9}"/>
          </ac:picMkLst>
        </pc:picChg>
        <pc:picChg chg="add">
          <ac:chgData name="雄斗 増本" userId="c33bc751-cd93-45c0-ad15-94131cb6fb34" providerId="ADAL" clId="{EE9B2E8F-BB2E-447E-8CE5-49AD846F0CD0}" dt="2019-11-18T12:37:58.697" v="3928"/>
          <ac:picMkLst>
            <pc:docMk/>
            <pc:sldMk cId="2619616475" sldId="299"/>
            <ac:picMk id="76" creationId="{D1A1CFA3-AE92-4484-9B97-D7685F3DCCC1}"/>
          </ac:picMkLst>
        </pc:picChg>
        <pc:picChg chg="add">
          <ac:chgData name="雄斗 増本" userId="c33bc751-cd93-45c0-ad15-94131cb6fb34" providerId="ADAL" clId="{EE9B2E8F-BB2E-447E-8CE5-49AD846F0CD0}" dt="2019-11-18T12:37:58.697" v="3928"/>
          <ac:picMkLst>
            <pc:docMk/>
            <pc:sldMk cId="2619616475" sldId="299"/>
            <ac:picMk id="77" creationId="{CDF6C925-3216-4FEF-A078-A8C5486DA588}"/>
          </ac:picMkLst>
        </pc:picChg>
        <pc:picChg chg="add">
          <ac:chgData name="雄斗 増本" userId="c33bc751-cd93-45c0-ad15-94131cb6fb34" providerId="ADAL" clId="{EE9B2E8F-BB2E-447E-8CE5-49AD846F0CD0}" dt="2019-11-18T12:37:58.697" v="3928"/>
          <ac:picMkLst>
            <pc:docMk/>
            <pc:sldMk cId="2619616475" sldId="299"/>
            <ac:picMk id="78" creationId="{2AD28691-3048-49E2-96D3-E699D4BA2330}"/>
          </ac:picMkLst>
        </pc:picChg>
        <pc:picChg chg="add">
          <ac:chgData name="雄斗 増本" userId="c33bc751-cd93-45c0-ad15-94131cb6fb34" providerId="ADAL" clId="{EE9B2E8F-BB2E-447E-8CE5-49AD846F0CD0}" dt="2019-11-18T12:37:58.697" v="3928"/>
          <ac:picMkLst>
            <pc:docMk/>
            <pc:sldMk cId="2619616475" sldId="299"/>
            <ac:picMk id="79" creationId="{70A84CA7-94F9-45D8-BE1C-3713F30BB978}"/>
          </ac:picMkLst>
        </pc:picChg>
        <pc:picChg chg="add">
          <ac:chgData name="雄斗 増本" userId="c33bc751-cd93-45c0-ad15-94131cb6fb34" providerId="ADAL" clId="{EE9B2E8F-BB2E-447E-8CE5-49AD846F0CD0}" dt="2019-11-18T12:37:58.697" v="3928"/>
          <ac:picMkLst>
            <pc:docMk/>
            <pc:sldMk cId="2619616475" sldId="299"/>
            <ac:picMk id="80" creationId="{F2833D35-FCE2-4516-9BE3-C72BE4AE1786}"/>
          </ac:picMkLst>
        </pc:picChg>
        <pc:picChg chg="add">
          <ac:chgData name="雄斗 増本" userId="c33bc751-cd93-45c0-ad15-94131cb6fb34" providerId="ADAL" clId="{EE9B2E8F-BB2E-447E-8CE5-49AD846F0CD0}" dt="2019-11-18T12:37:58.697" v="3928"/>
          <ac:picMkLst>
            <pc:docMk/>
            <pc:sldMk cId="2619616475" sldId="299"/>
            <ac:picMk id="81" creationId="{EDB259FC-1381-413F-AE80-A0841DD95EFC}"/>
          </ac:picMkLst>
        </pc:picChg>
        <pc:picChg chg="add">
          <ac:chgData name="雄斗 増本" userId="c33bc751-cd93-45c0-ad15-94131cb6fb34" providerId="ADAL" clId="{EE9B2E8F-BB2E-447E-8CE5-49AD846F0CD0}" dt="2019-11-18T12:37:58.697" v="3928"/>
          <ac:picMkLst>
            <pc:docMk/>
            <pc:sldMk cId="2619616475" sldId="299"/>
            <ac:picMk id="82" creationId="{454C36F2-CD73-423C-8985-86BD0E739C97}"/>
          </ac:picMkLst>
        </pc:picChg>
        <pc:picChg chg="add">
          <ac:chgData name="雄斗 増本" userId="c33bc751-cd93-45c0-ad15-94131cb6fb34" providerId="ADAL" clId="{EE9B2E8F-BB2E-447E-8CE5-49AD846F0CD0}" dt="2019-11-18T12:37:58.697" v="3928"/>
          <ac:picMkLst>
            <pc:docMk/>
            <pc:sldMk cId="2619616475" sldId="299"/>
            <ac:picMk id="83" creationId="{FE1BE6E8-A900-4D8D-BC74-DF6564E873A7}"/>
          </ac:picMkLst>
        </pc:picChg>
        <pc:picChg chg="add">
          <ac:chgData name="雄斗 増本" userId="c33bc751-cd93-45c0-ad15-94131cb6fb34" providerId="ADAL" clId="{EE9B2E8F-BB2E-447E-8CE5-49AD846F0CD0}" dt="2019-11-18T12:37:58.697" v="3928"/>
          <ac:picMkLst>
            <pc:docMk/>
            <pc:sldMk cId="2619616475" sldId="299"/>
            <ac:picMk id="84" creationId="{6BA29D48-1E28-4A74-ABB5-2DED12B38A07}"/>
          </ac:picMkLst>
        </pc:picChg>
        <pc:picChg chg="add">
          <ac:chgData name="雄斗 増本" userId="c33bc751-cd93-45c0-ad15-94131cb6fb34" providerId="ADAL" clId="{EE9B2E8F-BB2E-447E-8CE5-49AD846F0CD0}" dt="2019-11-18T12:37:58.697" v="3928"/>
          <ac:picMkLst>
            <pc:docMk/>
            <pc:sldMk cId="2619616475" sldId="299"/>
            <ac:picMk id="85" creationId="{1300A2CE-41A0-4700-B935-4E7E7B4C07AB}"/>
          </ac:picMkLst>
        </pc:picChg>
        <pc:picChg chg="add">
          <ac:chgData name="雄斗 増本" userId="c33bc751-cd93-45c0-ad15-94131cb6fb34" providerId="ADAL" clId="{EE9B2E8F-BB2E-447E-8CE5-49AD846F0CD0}" dt="2019-11-18T12:37:58.697" v="3928"/>
          <ac:picMkLst>
            <pc:docMk/>
            <pc:sldMk cId="2619616475" sldId="299"/>
            <ac:picMk id="86" creationId="{C173D23F-4F63-4FAB-88B0-975514F2FF84}"/>
          </ac:picMkLst>
        </pc:picChg>
        <pc:picChg chg="add del">
          <ac:chgData name="雄斗 増本" userId="c33bc751-cd93-45c0-ad15-94131cb6fb34" providerId="ADAL" clId="{EE9B2E8F-BB2E-447E-8CE5-49AD846F0CD0}" dt="2019-11-18T12:42:06.593" v="4366"/>
          <ac:picMkLst>
            <pc:docMk/>
            <pc:sldMk cId="2619616475" sldId="299"/>
            <ac:picMk id="89" creationId="{0E08190D-68DA-4C69-8E22-02DFAA679565}"/>
          </ac:picMkLst>
        </pc:picChg>
        <pc:picChg chg="add mod">
          <ac:chgData name="雄斗 増本" userId="c33bc751-cd93-45c0-ad15-94131cb6fb34" providerId="ADAL" clId="{EE9B2E8F-BB2E-447E-8CE5-49AD846F0CD0}" dt="2020-01-22T05:14:22.816" v="26410" actId="1076"/>
          <ac:picMkLst>
            <pc:docMk/>
            <pc:sldMk cId="2619616475" sldId="299"/>
            <ac:picMk id="99" creationId="{570EEBDD-0503-4B7D-A66D-821511F2BB5E}"/>
          </ac:picMkLst>
        </pc:picChg>
        <pc:picChg chg="add mod">
          <ac:chgData name="雄斗 増本" userId="c33bc751-cd93-45c0-ad15-94131cb6fb34" providerId="ADAL" clId="{EE9B2E8F-BB2E-447E-8CE5-49AD846F0CD0}" dt="2020-01-22T05:14:22.816" v="26410" actId="1076"/>
          <ac:picMkLst>
            <pc:docMk/>
            <pc:sldMk cId="2619616475" sldId="299"/>
            <ac:picMk id="100" creationId="{1079A1FA-A569-460C-99E7-CBACD7C2117C}"/>
          </ac:picMkLst>
        </pc:picChg>
        <pc:picChg chg="add mod">
          <ac:chgData name="雄斗 増本" userId="c33bc751-cd93-45c0-ad15-94131cb6fb34" providerId="ADAL" clId="{EE9B2E8F-BB2E-447E-8CE5-49AD846F0CD0}" dt="2020-01-22T05:14:22.816" v="26410" actId="1076"/>
          <ac:picMkLst>
            <pc:docMk/>
            <pc:sldMk cId="2619616475" sldId="299"/>
            <ac:picMk id="102" creationId="{E8E927A1-FE40-437C-98DD-C3EDBAF922A4}"/>
          </ac:picMkLst>
        </pc:picChg>
        <pc:cxnChg chg="add mod">
          <ac:chgData name="雄斗 増本" userId="c33bc751-cd93-45c0-ad15-94131cb6fb34" providerId="ADAL" clId="{EE9B2E8F-BB2E-447E-8CE5-49AD846F0CD0}" dt="2020-01-22T05:14:22.816" v="26410" actId="1076"/>
          <ac:cxnSpMkLst>
            <pc:docMk/>
            <pc:sldMk cId="2619616475" sldId="299"/>
            <ac:cxnSpMk id="34" creationId="{6C1D1259-A385-412F-95E9-78E703660B55}"/>
          </ac:cxnSpMkLst>
        </pc:cxnChg>
        <pc:cxnChg chg="add mod">
          <ac:chgData name="雄斗 増本" userId="c33bc751-cd93-45c0-ad15-94131cb6fb34" providerId="ADAL" clId="{EE9B2E8F-BB2E-447E-8CE5-49AD846F0CD0}" dt="2020-01-22T05:14:22.816" v="26410" actId="1076"/>
          <ac:cxnSpMkLst>
            <pc:docMk/>
            <pc:sldMk cId="2619616475" sldId="299"/>
            <ac:cxnSpMk id="35" creationId="{7F16A299-F839-4C02-BC87-E56FD73BCC70}"/>
          </ac:cxnSpMkLst>
        </pc:cxnChg>
        <pc:cxnChg chg="add mod">
          <ac:chgData name="雄斗 増本" userId="c33bc751-cd93-45c0-ad15-94131cb6fb34" providerId="ADAL" clId="{EE9B2E8F-BB2E-447E-8CE5-49AD846F0CD0}" dt="2020-01-22T05:14:22.816" v="26410" actId="1076"/>
          <ac:cxnSpMkLst>
            <pc:docMk/>
            <pc:sldMk cId="2619616475" sldId="299"/>
            <ac:cxnSpMk id="36" creationId="{EFA7C692-B522-42FF-B932-47B392B55ABE}"/>
          </ac:cxnSpMkLst>
        </pc:cxnChg>
        <pc:cxnChg chg="add mod">
          <ac:chgData name="雄斗 増本" userId="c33bc751-cd93-45c0-ad15-94131cb6fb34" providerId="ADAL" clId="{EE9B2E8F-BB2E-447E-8CE5-49AD846F0CD0}" dt="2020-01-22T05:14:22.816" v="26410" actId="1076"/>
          <ac:cxnSpMkLst>
            <pc:docMk/>
            <pc:sldMk cId="2619616475" sldId="299"/>
            <ac:cxnSpMk id="72" creationId="{5BC5C170-8E75-4F8C-AFC0-82F187967747}"/>
          </ac:cxnSpMkLst>
        </pc:cxnChg>
        <pc:cxnChg chg="add mod">
          <ac:chgData name="雄斗 増本" userId="c33bc751-cd93-45c0-ad15-94131cb6fb34" providerId="ADAL" clId="{EE9B2E8F-BB2E-447E-8CE5-49AD846F0CD0}" dt="2020-01-22T05:14:22.816" v="26410" actId="1076"/>
          <ac:cxnSpMkLst>
            <pc:docMk/>
            <pc:sldMk cId="2619616475" sldId="299"/>
            <ac:cxnSpMk id="73" creationId="{43625D37-E1E1-4236-BF34-B6705BEBEE2E}"/>
          </ac:cxnSpMkLst>
        </pc:cxnChg>
        <pc:cxnChg chg="add mod">
          <ac:chgData name="雄斗 増本" userId="c33bc751-cd93-45c0-ad15-94131cb6fb34" providerId="ADAL" clId="{EE9B2E8F-BB2E-447E-8CE5-49AD846F0CD0}" dt="2020-01-22T05:14:22.816" v="26410" actId="1076"/>
          <ac:cxnSpMkLst>
            <pc:docMk/>
            <pc:sldMk cId="2619616475" sldId="299"/>
            <ac:cxnSpMk id="74" creationId="{4C2D4125-AD19-4D51-9E53-4DEDE12B8BE3}"/>
          </ac:cxnSpMkLst>
        </pc:cxnChg>
        <pc:cxnChg chg="add mod">
          <ac:chgData name="雄斗 増本" userId="c33bc751-cd93-45c0-ad15-94131cb6fb34" providerId="ADAL" clId="{EE9B2E8F-BB2E-447E-8CE5-49AD846F0CD0}" dt="2020-01-22T05:14:22.816" v="26410" actId="1076"/>
          <ac:cxnSpMkLst>
            <pc:docMk/>
            <pc:sldMk cId="2619616475" sldId="299"/>
            <ac:cxnSpMk id="108" creationId="{F085BE68-7991-4F64-8E70-F96C9888FC99}"/>
          </ac:cxnSpMkLst>
        </pc:cxnChg>
        <pc:cxnChg chg="add mod">
          <ac:chgData name="雄斗 増本" userId="c33bc751-cd93-45c0-ad15-94131cb6fb34" providerId="ADAL" clId="{EE9B2E8F-BB2E-447E-8CE5-49AD846F0CD0}" dt="2020-01-22T05:14:22.816" v="26410" actId="1076"/>
          <ac:cxnSpMkLst>
            <pc:docMk/>
            <pc:sldMk cId="2619616475" sldId="299"/>
            <ac:cxnSpMk id="109" creationId="{7A89DF16-2927-40FD-92AF-A6574FF9FE80}"/>
          </ac:cxnSpMkLst>
        </pc:cxnChg>
        <pc:cxnChg chg="add mod">
          <ac:chgData name="雄斗 増本" userId="c33bc751-cd93-45c0-ad15-94131cb6fb34" providerId="ADAL" clId="{EE9B2E8F-BB2E-447E-8CE5-49AD846F0CD0}" dt="2020-01-22T05:14:22.816" v="26410" actId="1076"/>
          <ac:cxnSpMkLst>
            <pc:docMk/>
            <pc:sldMk cId="2619616475" sldId="299"/>
            <ac:cxnSpMk id="110" creationId="{3287C479-C701-4023-8DB8-8A44E4EF45ED}"/>
          </ac:cxnSpMkLst>
        </pc:cxnChg>
      </pc:sldChg>
      <pc:sldChg chg="addSp delSp modSp add del">
        <pc:chgData name="雄斗 増本" userId="c33bc751-cd93-45c0-ad15-94131cb6fb34" providerId="ADAL" clId="{EE9B2E8F-BB2E-447E-8CE5-49AD846F0CD0}" dt="2020-01-22T05:46:13.825" v="27198"/>
        <pc:sldMkLst>
          <pc:docMk/>
          <pc:sldMk cId="3772347012" sldId="300"/>
        </pc:sldMkLst>
        <pc:spChg chg="add mod">
          <ac:chgData name="雄斗 増本" userId="c33bc751-cd93-45c0-ad15-94131cb6fb34" providerId="ADAL" clId="{EE9B2E8F-BB2E-447E-8CE5-49AD846F0CD0}" dt="2019-11-18T12:42:21.133" v="4367" actId="11529"/>
          <ac:spMkLst>
            <pc:docMk/>
            <pc:sldMk cId="3772347012" sldId="300"/>
            <ac:spMk id="2" creationId="{720BC141-95BF-4BB6-ACFE-67037C6DD8B0}"/>
          </ac:spMkLst>
        </pc:spChg>
        <pc:spChg chg="add mod">
          <ac:chgData name="雄斗 増本" userId="c33bc751-cd93-45c0-ad15-94131cb6fb34" providerId="ADAL" clId="{EE9B2E8F-BB2E-447E-8CE5-49AD846F0CD0}" dt="2019-11-18T12:43:58.420" v="4409" actId="20577"/>
          <ac:spMkLst>
            <pc:docMk/>
            <pc:sldMk cId="3772347012" sldId="300"/>
            <ac:spMk id="3" creationId="{F17D3EA4-7270-4AFE-9DB2-2F087B2DB1C7}"/>
          </ac:spMkLst>
        </pc:spChg>
        <pc:spChg chg="add mod">
          <ac:chgData name="雄斗 増本" userId="c33bc751-cd93-45c0-ad15-94131cb6fb34" providerId="ADAL" clId="{EE9B2E8F-BB2E-447E-8CE5-49AD846F0CD0}" dt="2019-12-20T06:09:34.895" v="20531" actId="1076"/>
          <ac:spMkLst>
            <pc:docMk/>
            <pc:sldMk cId="3772347012" sldId="300"/>
            <ac:spMk id="4" creationId="{2E441B6F-6D82-4049-B641-9D34EC7D1246}"/>
          </ac:spMkLst>
        </pc:spChg>
        <pc:spChg chg="mod">
          <ac:chgData name="雄斗 増本" userId="c33bc751-cd93-45c0-ad15-94131cb6fb34" providerId="ADAL" clId="{EE9B2E8F-BB2E-447E-8CE5-49AD846F0CD0}" dt="2019-11-19T02:43:17.146" v="4901"/>
          <ac:spMkLst>
            <pc:docMk/>
            <pc:sldMk cId="3772347012" sldId="300"/>
            <ac:spMk id="12" creationId="{541E6206-F93F-4428-94E2-64287726CCEA}"/>
          </ac:spMkLst>
        </pc:spChg>
        <pc:spChg chg="add mod">
          <ac:chgData name="雄斗 増本" userId="c33bc751-cd93-45c0-ad15-94131cb6fb34" providerId="ADAL" clId="{EE9B2E8F-BB2E-447E-8CE5-49AD846F0CD0}" dt="2019-11-19T03:06:19.749" v="5495" actId="1076"/>
          <ac:spMkLst>
            <pc:docMk/>
            <pc:sldMk cId="3772347012" sldId="300"/>
            <ac:spMk id="40" creationId="{2269EB78-CE8C-40CF-A6E2-94B0FFFCD6DD}"/>
          </ac:spMkLst>
        </pc:spChg>
        <pc:spChg chg="add del">
          <ac:chgData name="雄斗 増本" userId="c33bc751-cd93-45c0-ad15-94131cb6fb34" providerId="ADAL" clId="{EE9B2E8F-BB2E-447E-8CE5-49AD846F0CD0}" dt="2019-11-18T12:43:13.436" v="4380"/>
          <ac:spMkLst>
            <pc:docMk/>
            <pc:sldMk cId="3772347012" sldId="300"/>
            <ac:spMk id="41" creationId="{F028AB43-00BC-4677-82F9-31A88E6BE115}"/>
          </ac:spMkLst>
        </pc:spChg>
        <pc:spChg chg="add mod">
          <ac:chgData name="雄斗 増本" userId="c33bc751-cd93-45c0-ad15-94131cb6fb34" providerId="ADAL" clId="{EE9B2E8F-BB2E-447E-8CE5-49AD846F0CD0}" dt="2019-12-20T06:09:38.337" v="20532" actId="1076"/>
          <ac:spMkLst>
            <pc:docMk/>
            <pc:sldMk cId="3772347012" sldId="300"/>
            <ac:spMk id="42" creationId="{65DBF31B-B3E9-4CBB-BB91-1F3E51399784}"/>
          </ac:spMkLst>
        </pc:spChg>
        <pc:spChg chg="add del">
          <ac:chgData name="雄斗 増本" userId="c33bc751-cd93-45c0-ad15-94131cb6fb34" providerId="ADAL" clId="{EE9B2E8F-BB2E-447E-8CE5-49AD846F0CD0}" dt="2019-11-18T12:43:34.722" v="4403" actId="478"/>
          <ac:spMkLst>
            <pc:docMk/>
            <pc:sldMk cId="3772347012" sldId="300"/>
            <ac:spMk id="43" creationId="{5B582680-10AA-4031-BAB3-7ABADDCB7FFF}"/>
          </ac:spMkLst>
        </pc:spChg>
        <pc:spChg chg="add del">
          <ac:chgData name="雄斗 増本" userId="c33bc751-cd93-45c0-ad15-94131cb6fb34" providerId="ADAL" clId="{EE9B2E8F-BB2E-447E-8CE5-49AD846F0CD0}" dt="2019-11-19T03:05:32.003" v="5427" actId="478"/>
          <ac:spMkLst>
            <pc:docMk/>
            <pc:sldMk cId="3772347012" sldId="300"/>
            <ac:spMk id="45" creationId="{9517B922-9262-438F-931E-79FB80CB4A96}"/>
          </ac:spMkLst>
        </pc:spChg>
        <pc:spChg chg="add mod">
          <ac:chgData name="雄斗 増本" userId="c33bc751-cd93-45c0-ad15-94131cb6fb34" providerId="ADAL" clId="{EE9B2E8F-BB2E-447E-8CE5-49AD846F0CD0}" dt="2019-12-20T06:09:58.707" v="20564" actId="404"/>
          <ac:spMkLst>
            <pc:docMk/>
            <pc:sldMk cId="3772347012" sldId="300"/>
            <ac:spMk id="45" creationId="{EA7D80E1-BE6D-45B8-AB93-0DCFAB9D21F2}"/>
          </ac:spMkLst>
        </pc:spChg>
        <pc:spChg chg="add mod">
          <ac:chgData name="雄斗 増本" userId="c33bc751-cd93-45c0-ad15-94131cb6fb34" providerId="ADAL" clId="{EE9B2E8F-BB2E-447E-8CE5-49AD846F0CD0}" dt="2019-12-20T06:09:32.028" v="20530" actId="1076"/>
          <ac:spMkLst>
            <pc:docMk/>
            <pc:sldMk cId="3772347012" sldId="300"/>
            <ac:spMk id="46" creationId="{5B7224F3-A4D6-4046-B190-C4AE765F3419}"/>
          </ac:spMkLst>
        </pc:spChg>
        <pc:spChg chg="add">
          <ac:chgData name="雄斗 増本" userId="c33bc751-cd93-45c0-ad15-94131cb6fb34" providerId="ADAL" clId="{EE9B2E8F-BB2E-447E-8CE5-49AD846F0CD0}" dt="2020-01-22T05:46:13.825" v="27198"/>
          <ac:spMkLst>
            <pc:docMk/>
            <pc:sldMk cId="3772347012" sldId="300"/>
            <ac:spMk id="47" creationId="{63B02AC0-2D9B-43A5-90A2-A7C30FB64482}"/>
          </ac:spMkLst>
        </pc:spChg>
        <pc:spChg chg="mod">
          <ac:chgData name="雄斗 増本" userId="c33bc751-cd93-45c0-ad15-94131cb6fb34" providerId="ADAL" clId="{EE9B2E8F-BB2E-447E-8CE5-49AD846F0CD0}" dt="2019-11-18T12:41:47.835" v="4364"/>
          <ac:spMkLst>
            <pc:docMk/>
            <pc:sldMk cId="3772347012" sldId="300"/>
            <ac:spMk id="88" creationId="{8317C22E-CC74-48D9-A863-72F9C4153F53}"/>
          </ac:spMkLst>
        </pc:spChg>
        <pc:picChg chg="add mod">
          <ac:chgData name="雄斗 増本" userId="c33bc751-cd93-45c0-ad15-94131cb6fb34" providerId="ADAL" clId="{EE9B2E8F-BB2E-447E-8CE5-49AD846F0CD0}" dt="2019-11-18T12:43:46.742" v="4406" actId="1076"/>
          <ac:picMkLst>
            <pc:docMk/>
            <pc:sldMk cId="3772347012" sldId="300"/>
            <ac:picMk id="44" creationId="{2CEB6729-0487-46AE-9D7D-92B2F48E5C4F}"/>
          </ac:picMkLst>
        </pc:picChg>
      </pc:sldChg>
      <pc:sldChg chg="addSp delSp modSp add del ord">
        <pc:chgData name="雄斗 増本" userId="c33bc751-cd93-45c0-ad15-94131cb6fb34" providerId="ADAL" clId="{EE9B2E8F-BB2E-447E-8CE5-49AD846F0CD0}" dt="2020-01-22T06:27:05.501" v="28324" actId="121"/>
        <pc:sldMkLst>
          <pc:docMk/>
          <pc:sldMk cId="132417696" sldId="302"/>
        </pc:sldMkLst>
        <pc:spChg chg="add mod ord">
          <ac:chgData name="雄斗 増本" userId="c33bc751-cd93-45c0-ad15-94131cb6fb34" providerId="ADAL" clId="{EE9B2E8F-BB2E-447E-8CE5-49AD846F0CD0}" dt="2019-11-19T03:02:23.812" v="5353" actId="14100"/>
          <ac:spMkLst>
            <pc:docMk/>
            <pc:sldMk cId="132417696" sldId="302"/>
            <ac:spMk id="2" creationId="{6FC7FA00-E0E1-442D-A944-3953FFF1ECEB}"/>
          </ac:spMkLst>
        </pc:spChg>
        <pc:spChg chg="add mod">
          <ac:chgData name="雄斗 増本" userId="c33bc751-cd93-45c0-ad15-94131cb6fb34" providerId="ADAL" clId="{EE9B2E8F-BB2E-447E-8CE5-49AD846F0CD0}" dt="2020-01-22T06:27:05.501" v="28324" actId="121"/>
          <ac:spMkLst>
            <pc:docMk/>
            <pc:sldMk cId="132417696" sldId="302"/>
            <ac:spMk id="7" creationId="{3C8E8D39-34DE-4446-A9E9-E9C5C3C103C9}"/>
          </ac:spMkLst>
        </pc:spChg>
        <pc:spChg chg="add del mod">
          <ac:chgData name="雄斗 増本" userId="c33bc751-cd93-45c0-ad15-94131cb6fb34" providerId="ADAL" clId="{EE9B2E8F-BB2E-447E-8CE5-49AD846F0CD0}" dt="2020-01-22T04:03:50.602" v="26229" actId="21"/>
          <ac:spMkLst>
            <pc:docMk/>
            <pc:sldMk cId="132417696" sldId="302"/>
            <ac:spMk id="41" creationId="{0DD8F231-B6D6-4C4E-8217-2BDCBD2A07B7}"/>
          </ac:spMkLst>
        </pc:spChg>
        <pc:spChg chg="add mod">
          <ac:chgData name="雄斗 増本" userId="c33bc751-cd93-45c0-ad15-94131cb6fb34" providerId="ADAL" clId="{EE9B2E8F-BB2E-447E-8CE5-49AD846F0CD0}" dt="2019-11-19T03:04:15.683" v="5422" actId="208"/>
          <ac:spMkLst>
            <pc:docMk/>
            <pc:sldMk cId="132417696" sldId="302"/>
            <ac:spMk id="68" creationId="{F434B773-86FD-4446-82A0-747F6B7F2E02}"/>
          </ac:spMkLst>
        </pc:spChg>
        <pc:spChg chg="add mod">
          <ac:chgData name="雄斗 増本" userId="c33bc751-cd93-45c0-ad15-94131cb6fb34" providerId="ADAL" clId="{EE9B2E8F-BB2E-447E-8CE5-49AD846F0CD0}" dt="2019-11-19T03:04:07.500" v="5421" actId="207"/>
          <ac:spMkLst>
            <pc:docMk/>
            <pc:sldMk cId="132417696" sldId="302"/>
            <ac:spMk id="69" creationId="{3A4994C1-7458-40AE-A5EB-CCE687830851}"/>
          </ac:spMkLst>
        </pc:spChg>
        <pc:spChg chg="add mod">
          <ac:chgData name="雄斗 増本" userId="c33bc751-cd93-45c0-ad15-94131cb6fb34" providerId="ADAL" clId="{EE9B2E8F-BB2E-447E-8CE5-49AD846F0CD0}" dt="2019-11-19T03:04:02.474" v="5420" actId="207"/>
          <ac:spMkLst>
            <pc:docMk/>
            <pc:sldMk cId="132417696" sldId="302"/>
            <ac:spMk id="70" creationId="{C51C50B6-8CD6-4E45-A60B-8A3FB2CE108B}"/>
          </ac:spMkLst>
        </pc:spChg>
        <pc:spChg chg="add del mod">
          <ac:chgData name="雄斗 増本" userId="c33bc751-cd93-45c0-ad15-94131cb6fb34" providerId="ADAL" clId="{EE9B2E8F-BB2E-447E-8CE5-49AD846F0CD0}" dt="2019-11-19T06:40:04.328" v="5671" actId="478"/>
          <ac:spMkLst>
            <pc:docMk/>
            <pc:sldMk cId="132417696" sldId="302"/>
            <ac:spMk id="71" creationId="{98F341E0-6E41-4A77-A332-9E963C7D7388}"/>
          </ac:spMkLst>
        </pc:spChg>
        <pc:spChg chg="add del mod">
          <ac:chgData name="雄斗 増本" userId="c33bc751-cd93-45c0-ad15-94131cb6fb34" providerId="ADAL" clId="{EE9B2E8F-BB2E-447E-8CE5-49AD846F0CD0}" dt="2019-11-19T06:40:01.151" v="5670" actId="478"/>
          <ac:spMkLst>
            <pc:docMk/>
            <pc:sldMk cId="132417696" sldId="302"/>
            <ac:spMk id="72" creationId="{0341B87A-BE6E-44C8-8800-9A265EB0BF28}"/>
          </ac:spMkLst>
        </pc:spChg>
        <pc:spChg chg="add del mod">
          <ac:chgData name="雄斗 増本" userId="c33bc751-cd93-45c0-ad15-94131cb6fb34" providerId="ADAL" clId="{EE9B2E8F-BB2E-447E-8CE5-49AD846F0CD0}" dt="2019-11-19T06:42:39" v="5773" actId="478"/>
          <ac:spMkLst>
            <pc:docMk/>
            <pc:sldMk cId="132417696" sldId="302"/>
            <ac:spMk id="73" creationId="{A6AAE93E-E4EF-4AA9-ABDA-2110A4A41A20}"/>
          </ac:spMkLst>
        </pc:spChg>
        <pc:spChg chg="add del mod">
          <ac:chgData name="雄斗 増本" userId="c33bc751-cd93-45c0-ad15-94131cb6fb34" providerId="ADAL" clId="{EE9B2E8F-BB2E-447E-8CE5-49AD846F0CD0}" dt="2019-11-19T06:41:52.847" v="5749" actId="478"/>
          <ac:spMkLst>
            <pc:docMk/>
            <pc:sldMk cId="132417696" sldId="302"/>
            <ac:spMk id="74" creationId="{7213A51A-D67D-44F3-849D-550DE48E7614}"/>
          </ac:spMkLst>
        </pc:spChg>
        <pc:spChg chg="add del mod">
          <ac:chgData name="雄斗 増本" userId="c33bc751-cd93-45c0-ad15-94131cb6fb34" providerId="ADAL" clId="{EE9B2E8F-BB2E-447E-8CE5-49AD846F0CD0}" dt="2019-11-19T06:41:50.768" v="5748" actId="478"/>
          <ac:spMkLst>
            <pc:docMk/>
            <pc:sldMk cId="132417696" sldId="302"/>
            <ac:spMk id="75" creationId="{5F02441C-7596-4277-8679-676ABDC6E924}"/>
          </ac:spMkLst>
        </pc:spChg>
        <pc:spChg chg="add del mod">
          <ac:chgData name="雄斗 増本" userId="c33bc751-cd93-45c0-ad15-94131cb6fb34" providerId="ADAL" clId="{EE9B2E8F-BB2E-447E-8CE5-49AD846F0CD0}" dt="2019-11-19T06:42:26.480" v="5763" actId="478"/>
          <ac:spMkLst>
            <pc:docMk/>
            <pc:sldMk cId="132417696" sldId="302"/>
            <ac:spMk id="76" creationId="{5D7E29B0-EAB1-42FF-98B9-FDA70E8A8686}"/>
          </ac:spMkLst>
        </pc:spChg>
        <pc:spChg chg="add">
          <ac:chgData name="雄斗 増本" userId="c33bc751-cd93-45c0-ad15-94131cb6fb34" providerId="ADAL" clId="{EE9B2E8F-BB2E-447E-8CE5-49AD846F0CD0}" dt="2019-11-21T09:44:29.739" v="8569"/>
          <ac:spMkLst>
            <pc:docMk/>
            <pc:sldMk cId="132417696" sldId="302"/>
            <ac:spMk id="76" creationId="{C34F8265-11E2-4308-8CF5-92FADFA93940}"/>
          </ac:spMkLst>
        </pc:spChg>
        <pc:spChg chg="add del mod">
          <ac:chgData name="雄斗 増本" userId="c33bc751-cd93-45c0-ad15-94131cb6fb34" providerId="ADAL" clId="{EE9B2E8F-BB2E-447E-8CE5-49AD846F0CD0}" dt="2019-11-19T06:42:51.921" v="5777" actId="478"/>
          <ac:spMkLst>
            <pc:docMk/>
            <pc:sldMk cId="132417696" sldId="302"/>
            <ac:spMk id="77" creationId="{32F4CE3B-9B07-49C9-B2CC-99F2E276CD66}"/>
          </ac:spMkLst>
        </pc:spChg>
        <pc:spChg chg="add mod">
          <ac:chgData name="雄斗 増本" userId="c33bc751-cd93-45c0-ad15-94131cb6fb34" providerId="ADAL" clId="{EE9B2E8F-BB2E-447E-8CE5-49AD846F0CD0}" dt="2019-11-19T06:42:44.605" v="5775" actId="1076"/>
          <ac:spMkLst>
            <pc:docMk/>
            <pc:sldMk cId="132417696" sldId="302"/>
            <ac:spMk id="78" creationId="{2C5A6F3A-5A06-46DF-8AF2-C4576E53E608}"/>
          </ac:spMkLst>
        </pc:spChg>
        <pc:spChg chg="add mod">
          <ac:chgData name="雄斗 増本" userId="c33bc751-cd93-45c0-ad15-94131cb6fb34" providerId="ADAL" clId="{EE9B2E8F-BB2E-447E-8CE5-49AD846F0CD0}" dt="2019-11-19T06:42:50.165" v="5776" actId="571"/>
          <ac:spMkLst>
            <pc:docMk/>
            <pc:sldMk cId="132417696" sldId="302"/>
            <ac:spMk id="79" creationId="{98C45D0C-B5EE-4BEB-BC6E-04B34F47F6F9}"/>
          </ac:spMkLst>
        </pc:spChg>
        <pc:spChg chg="add mod">
          <ac:chgData name="雄斗 増本" userId="c33bc751-cd93-45c0-ad15-94131cb6fb34" providerId="ADAL" clId="{EE9B2E8F-BB2E-447E-8CE5-49AD846F0CD0}" dt="2019-11-19T06:42:57.440" v="5778" actId="571"/>
          <ac:spMkLst>
            <pc:docMk/>
            <pc:sldMk cId="132417696" sldId="302"/>
            <ac:spMk id="80" creationId="{0AE8E11C-310B-4ACE-B545-0587546237EF}"/>
          </ac:spMkLst>
        </pc:spChg>
        <pc:spChg chg="add mod">
          <ac:chgData name="雄斗 増本" userId="c33bc751-cd93-45c0-ad15-94131cb6fb34" providerId="ADAL" clId="{EE9B2E8F-BB2E-447E-8CE5-49AD846F0CD0}" dt="2019-11-19T06:43:04.462" v="5785"/>
          <ac:spMkLst>
            <pc:docMk/>
            <pc:sldMk cId="132417696" sldId="302"/>
            <ac:spMk id="81" creationId="{22D78901-66C1-478E-ACF5-0D166AADA439}"/>
          </ac:spMkLst>
        </pc:spChg>
        <pc:spChg chg="add mod">
          <ac:chgData name="雄斗 増本" userId="c33bc751-cd93-45c0-ad15-94131cb6fb34" providerId="ADAL" clId="{EE9B2E8F-BB2E-447E-8CE5-49AD846F0CD0}" dt="2019-11-19T06:43:09.122" v="5790"/>
          <ac:spMkLst>
            <pc:docMk/>
            <pc:sldMk cId="132417696" sldId="302"/>
            <ac:spMk id="82" creationId="{C8DD5542-57EE-42E4-9A59-6DFB88A682E4}"/>
          </ac:spMkLst>
        </pc:spChg>
        <pc:spChg chg="add mod">
          <ac:chgData name="雄斗 増本" userId="c33bc751-cd93-45c0-ad15-94131cb6fb34" providerId="ADAL" clId="{EE9B2E8F-BB2E-447E-8CE5-49AD846F0CD0}" dt="2019-11-19T06:52:34.386" v="5796"/>
          <ac:spMkLst>
            <pc:docMk/>
            <pc:sldMk cId="132417696" sldId="302"/>
            <ac:spMk id="83" creationId="{61DCA708-4702-4548-A04B-31DE87600C3F}"/>
          </ac:spMkLst>
        </pc:spChg>
        <pc:spChg chg="add mod">
          <ac:chgData name="雄斗 増本" userId="c33bc751-cd93-45c0-ad15-94131cb6fb34" providerId="ADAL" clId="{EE9B2E8F-BB2E-447E-8CE5-49AD846F0CD0}" dt="2020-01-22T04:06:19.396" v="26278" actId="6549"/>
          <ac:spMkLst>
            <pc:docMk/>
            <pc:sldMk cId="132417696" sldId="302"/>
            <ac:spMk id="127" creationId="{00000000-0008-0000-0300-000075030000}"/>
          </ac:spMkLst>
        </pc:spChg>
        <pc:spChg chg="add">
          <ac:chgData name="雄斗 増本" userId="c33bc751-cd93-45c0-ad15-94131cb6fb34" providerId="ADAL" clId="{EE9B2E8F-BB2E-447E-8CE5-49AD846F0CD0}" dt="2020-01-22T04:04:11.922" v="26230"/>
          <ac:spMkLst>
            <pc:docMk/>
            <pc:sldMk cId="132417696" sldId="302"/>
            <ac:spMk id="129" creationId="{00000000-0008-0000-0300-000080030000}"/>
          </ac:spMkLst>
        </pc:spChg>
        <pc:spChg chg="add">
          <ac:chgData name="雄斗 増本" userId="c33bc751-cd93-45c0-ad15-94131cb6fb34" providerId="ADAL" clId="{EE9B2E8F-BB2E-447E-8CE5-49AD846F0CD0}" dt="2020-01-22T04:04:11.922" v="26230"/>
          <ac:spMkLst>
            <pc:docMk/>
            <pc:sldMk cId="132417696" sldId="302"/>
            <ac:spMk id="130" creationId="{00000000-0008-0000-0300-000081030000}"/>
          </ac:spMkLst>
        </pc:spChg>
        <pc:spChg chg="add">
          <ac:chgData name="雄斗 増本" userId="c33bc751-cd93-45c0-ad15-94131cb6fb34" providerId="ADAL" clId="{EE9B2E8F-BB2E-447E-8CE5-49AD846F0CD0}" dt="2020-01-22T04:04:11.922" v="26230"/>
          <ac:spMkLst>
            <pc:docMk/>
            <pc:sldMk cId="132417696" sldId="302"/>
            <ac:spMk id="131" creationId="{00000000-0008-0000-0300-000082030000}"/>
          </ac:spMkLst>
        </pc:spChg>
        <pc:spChg chg="add">
          <ac:chgData name="雄斗 増本" userId="c33bc751-cd93-45c0-ad15-94131cb6fb34" providerId="ADAL" clId="{EE9B2E8F-BB2E-447E-8CE5-49AD846F0CD0}" dt="2020-01-22T04:04:11.922" v="26230"/>
          <ac:spMkLst>
            <pc:docMk/>
            <pc:sldMk cId="132417696" sldId="302"/>
            <ac:spMk id="132" creationId="{00000000-0008-0000-0300-000083030000}"/>
          </ac:spMkLst>
        </pc:spChg>
        <pc:spChg chg="mod topLvl">
          <ac:chgData name="雄斗 増本" userId="c33bc751-cd93-45c0-ad15-94131cb6fb34" providerId="ADAL" clId="{EE9B2E8F-BB2E-447E-8CE5-49AD846F0CD0}" dt="2020-01-22T04:06:22.925" v="26279"/>
          <ac:spMkLst>
            <pc:docMk/>
            <pc:sldMk cId="132417696" sldId="302"/>
            <ac:spMk id="138" creationId="{FE250C04-2950-4EBD-BBE6-694406FEA80A}"/>
          </ac:spMkLst>
        </pc:spChg>
        <pc:spChg chg="add">
          <ac:chgData name="雄斗 増本" userId="c33bc751-cd93-45c0-ad15-94131cb6fb34" providerId="ADAL" clId="{EE9B2E8F-BB2E-447E-8CE5-49AD846F0CD0}" dt="2020-01-22T04:04:11.922" v="26230"/>
          <ac:spMkLst>
            <pc:docMk/>
            <pc:sldMk cId="132417696" sldId="302"/>
            <ac:spMk id="140" creationId="{00000000-0008-0000-0300-00009F030000}"/>
          </ac:spMkLst>
        </pc:spChg>
        <pc:spChg chg="del">
          <ac:chgData name="雄斗 増本" userId="c33bc751-cd93-45c0-ad15-94131cb6fb34" providerId="ADAL" clId="{EE9B2E8F-BB2E-447E-8CE5-49AD846F0CD0}" dt="2019-12-09T07:36:14.103" v="13278" actId="478"/>
          <ac:spMkLst>
            <pc:docMk/>
            <pc:sldMk cId="132417696" sldId="302"/>
            <ac:spMk id="140" creationId="{372DF276-7887-4111-BA04-651AEB1F5778}"/>
          </ac:spMkLst>
        </pc:spChg>
        <pc:spChg chg="add">
          <ac:chgData name="雄斗 増本" userId="c33bc751-cd93-45c0-ad15-94131cb6fb34" providerId="ADAL" clId="{EE9B2E8F-BB2E-447E-8CE5-49AD846F0CD0}" dt="2020-01-22T04:04:11.922" v="26230"/>
          <ac:spMkLst>
            <pc:docMk/>
            <pc:sldMk cId="132417696" sldId="302"/>
            <ac:spMk id="141" creationId="{00000000-0008-0000-0300-0000A0030000}"/>
          </ac:spMkLst>
        </pc:spChg>
        <pc:spChg chg="del mod topLvl">
          <ac:chgData name="雄斗 増本" userId="c33bc751-cd93-45c0-ad15-94131cb6fb34" providerId="ADAL" clId="{EE9B2E8F-BB2E-447E-8CE5-49AD846F0CD0}" dt="2019-12-09T07:36:24.424" v="13280" actId="478"/>
          <ac:spMkLst>
            <pc:docMk/>
            <pc:sldMk cId="132417696" sldId="302"/>
            <ac:spMk id="141" creationId="{3B831798-571D-413E-B7EF-C820D8D704FB}"/>
          </ac:spMkLst>
        </pc:spChg>
        <pc:spChg chg="del mod topLvl">
          <ac:chgData name="雄斗 増本" userId="c33bc751-cd93-45c0-ad15-94131cb6fb34" providerId="ADAL" clId="{EE9B2E8F-BB2E-447E-8CE5-49AD846F0CD0}" dt="2019-12-09T07:36:24.424" v="13280" actId="478"/>
          <ac:spMkLst>
            <pc:docMk/>
            <pc:sldMk cId="132417696" sldId="302"/>
            <ac:spMk id="142" creationId="{F7A46C7C-B5D2-4A74-AE50-1225D76E19FA}"/>
          </ac:spMkLst>
        </pc:spChg>
        <pc:spChg chg="del mod topLvl">
          <ac:chgData name="雄斗 増本" userId="c33bc751-cd93-45c0-ad15-94131cb6fb34" providerId="ADAL" clId="{EE9B2E8F-BB2E-447E-8CE5-49AD846F0CD0}" dt="2019-12-09T07:36:24.424" v="13280" actId="478"/>
          <ac:spMkLst>
            <pc:docMk/>
            <pc:sldMk cId="132417696" sldId="302"/>
            <ac:spMk id="143" creationId="{711A6F9B-CC3D-4364-AE8C-DFAE30AA1638}"/>
          </ac:spMkLst>
        </pc:spChg>
        <pc:spChg chg="add">
          <ac:chgData name="雄斗 増本" userId="c33bc751-cd93-45c0-ad15-94131cb6fb34" providerId="ADAL" clId="{EE9B2E8F-BB2E-447E-8CE5-49AD846F0CD0}" dt="2020-01-22T04:04:11.922" v="26230"/>
          <ac:spMkLst>
            <pc:docMk/>
            <pc:sldMk cId="132417696" sldId="302"/>
            <ac:spMk id="144" creationId="{00000000-0008-0000-0300-0000A3030000}"/>
          </ac:spMkLst>
        </pc:spChg>
        <pc:spChg chg="del mod topLvl">
          <ac:chgData name="雄斗 増本" userId="c33bc751-cd93-45c0-ad15-94131cb6fb34" providerId="ADAL" clId="{EE9B2E8F-BB2E-447E-8CE5-49AD846F0CD0}" dt="2019-12-09T07:36:24.424" v="13280" actId="478"/>
          <ac:spMkLst>
            <pc:docMk/>
            <pc:sldMk cId="132417696" sldId="302"/>
            <ac:spMk id="144" creationId="{D7CE2F2C-3220-43E8-8DAC-33A73D2CD692}"/>
          </ac:spMkLst>
        </pc:spChg>
        <pc:spChg chg="del mod topLvl">
          <ac:chgData name="雄斗 増本" userId="c33bc751-cd93-45c0-ad15-94131cb6fb34" providerId="ADAL" clId="{EE9B2E8F-BB2E-447E-8CE5-49AD846F0CD0}" dt="2019-12-09T07:36:24.424" v="13280" actId="478"/>
          <ac:spMkLst>
            <pc:docMk/>
            <pc:sldMk cId="132417696" sldId="302"/>
            <ac:spMk id="146" creationId="{FBC6EF7D-07F4-4F2F-B24E-7C5E11E76665}"/>
          </ac:spMkLst>
        </pc:spChg>
        <pc:spChg chg="add">
          <ac:chgData name="雄斗 増本" userId="c33bc751-cd93-45c0-ad15-94131cb6fb34" providerId="ADAL" clId="{EE9B2E8F-BB2E-447E-8CE5-49AD846F0CD0}" dt="2020-01-22T04:04:11.922" v="26230"/>
          <ac:spMkLst>
            <pc:docMk/>
            <pc:sldMk cId="132417696" sldId="302"/>
            <ac:spMk id="147" creationId="{00000000-0008-0000-0300-0000A8030000}"/>
          </ac:spMkLst>
        </pc:spChg>
        <pc:spChg chg="del mod topLvl">
          <ac:chgData name="雄斗 増本" userId="c33bc751-cd93-45c0-ad15-94131cb6fb34" providerId="ADAL" clId="{EE9B2E8F-BB2E-447E-8CE5-49AD846F0CD0}" dt="2019-12-09T07:36:24.424" v="13280" actId="478"/>
          <ac:spMkLst>
            <pc:docMk/>
            <pc:sldMk cId="132417696" sldId="302"/>
            <ac:spMk id="147" creationId="{9604E267-408F-41D8-8577-7398FF695E21}"/>
          </ac:spMkLst>
        </pc:spChg>
        <pc:spChg chg="mod topLvl">
          <ac:chgData name="雄斗 増本" userId="c33bc751-cd93-45c0-ad15-94131cb6fb34" providerId="ADAL" clId="{EE9B2E8F-BB2E-447E-8CE5-49AD846F0CD0}" dt="2019-12-09T07:37:23.112" v="13294" actId="164"/>
          <ac:spMkLst>
            <pc:docMk/>
            <pc:sldMk cId="132417696" sldId="302"/>
            <ac:spMk id="148" creationId="{65AB233D-A613-4381-B89A-A18CA2F83288}"/>
          </ac:spMkLst>
        </pc:spChg>
        <pc:spChg chg="del mod topLvl">
          <ac:chgData name="雄斗 増本" userId="c33bc751-cd93-45c0-ad15-94131cb6fb34" providerId="ADAL" clId="{EE9B2E8F-BB2E-447E-8CE5-49AD846F0CD0}" dt="2019-12-09T07:36:24.424" v="13280" actId="478"/>
          <ac:spMkLst>
            <pc:docMk/>
            <pc:sldMk cId="132417696" sldId="302"/>
            <ac:spMk id="149" creationId="{E2F8423B-89EF-4B4C-A5F0-A54A4E89F4F9}"/>
          </ac:spMkLst>
        </pc:spChg>
        <pc:spChg chg="del mod topLvl">
          <ac:chgData name="雄斗 増本" userId="c33bc751-cd93-45c0-ad15-94131cb6fb34" providerId="ADAL" clId="{EE9B2E8F-BB2E-447E-8CE5-49AD846F0CD0}" dt="2019-12-09T07:36:24.424" v="13280" actId="478"/>
          <ac:spMkLst>
            <pc:docMk/>
            <pc:sldMk cId="132417696" sldId="302"/>
            <ac:spMk id="151" creationId="{1075647D-9A2A-495F-A2AE-CB8FF5A9CCBF}"/>
          </ac:spMkLst>
        </pc:spChg>
        <pc:spChg chg="del mod topLvl">
          <ac:chgData name="雄斗 増本" userId="c33bc751-cd93-45c0-ad15-94131cb6fb34" providerId="ADAL" clId="{EE9B2E8F-BB2E-447E-8CE5-49AD846F0CD0}" dt="2019-12-09T07:36:24.424" v="13280" actId="478"/>
          <ac:spMkLst>
            <pc:docMk/>
            <pc:sldMk cId="132417696" sldId="302"/>
            <ac:spMk id="153" creationId="{E7F6C64F-C84C-443C-A0AE-DE6293798DB5}"/>
          </ac:spMkLst>
        </pc:spChg>
        <pc:spChg chg="add">
          <ac:chgData name="雄斗 増本" userId="c33bc751-cd93-45c0-ad15-94131cb6fb34" providerId="ADAL" clId="{EE9B2E8F-BB2E-447E-8CE5-49AD846F0CD0}" dt="2020-01-22T04:04:11.922" v="26230"/>
          <ac:spMkLst>
            <pc:docMk/>
            <pc:sldMk cId="132417696" sldId="302"/>
            <ac:spMk id="154" creationId="{00000000-0008-0000-0300-0000BE030000}"/>
          </ac:spMkLst>
        </pc:spChg>
        <pc:spChg chg="add">
          <ac:chgData name="雄斗 増本" userId="c33bc751-cd93-45c0-ad15-94131cb6fb34" providerId="ADAL" clId="{EE9B2E8F-BB2E-447E-8CE5-49AD846F0CD0}" dt="2020-01-22T04:04:11.922" v="26230"/>
          <ac:spMkLst>
            <pc:docMk/>
            <pc:sldMk cId="132417696" sldId="302"/>
            <ac:spMk id="155" creationId="{00000000-0008-0000-0300-0000BF030000}"/>
          </ac:spMkLst>
        </pc:spChg>
        <pc:spChg chg="del mod topLvl">
          <ac:chgData name="雄斗 増本" userId="c33bc751-cd93-45c0-ad15-94131cb6fb34" providerId="ADAL" clId="{EE9B2E8F-BB2E-447E-8CE5-49AD846F0CD0}" dt="2019-12-09T07:36:24.424" v="13280" actId="478"/>
          <ac:spMkLst>
            <pc:docMk/>
            <pc:sldMk cId="132417696" sldId="302"/>
            <ac:spMk id="155" creationId="{ADAFF6C0-0693-42A8-9804-6B9EC0F45290}"/>
          </ac:spMkLst>
        </pc:spChg>
        <pc:spChg chg="add">
          <ac:chgData name="雄斗 増本" userId="c33bc751-cd93-45c0-ad15-94131cb6fb34" providerId="ADAL" clId="{EE9B2E8F-BB2E-447E-8CE5-49AD846F0CD0}" dt="2020-01-22T04:04:11.922" v="26230"/>
          <ac:spMkLst>
            <pc:docMk/>
            <pc:sldMk cId="132417696" sldId="302"/>
            <ac:spMk id="156" creationId="{00000000-0008-0000-0300-0000C0030000}"/>
          </ac:spMkLst>
        </pc:spChg>
        <pc:spChg chg="del mod topLvl">
          <ac:chgData name="雄斗 増本" userId="c33bc751-cd93-45c0-ad15-94131cb6fb34" providerId="ADAL" clId="{EE9B2E8F-BB2E-447E-8CE5-49AD846F0CD0}" dt="2019-12-09T07:36:24.424" v="13280" actId="478"/>
          <ac:spMkLst>
            <pc:docMk/>
            <pc:sldMk cId="132417696" sldId="302"/>
            <ac:spMk id="156" creationId="{49F4302E-0A69-4554-975F-602849579954}"/>
          </ac:spMkLst>
        </pc:spChg>
        <pc:spChg chg="add">
          <ac:chgData name="雄斗 増本" userId="c33bc751-cd93-45c0-ad15-94131cb6fb34" providerId="ADAL" clId="{EE9B2E8F-BB2E-447E-8CE5-49AD846F0CD0}" dt="2020-01-22T04:04:11.922" v="26230"/>
          <ac:spMkLst>
            <pc:docMk/>
            <pc:sldMk cId="132417696" sldId="302"/>
            <ac:spMk id="157" creationId="{00000000-0008-0000-0300-0000C6030000}"/>
          </ac:spMkLst>
        </pc:spChg>
        <pc:spChg chg="del mod topLvl">
          <ac:chgData name="雄斗 増本" userId="c33bc751-cd93-45c0-ad15-94131cb6fb34" providerId="ADAL" clId="{EE9B2E8F-BB2E-447E-8CE5-49AD846F0CD0}" dt="2019-12-09T07:36:24.424" v="13280" actId="478"/>
          <ac:spMkLst>
            <pc:docMk/>
            <pc:sldMk cId="132417696" sldId="302"/>
            <ac:spMk id="157" creationId="{5CC8E415-817A-412D-B459-78700EA50E6D}"/>
          </ac:spMkLst>
        </pc:spChg>
        <pc:spChg chg="add">
          <ac:chgData name="雄斗 増本" userId="c33bc751-cd93-45c0-ad15-94131cb6fb34" providerId="ADAL" clId="{EE9B2E8F-BB2E-447E-8CE5-49AD846F0CD0}" dt="2020-01-22T04:04:11.922" v="26230"/>
          <ac:spMkLst>
            <pc:docMk/>
            <pc:sldMk cId="132417696" sldId="302"/>
            <ac:spMk id="158" creationId="{00000000-0008-0000-0300-0000B9030000}"/>
          </ac:spMkLst>
        </pc:spChg>
        <pc:spChg chg="del mod topLvl">
          <ac:chgData name="雄斗 増本" userId="c33bc751-cd93-45c0-ad15-94131cb6fb34" providerId="ADAL" clId="{EE9B2E8F-BB2E-447E-8CE5-49AD846F0CD0}" dt="2019-12-09T07:36:24.424" v="13280" actId="478"/>
          <ac:spMkLst>
            <pc:docMk/>
            <pc:sldMk cId="132417696" sldId="302"/>
            <ac:spMk id="158" creationId="{1310147C-F9FB-4536-A49C-637F276413C1}"/>
          </ac:spMkLst>
        </pc:spChg>
        <pc:spChg chg="add">
          <ac:chgData name="雄斗 増本" userId="c33bc751-cd93-45c0-ad15-94131cb6fb34" providerId="ADAL" clId="{EE9B2E8F-BB2E-447E-8CE5-49AD846F0CD0}" dt="2020-01-22T04:04:11.922" v="26230"/>
          <ac:spMkLst>
            <pc:docMk/>
            <pc:sldMk cId="132417696" sldId="302"/>
            <ac:spMk id="159" creationId="{00000000-0008-0000-0300-0000BA030000}"/>
          </ac:spMkLst>
        </pc:spChg>
        <pc:spChg chg="mod topLvl">
          <ac:chgData name="雄斗 増本" userId="c33bc751-cd93-45c0-ad15-94131cb6fb34" providerId="ADAL" clId="{EE9B2E8F-BB2E-447E-8CE5-49AD846F0CD0}" dt="2019-12-09T07:37:50.545" v="13302" actId="164"/>
          <ac:spMkLst>
            <pc:docMk/>
            <pc:sldMk cId="132417696" sldId="302"/>
            <ac:spMk id="160" creationId="{EC022F5B-71A2-46BC-A9DC-F02BA899F876}"/>
          </ac:spMkLst>
        </pc:spChg>
        <pc:spChg chg="mod topLvl">
          <ac:chgData name="雄斗 増本" userId="c33bc751-cd93-45c0-ad15-94131cb6fb34" providerId="ADAL" clId="{EE9B2E8F-BB2E-447E-8CE5-49AD846F0CD0}" dt="2019-12-09T07:37:50.545" v="13302" actId="164"/>
          <ac:spMkLst>
            <pc:docMk/>
            <pc:sldMk cId="132417696" sldId="302"/>
            <ac:spMk id="161" creationId="{5830CE42-9D83-443A-8ABB-93B92ABAEA10}"/>
          </ac:spMkLst>
        </pc:spChg>
        <pc:spChg chg="mod topLvl">
          <ac:chgData name="雄斗 増本" userId="c33bc751-cd93-45c0-ad15-94131cb6fb34" providerId="ADAL" clId="{EE9B2E8F-BB2E-447E-8CE5-49AD846F0CD0}" dt="2019-12-09T07:39:10.924" v="13400" actId="207"/>
          <ac:spMkLst>
            <pc:docMk/>
            <pc:sldMk cId="132417696" sldId="302"/>
            <ac:spMk id="162" creationId="{32319A66-47FE-4A53-84B1-953FBBA78647}"/>
          </ac:spMkLst>
        </pc:spChg>
        <pc:spChg chg="add">
          <ac:chgData name="雄斗 増本" userId="c33bc751-cd93-45c0-ad15-94131cb6fb34" providerId="ADAL" clId="{EE9B2E8F-BB2E-447E-8CE5-49AD846F0CD0}" dt="2020-01-22T04:04:11.922" v="26230"/>
          <ac:spMkLst>
            <pc:docMk/>
            <pc:sldMk cId="132417696" sldId="302"/>
            <ac:spMk id="164" creationId="{00000000-0008-0000-0300-0000BC030000}"/>
          </ac:spMkLst>
        </pc:spChg>
        <pc:spChg chg="add">
          <ac:chgData name="雄斗 増本" userId="c33bc751-cd93-45c0-ad15-94131cb6fb34" providerId="ADAL" clId="{EE9B2E8F-BB2E-447E-8CE5-49AD846F0CD0}" dt="2020-01-22T04:04:11.922" v="26230"/>
          <ac:spMkLst>
            <pc:docMk/>
            <pc:sldMk cId="132417696" sldId="302"/>
            <ac:spMk id="165" creationId="{00000000-0008-0000-0300-0000BD030000}"/>
          </ac:spMkLst>
        </pc:spChg>
        <pc:spChg chg="del mod topLvl">
          <ac:chgData name="雄斗 増本" userId="c33bc751-cd93-45c0-ad15-94131cb6fb34" providerId="ADAL" clId="{EE9B2E8F-BB2E-447E-8CE5-49AD846F0CD0}" dt="2019-12-09T07:36:24.424" v="13280" actId="478"/>
          <ac:spMkLst>
            <pc:docMk/>
            <pc:sldMk cId="132417696" sldId="302"/>
            <ac:spMk id="166" creationId="{20ACBCD6-B91D-40B4-A419-083207916ADF}"/>
          </ac:spMkLst>
        </pc:spChg>
        <pc:spChg chg="del mod topLvl">
          <ac:chgData name="雄斗 増本" userId="c33bc751-cd93-45c0-ad15-94131cb6fb34" providerId="ADAL" clId="{EE9B2E8F-BB2E-447E-8CE5-49AD846F0CD0}" dt="2019-12-09T07:36:24.424" v="13280" actId="478"/>
          <ac:spMkLst>
            <pc:docMk/>
            <pc:sldMk cId="132417696" sldId="302"/>
            <ac:spMk id="167" creationId="{34A36AEF-9BD1-4E0E-AC12-93BD38CA9934}"/>
          </ac:spMkLst>
        </pc:spChg>
        <pc:spChg chg="add">
          <ac:chgData name="雄斗 増本" userId="c33bc751-cd93-45c0-ad15-94131cb6fb34" providerId="ADAL" clId="{EE9B2E8F-BB2E-447E-8CE5-49AD846F0CD0}" dt="2020-01-22T04:04:11.922" v="26230"/>
          <ac:spMkLst>
            <pc:docMk/>
            <pc:sldMk cId="132417696" sldId="302"/>
            <ac:spMk id="168" creationId="{00000000-0008-0000-0300-0000B6030000}"/>
          </ac:spMkLst>
        </pc:spChg>
        <pc:spChg chg="del mod topLvl">
          <ac:chgData name="雄斗 増本" userId="c33bc751-cd93-45c0-ad15-94131cb6fb34" providerId="ADAL" clId="{EE9B2E8F-BB2E-447E-8CE5-49AD846F0CD0}" dt="2019-12-09T07:36:24.424" v="13280" actId="478"/>
          <ac:spMkLst>
            <pc:docMk/>
            <pc:sldMk cId="132417696" sldId="302"/>
            <ac:spMk id="168" creationId="{1854FFAB-D6E1-4C17-ABDF-26DED32F81DA}"/>
          </ac:spMkLst>
        </pc:spChg>
        <pc:spChg chg="add mod">
          <ac:chgData name="雄斗 増本" userId="c33bc751-cd93-45c0-ad15-94131cb6fb34" providerId="ADAL" clId="{EE9B2E8F-BB2E-447E-8CE5-49AD846F0CD0}" dt="2020-01-22T04:09:53.860" v="26301" actId="14100"/>
          <ac:spMkLst>
            <pc:docMk/>
            <pc:sldMk cId="132417696" sldId="302"/>
            <ac:spMk id="169" creationId="{00000000-0008-0000-0300-0000B7030000}"/>
          </ac:spMkLst>
        </pc:spChg>
        <pc:spChg chg="mod">
          <ac:chgData name="雄斗 増本" userId="c33bc751-cd93-45c0-ad15-94131cb6fb34" providerId="ADAL" clId="{EE9B2E8F-BB2E-447E-8CE5-49AD846F0CD0}" dt="2019-11-19T02:47:33.705" v="4953"/>
          <ac:spMkLst>
            <pc:docMk/>
            <pc:sldMk cId="132417696" sldId="302"/>
            <ac:spMk id="170" creationId="{DB75822E-AE03-47F6-A4CC-D731AFC56AA5}"/>
          </ac:spMkLst>
        </pc:spChg>
        <pc:spChg chg="mod">
          <ac:chgData name="雄斗 増本" userId="c33bc751-cd93-45c0-ad15-94131cb6fb34" providerId="ADAL" clId="{EE9B2E8F-BB2E-447E-8CE5-49AD846F0CD0}" dt="2020-01-22T06:17:40.235" v="28077"/>
          <ac:spMkLst>
            <pc:docMk/>
            <pc:sldMk cId="132417696" sldId="302"/>
            <ac:spMk id="171" creationId="{C8D610E0-5E5B-4944-9676-4EBB7FF1995F}"/>
          </ac:spMkLst>
        </pc:spChg>
        <pc:spChg chg="mod">
          <ac:chgData name="雄斗 増本" userId="c33bc751-cd93-45c0-ad15-94131cb6fb34" providerId="ADAL" clId="{EE9B2E8F-BB2E-447E-8CE5-49AD846F0CD0}" dt="2019-11-19T02:47:48.756" v="4972" actId="20577"/>
          <ac:spMkLst>
            <pc:docMk/>
            <pc:sldMk cId="132417696" sldId="302"/>
            <ac:spMk id="172" creationId="{608CBA3C-54AB-41D8-B344-BFD4D14AA748}"/>
          </ac:spMkLst>
        </pc:spChg>
        <pc:spChg chg="add del">
          <ac:chgData name="雄斗 増本" userId="c33bc751-cd93-45c0-ad15-94131cb6fb34" providerId="ADAL" clId="{EE9B2E8F-BB2E-447E-8CE5-49AD846F0CD0}" dt="2020-01-22T04:09:02.708" v="26286" actId="478"/>
          <ac:spMkLst>
            <pc:docMk/>
            <pc:sldMk cId="132417696" sldId="302"/>
            <ac:spMk id="173" creationId="{00000000-0008-0000-0300-0000AB030000}"/>
          </ac:spMkLst>
        </pc:spChg>
        <pc:spChg chg="add del">
          <ac:chgData name="雄斗 増本" userId="c33bc751-cd93-45c0-ad15-94131cb6fb34" providerId="ADAL" clId="{EE9B2E8F-BB2E-447E-8CE5-49AD846F0CD0}" dt="2020-01-22T04:08:51.756" v="26282" actId="478"/>
          <ac:spMkLst>
            <pc:docMk/>
            <pc:sldMk cId="132417696" sldId="302"/>
            <ac:spMk id="188" creationId="{00000000-0008-0000-0300-0000AC030000}"/>
          </ac:spMkLst>
        </pc:spChg>
        <pc:spChg chg="mod">
          <ac:chgData name="雄斗 増本" userId="c33bc751-cd93-45c0-ad15-94131cb6fb34" providerId="ADAL" clId="{EE9B2E8F-BB2E-447E-8CE5-49AD846F0CD0}" dt="2019-11-19T03:00:53.556" v="5300" actId="1076"/>
          <ac:spMkLst>
            <pc:docMk/>
            <pc:sldMk cId="132417696" sldId="302"/>
            <ac:spMk id="189" creationId="{FBCF0D5D-0A34-4A34-B927-F2115A025E80}"/>
          </ac:spMkLst>
        </pc:spChg>
        <pc:spChg chg="mod">
          <ac:chgData name="雄斗 増本" userId="c33bc751-cd93-45c0-ad15-94131cb6fb34" providerId="ADAL" clId="{EE9B2E8F-BB2E-447E-8CE5-49AD846F0CD0}" dt="2019-11-19T03:00:53.556" v="5300" actId="1076"/>
          <ac:spMkLst>
            <pc:docMk/>
            <pc:sldMk cId="132417696" sldId="302"/>
            <ac:spMk id="190" creationId="{795D9716-E65D-4D6C-A652-9C73CC4EFC0F}"/>
          </ac:spMkLst>
        </pc:spChg>
        <pc:spChg chg="mod">
          <ac:chgData name="雄斗 増本" userId="c33bc751-cd93-45c0-ad15-94131cb6fb34" providerId="ADAL" clId="{EE9B2E8F-BB2E-447E-8CE5-49AD846F0CD0}" dt="2019-11-19T03:00:53.556" v="5300" actId="1076"/>
          <ac:spMkLst>
            <pc:docMk/>
            <pc:sldMk cId="132417696" sldId="302"/>
            <ac:spMk id="191" creationId="{D68506D9-A28D-4A4F-A198-9C1601D4BCE7}"/>
          </ac:spMkLst>
        </pc:spChg>
        <pc:spChg chg="mod">
          <ac:chgData name="雄斗 増本" userId="c33bc751-cd93-45c0-ad15-94131cb6fb34" providerId="ADAL" clId="{EE9B2E8F-BB2E-447E-8CE5-49AD846F0CD0}" dt="2019-11-19T03:00:53.556" v="5300" actId="1076"/>
          <ac:spMkLst>
            <pc:docMk/>
            <pc:sldMk cId="132417696" sldId="302"/>
            <ac:spMk id="192" creationId="{EF3870C3-FAC7-4594-BF20-DD3191DBE132}"/>
          </ac:spMkLst>
        </pc:spChg>
        <pc:spChg chg="mod">
          <ac:chgData name="雄斗 増本" userId="c33bc751-cd93-45c0-ad15-94131cb6fb34" providerId="ADAL" clId="{EE9B2E8F-BB2E-447E-8CE5-49AD846F0CD0}" dt="2019-11-19T03:02:27.701" v="5354" actId="1076"/>
          <ac:spMkLst>
            <pc:docMk/>
            <pc:sldMk cId="132417696" sldId="302"/>
            <ac:spMk id="196" creationId="{C6CAC5E1-276B-45D4-A027-05BCDB0121FA}"/>
          </ac:spMkLst>
        </pc:spChg>
        <pc:spChg chg="mod">
          <ac:chgData name="雄斗 増本" userId="c33bc751-cd93-45c0-ad15-94131cb6fb34" providerId="ADAL" clId="{EE9B2E8F-BB2E-447E-8CE5-49AD846F0CD0}" dt="2019-11-19T03:01:17.070" v="5304" actId="14100"/>
          <ac:spMkLst>
            <pc:docMk/>
            <pc:sldMk cId="132417696" sldId="302"/>
            <ac:spMk id="197" creationId="{4407767F-1965-42D0-86A9-B50DD0B242EA}"/>
          </ac:spMkLst>
        </pc:spChg>
        <pc:spChg chg="mod">
          <ac:chgData name="雄斗 増本" userId="c33bc751-cd93-45c0-ad15-94131cb6fb34" providerId="ADAL" clId="{EE9B2E8F-BB2E-447E-8CE5-49AD846F0CD0}" dt="2019-11-19T03:00:53.556" v="5300" actId="1076"/>
          <ac:spMkLst>
            <pc:docMk/>
            <pc:sldMk cId="132417696" sldId="302"/>
            <ac:spMk id="205" creationId="{9C6375EF-D560-4981-85A2-97E96370965F}"/>
          </ac:spMkLst>
        </pc:spChg>
        <pc:spChg chg="add del mod">
          <ac:chgData name="雄斗 増本" userId="c33bc751-cd93-45c0-ad15-94131cb6fb34" providerId="ADAL" clId="{EE9B2E8F-BB2E-447E-8CE5-49AD846F0CD0}" dt="2019-11-19T03:04:41.751" v="5424" actId="478"/>
          <ac:spMkLst>
            <pc:docMk/>
            <pc:sldMk cId="132417696" sldId="302"/>
            <ac:spMk id="209" creationId="{7F623252-8D93-406F-9602-D741E0EC3667}"/>
          </ac:spMkLst>
        </pc:spChg>
        <pc:spChg chg="mod">
          <ac:chgData name="雄斗 増本" userId="c33bc751-cd93-45c0-ad15-94131cb6fb34" providerId="ADAL" clId="{EE9B2E8F-BB2E-447E-8CE5-49AD846F0CD0}" dt="2019-11-19T03:00:53.556" v="5300" actId="1076"/>
          <ac:spMkLst>
            <pc:docMk/>
            <pc:sldMk cId="132417696" sldId="302"/>
            <ac:spMk id="211" creationId="{20C815D1-9333-4B03-875B-9BF34B77D219}"/>
          </ac:spMkLst>
        </pc:spChg>
        <pc:spChg chg="mod">
          <ac:chgData name="雄斗 増本" userId="c33bc751-cd93-45c0-ad15-94131cb6fb34" providerId="ADAL" clId="{EE9B2E8F-BB2E-447E-8CE5-49AD846F0CD0}" dt="2019-11-19T03:00:53.556" v="5300" actId="1076"/>
          <ac:spMkLst>
            <pc:docMk/>
            <pc:sldMk cId="132417696" sldId="302"/>
            <ac:spMk id="212" creationId="{FA791A2F-111C-44DF-9B80-A4A7B855A020}"/>
          </ac:spMkLst>
        </pc:spChg>
        <pc:spChg chg="mod">
          <ac:chgData name="雄斗 増本" userId="c33bc751-cd93-45c0-ad15-94131cb6fb34" providerId="ADAL" clId="{EE9B2E8F-BB2E-447E-8CE5-49AD846F0CD0}" dt="2019-11-19T03:00:53.556" v="5300" actId="1076"/>
          <ac:spMkLst>
            <pc:docMk/>
            <pc:sldMk cId="132417696" sldId="302"/>
            <ac:spMk id="213" creationId="{5E6F28E1-198B-408B-B9EA-B3FCB4F760CB}"/>
          </ac:spMkLst>
        </pc:spChg>
        <pc:spChg chg="mod">
          <ac:chgData name="雄斗 増本" userId="c33bc751-cd93-45c0-ad15-94131cb6fb34" providerId="ADAL" clId="{EE9B2E8F-BB2E-447E-8CE5-49AD846F0CD0}" dt="2019-11-19T03:00:53.556" v="5300" actId="1076"/>
          <ac:spMkLst>
            <pc:docMk/>
            <pc:sldMk cId="132417696" sldId="302"/>
            <ac:spMk id="214" creationId="{F79F6F9C-7F12-4869-976D-31B0CE110333}"/>
          </ac:spMkLst>
        </pc:spChg>
        <pc:spChg chg="mod">
          <ac:chgData name="雄斗 増本" userId="c33bc751-cd93-45c0-ad15-94131cb6fb34" providerId="ADAL" clId="{EE9B2E8F-BB2E-447E-8CE5-49AD846F0CD0}" dt="2019-11-19T02:56:50.871" v="5282" actId="14100"/>
          <ac:spMkLst>
            <pc:docMk/>
            <pc:sldMk cId="132417696" sldId="302"/>
            <ac:spMk id="218" creationId="{8DE3413F-017A-4FE4-83F1-910AC6A8F918}"/>
          </ac:spMkLst>
        </pc:spChg>
        <pc:spChg chg="add del">
          <ac:chgData name="雄斗 増本" userId="c33bc751-cd93-45c0-ad15-94131cb6fb34" providerId="ADAL" clId="{EE9B2E8F-BB2E-447E-8CE5-49AD846F0CD0}" dt="2020-01-22T04:09:13.581" v="26292" actId="478"/>
          <ac:spMkLst>
            <pc:docMk/>
            <pc:sldMk cId="132417696" sldId="302"/>
            <ac:spMk id="221" creationId="{00000000-0008-0000-0300-0000B2030000}"/>
          </ac:spMkLst>
        </pc:spChg>
        <pc:spChg chg="mod ord">
          <ac:chgData name="雄斗 増本" userId="c33bc751-cd93-45c0-ad15-94131cb6fb34" providerId="ADAL" clId="{EE9B2E8F-BB2E-447E-8CE5-49AD846F0CD0}" dt="2019-11-19T03:00:44.299" v="5298" actId="167"/>
          <ac:spMkLst>
            <pc:docMk/>
            <pc:sldMk cId="132417696" sldId="302"/>
            <ac:spMk id="222" creationId="{B0A0A2F1-A202-4E34-88D9-5308B4E7B682}"/>
          </ac:spMkLst>
        </pc:spChg>
        <pc:spChg chg="mod">
          <ac:chgData name="雄斗 増本" userId="c33bc751-cd93-45c0-ad15-94131cb6fb34" providerId="ADAL" clId="{EE9B2E8F-BB2E-447E-8CE5-49AD846F0CD0}" dt="2019-11-19T03:00:53.556" v="5300" actId="1076"/>
          <ac:spMkLst>
            <pc:docMk/>
            <pc:sldMk cId="132417696" sldId="302"/>
            <ac:spMk id="223" creationId="{574FB5F5-8EDC-4398-B271-046874C2DB26}"/>
          </ac:spMkLst>
        </pc:spChg>
        <pc:spChg chg="add del">
          <ac:chgData name="雄斗 増本" userId="c33bc751-cd93-45c0-ad15-94131cb6fb34" providerId="ADAL" clId="{EE9B2E8F-BB2E-447E-8CE5-49AD846F0CD0}" dt="2020-01-22T04:09:16.085" v="26293" actId="478"/>
          <ac:spMkLst>
            <pc:docMk/>
            <pc:sldMk cId="132417696" sldId="302"/>
            <ac:spMk id="225" creationId="{00000000-0008-0000-0300-0000B3030000}"/>
          </ac:spMkLst>
        </pc:spChg>
        <pc:spChg chg="add del">
          <ac:chgData name="雄斗 増本" userId="c33bc751-cd93-45c0-ad15-94131cb6fb34" providerId="ADAL" clId="{EE9B2E8F-BB2E-447E-8CE5-49AD846F0CD0}" dt="2020-01-22T04:08:54.525" v="26283" actId="478"/>
          <ac:spMkLst>
            <pc:docMk/>
            <pc:sldMk cId="132417696" sldId="302"/>
            <ac:spMk id="226" creationId="{00000000-0008-0000-0300-0000B4030000}"/>
          </ac:spMkLst>
        </pc:spChg>
        <pc:spChg chg="add del">
          <ac:chgData name="雄斗 増本" userId="c33bc751-cd93-45c0-ad15-94131cb6fb34" providerId="ADAL" clId="{EE9B2E8F-BB2E-447E-8CE5-49AD846F0CD0}" dt="2020-01-22T04:09:11.301" v="26291" actId="478"/>
          <ac:spMkLst>
            <pc:docMk/>
            <pc:sldMk cId="132417696" sldId="302"/>
            <ac:spMk id="227" creationId="{00000000-0008-0000-0300-0000AE030000}"/>
          </ac:spMkLst>
        </pc:spChg>
        <pc:spChg chg="add del">
          <ac:chgData name="雄斗 増本" userId="c33bc751-cd93-45c0-ad15-94131cb6fb34" providerId="ADAL" clId="{EE9B2E8F-BB2E-447E-8CE5-49AD846F0CD0}" dt="2020-01-22T04:09:10.037" v="26290" actId="478"/>
          <ac:spMkLst>
            <pc:docMk/>
            <pc:sldMk cId="132417696" sldId="302"/>
            <ac:spMk id="228" creationId="{00000000-0008-0000-0300-0000AF030000}"/>
          </ac:spMkLst>
        </pc:spChg>
        <pc:spChg chg="add del">
          <ac:chgData name="雄斗 増本" userId="c33bc751-cd93-45c0-ad15-94131cb6fb34" providerId="ADAL" clId="{EE9B2E8F-BB2E-447E-8CE5-49AD846F0CD0}" dt="2020-01-22T04:09:08.077" v="26289" actId="478"/>
          <ac:spMkLst>
            <pc:docMk/>
            <pc:sldMk cId="132417696" sldId="302"/>
            <ac:spMk id="229" creationId="{00000000-0008-0000-0300-0000B0030000}"/>
          </ac:spMkLst>
        </pc:spChg>
        <pc:spChg chg="add">
          <ac:chgData name="雄斗 増本" userId="c33bc751-cd93-45c0-ad15-94131cb6fb34" providerId="ADAL" clId="{EE9B2E8F-BB2E-447E-8CE5-49AD846F0CD0}" dt="2020-01-22T04:04:11.922" v="26230"/>
          <ac:spMkLst>
            <pc:docMk/>
            <pc:sldMk cId="132417696" sldId="302"/>
            <ac:spMk id="230" creationId="{00000000-0008-0000-0300-0000A6030000}"/>
          </ac:spMkLst>
        </pc:spChg>
        <pc:spChg chg="add">
          <ac:chgData name="雄斗 増本" userId="c33bc751-cd93-45c0-ad15-94131cb6fb34" providerId="ADAL" clId="{EE9B2E8F-BB2E-447E-8CE5-49AD846F0CD0}" dt="2020-01-22T04:04:11.922" v="26230"/>
          <ac:spMkLst>
            <pc:docMk/>
            <pc:sldMk cId="132417696" sldId="302"/>
            <ac:spMk id="231" creationId="{00000000-0008-0000-0300-0000A7030000}"/>
          </ac:spMkLst>
        </pc:spChg>
        <pc:spChg chg="add">
          <ac:chgData name="雄斗 増本" userId="c33bc751-cd93-45c0-ad15-94131cb6fb34" providerId="ADAL" clId="{EE9B2E8F-BB2E-447E-8CE5-49AD846F0CD0}" dt="2020-01-22T04:04:11.922" v="26230"/>
          <ac:spMkLst>
            <pc:docMk/>
            <pc:sldMk cId="132417696" sldId="302"/>
            <ac:spMk id="232" creationId="{00000000-0008-0000-0300-00009A030000}"/>
          </ac:spMkLst>
        </pc:spChg>
        <pc:spChg chg="add">
          <ac:chgData name="雄斗 増本" userId="c33bc751-cd93-45c0-ad15-94131cb6fb34" providerId="ADAL" clId="{EE9B2E8F-BB2E-447E-8CE5-49AD846F0CD0}" dt="2020-01-22T04:04:11.922" v="26230"/>
          <ac:spMkLst>
            <pc:docMk/>
            <pc:sldMk cId="132417696" sldId="302"/>
            <ac:spMk id="233" creationId="{00000000-0008-0000-0300-00009B030000}"/>
          </ac:spMkLst>
        </pc:spChg>
        <pc:spChg chg="add">
          <ac:chgData name="雄斗 増本" userId="c33bc751-cd93-45c0-ad15-94131cb6fb34" providerId="ADAL" clId="{EE9B2E8F-BB2E-447E-8CE5-49AD846F0CD0}" dt="2020-01-22T04:04:11.922" v="26230"/>
          <ac:spMkLst>
            <pc:docMk/>
            <pc:sldMk cId="132417696" sldId="302"/>
            <ac:spMk id="234" creationId="{00000000-0008-0000-0300-00009C030000}"/>
          </ac:spMkLst>
        </pc:spChg>
        <pc:spChg chg="add">
          <ac:chgData name="雄斗 増本" userId="c33bc751-cd93-45c0-ad15-94131cb6fb34" providerId="ADAL" clId="{EE9B2E8F-BB2E-447E-8CE5-49AD846F0CD0}" dt="2020-01-22T04:04:11.922" v="26230"/>
          <ac:spMkLst>
            <pc:docMk/>
            <pc:sldMk cId="132417696" sldId="302"/>
            <ac:spMk id="235" creationId="{00000000-0008-0000-0300-00009D030000}"/>
          </ac:spMkLst>
        </pc:spChg>
        <pc:spChg chg="add">
          <ac:chgData name="雄斗 増本" userId="c33bc751-cd93-45c0-ad15-94131cb6fb34" providerId="ADAL" clId="{EE9B2E8F-BB2E-447E-8CE5-49AD846F0CD0}" dt="2020-01-22T04:04:11.922" v="26230"/>
          <ac:spMkLst>
            <pc:docMk/>
            <pc:sldMk cId="132417696" sldId="302"/>
            <ac:spMk id="236" creationId="{00000000-0008-0000-0300-00009E030000}"/>
          </ac:spMkLst>
        </pc:spChg>
        <pc:spChg chg="add">
          <ac:chgData name="雄斗 増本" userId="c33bc751-cd93-45c0-ad15-94131cb6fb34" providerId="ADAL" clId="{EE9B2E8F-BB2E-447E-8CE5-49AD846F0CD0}" dt="2020-01-22T04:04:11.922" v="26230"/>
          <ac:spMkLst>
            <pc:docMk/>
            <pc:sldMk cId="132417696" sldId="302"/>
            <ac:spMk id="237" creationId="{00000000-0008-0000-0300-000094030000}"/>
          </ac:spMkLst>
        </pc:spChg>
        <pc:spChg chg="add">
          <ac:chgData name="雄斗 増本" userId="c33bc751-cd93-45c0-ad15-94131cb6fb34" providerId="ADAL" clId="{EE9B2E8F-BB2E-447E-8CE5-49AD846F0CD0}" dt="2020-01-22T04:04:11.922" v="26230"/>
          <ac:spMkLst>
            <pc:docMk/>
            <pc:sldMk cId="132417696" sldId="302"/>
            <ac:spMk id="238" creationId="{00000000-0008-0000-0300-000095030000}"/>
          </ac:spMkLst>
        </pc:spChg>
        <pc:spChg chg="add">
          <ac:chgData name="雄斗 増本" userId="c33bc751-cd93-45c0-ad15-94131cb6fb34" providerId="ADAL" clId="{EE9B2E8F-BB2E-447E-8CE5-49AD846F0CD0}" dt="2020-01-22T04:04:11.922" v="26230"/>
          <ac:spMkLst>
            <pc:docMk/>
            <pc:sldMk cId="132417696" sldId="302"/>
            <ac:spMk id="239" creationId="{00000000-0008-0000-0300-000096030000}"/>
          </ac:spMkLst>
        </pc:spChg>
        <pc:spChg chg="add">
          <ac:chgData name="雄斗 増本" userId="c33bc751-cd93-45c0-ad15-94131cb6fb34" providerId="ADAL" clId="{EE9B2E8F-BB2E-447E-8CE5-49AD846F0CD0}" dt="2020-01-22T04:04:11.922" v="26230"/>
          <ac:spMkLst>
            <pc:docMk/>
            <pc:sldMk cId="132417696" sldId="302"/>
            <ac:spMk id="240" creationId="{00000000-0008-0000-0300-000097030000}"/>
          </ac:spMkLst>
        </pc:spChg>
        <pc:spChg chg="add">
          <ac:chgData name="雄斗 増本" userId="c33bc751-cd93-45c0-ad15-94131cb6fb34" providerId="ADAL" clId="{EE9B2E8F-BB2E-447E-8CE5-49AD846F0CD0}" dt="2020-01-22T04:04:11.922" v="26230"/>
          <ac:spMkLst>
            <pc:docMk/>
            <pc:sldMk cId="132417696" sldId="302"/>
            <ac:spMk id="241" creationId="{00000000-0008-0000-0300-000098030000}"/>
          </ac:spMkLst>
        </pc:spChg>
        <pc:spChg chg="add">
          <ac:chgData name="雄斗 増本" userId="c33bc751-cd93-45c0-ad15-94131cb6fb34" providerId="ADAL" clId="{EE9B2E8F-BB2E-447E-8CE5-49AD846F0CD0}" dt="2020-01-22T04:04:11.922" v="26230"/>
          <ac:spMkLst>
            <pc:docMk/>
            <pc:sldMk cId="132417696" sldId="302"/>
            <ac:spMk id="242" creationId="{00000000-0008-0000-0300-00008E030000}"/>
          </ac:spMkLst>
        </pc:spChg>
        <pc:spChg chg="add">
          <ac:chgData name="雄斗 増本" userId="c33bc751-cd93-45c0-ad15-94131cb6fb34" providerId="ADAL" clId="{EE9B2E8F-BB2E-447E-8CE5-49AD846F0CD0}" dt="2020-01-22T04:04:11.922" v="26230"/>
          <ac:spMkLst>
            <pc:docMk/>
            <pc:sldMk cId="132417696" sldId="302"/>
            <ac:spMk id="243" creationId="{00000000-0008-0000-0300-00008F030000}"/>
          </ac:spMkLst>
        </pc:spChg>
        <pc:spChg chg="add">
          <ac:chgData name="雄斗 増本" userId="c33bc751-cd93-45c0-ad15-94131cb6fb34" providerId="ADAL" clId="{EE9B2E8F-BB2E-447E-8CE5-49AD846F0CD0}" dt="2020-01-22T04:04:11.922" v="26230"/>
          <ac:spMkLst>
            <pc:docMk/>
            <pc:sldMk cId="132417696" sldId="302"/>
            <ac:spMk id="244" creationId="{00000000-0008-0000-0300-000090030000}"/>
          </ac:spMkLst>
        </pc:spChg>
        <pc:spChg chg="add">
          <ac:chgData name="雄斗 増本" userId="c33bc751-cd93-45c0-ad15-94131cb6fb34" providerId="ADAL" clId="{EE9B2E8F-BB2E-447E-8CE5-49AD846F0CD0}" dt="2020-01-22T04:04:11.922" v="26230"/>
          <ac:spMkLst>
            <pc:docMk/>
            <pc:sldMk cId="132417696" sldId="302"/>
            <ac:spMk id="245" creationId="{00000000-0008-0000-0300-000091030000}"/>
          </ac:spMkLst>
        </pc:spChg>
        <pc:spChg chg="add">
          <ac:chgData name="雄斗 増本" userId="c33bc751-cd93-45c0-ad15-94131cb6fb34" providerId="ADAL" clId="{EE9B2E8F-BB2E-447E-8CE5-49AD846F0CD0}" dt="2020-01-22T04:04:11.922" v="26230"/>
          <ac:spMkLst>
            <pc:docMk/>
            <pc:sldMk cId="132417696" sldId="302"/>
            <ac:spMk id="246" creationId="{00000000-0008-0000-0300-000092030000}"/>
          </ac:spMkLst>
        </pc:spChg>
        <pc:spChg chg="add">
          <ac:chgData name="雄斗 増本" userId="c33bc751-cd93-45c0-ad15-94131cb6fb34" providerId="ADAL" clId="{EE9B2E8F-BB2E-447E-8CE5-49AD846F0CD0}" dt="2020-01-22T04:04:11.922" v="26230"/>
          <ac:spMkLst>
            <pc:docMk/>
            <pc:sldMk cId="132417696" sldId="302"/>
            <ac:spMk id="247" creationId="{00000000-0008-0000-0300-000088030000}"/>
          </ac:spMkLst>
        </pc:spChg>
        <pc:spChg chg="add">
          <ac:chgData name="雄斗 増本" userId="c33bc751-cd93-45c0-ad15-94131cb6fb34" providerId="ADAL" clId="{EE9B2E8F-BB2E-447E-8CE5-49AD846F0CD0}" dt="2020-01-22T04:04:11.922" v="26230"/>
          <ac:spMkLst>
            <pc:docMk/>
            <pc:sldMk cId="132417696" sldId="302"/>
            <ac:spMk id="248" creationId="{00000000-0008-0000-0300-000089030000}"/>
          </ac:spMkLst>
        </pc:spChg>
        <pc:spChg chg="add">
          <ac:chgData name="雄斗 増本" userId="c33bc751-cd93-45c0-ad15-94131cb6fb34" providerId="ADAL" clId="{EE9B2E8F-BB2E-447E-8CE5-49AD846F0CD0}" dt="2020-01-22T04:04:11.922" v="26230"/>
          <ac:spMkLst>
            <pc:docMk/>
            <pc:sldMk cId="132417696" sldId="302"/>
            <ac:spMk id="249" creationId="{00000000-0008-0000-0300-00008A030000}"/>
          </ac:spMkLst>
        </pc:spChg>
        <pc:spChg chg="add">
          <ac:chgData name="雄斗 増本" userId="c33bc751-cd93-45c0-ad15-94131cb6fb34" providerId="ADAL" clId="{EE9B2E8F-BB2E-447E-8CE5-49AD846F0CD0}" dt="2020-01-22T04:04:11.922" v="26230"/>
          <ac:spMkLst>
            <pc:docMk/>
            <pc:sldMk cId="132417696" sldId="302"/>
            <ac:spMk id="250" creationId="{00000000-0008-0000-0300-00008B030000}"/>
          </ac:spMkLst>
        </pc:spChg>
        <pc:spChg chg="add">
          <ac:chgData name="雄斗 増本" userId="c33bc751-cd93-45c0-ad15-94131cb6fb34" providerId="ADAL" clId="{EE9B2E8F-BB2E-447E-8CE5-49AD846F0CD0}" dt="2020-01-22T04:04:11.922" v="26230"/>
          <ac:spMkLst>
            <pc:docMk/>
            <pc:sldMk cId="132417696" sldId="302"/>
            <ac:spMk id="251" creationId="{00000000-0008-0000-0300-00008C030000}"/>
          </ac:spMkLst>
        </pc:spChg>
        <pc:spChg chg="add">
          <ac:chgData name="雄斗 増本" userId="c33bc751-cd93-45c0-ad15-94131cb6fb34" providerId="ADAL" clId="{EE9B2E8F-BB2E-447E-8CE5-49AD846F0CD0}" dt="2020-01-22T04:04:11.922" v="26230"/>
          <ac:spMkLst>
            <pc:docMk/>
            <pc:sldMk cId="132417696" sldId="302"/>
            <ac:spMk id="252" creationId="{00000000-0008-0000-0300-000085030000}"/>
          </ac:spMkLst>
        </pc:spChg>
        <pc:spChg chg="add">
          <ac:chgData name="雄斗 増本" userId="c33bc751-cd93-45c0-ad15-94131cb6fb34" providerId="ADAL" clId="{EE9B2E8F-BB2E-447E-8CE5-49AD846F0CD0}" dt="2020-01-22T04:04:11.922" v="26230"/>
          <ac:spMkLst>
            <pc:docMk/>
            <pc:sldMk cId="132417696" sldId="302"/>
            <ac:spMk id="253" creationId="{00000000-0008-0000-0300-000086030000}"/>
          </ac:spMkLst>
        </pc:spChg>
        <pc:spChg chg="add">
          <ac:chgData name="雄斗 増本" userId="c33bc751-cd93-45c0-ad15-94131cb6fb34" providerId="ADAL" clId="{EE9B2E8F-BB2E-447E-8CE5-49AD846F0CD0}" dt="2020-01-22T04:04:11.922" v="26230"/>
          <ac:spMkLst>
            <pc:docMk/>
            <pc:sldMk cId="132417696" sldId="302"/>
            <ac:spMk id="254" creationId="{00000000-0008-0000-0300-000077030000}"/>
          </ac:spMkLst>
        </pc:spChg>
        <pc:spChg chg="add">
          <ac:chgData name="雄斗 増本" userId="c33bc751-cd93-45c0-ad15-94131cb6fb34" providerId="ADAL" clId="{EE9B2E8F-BB2E-447E-8CE5-49AD846F0CD0}" dt="2020-01-22T04:04:11.922" v="26230"/>
          <ac:spMkLst>
            <pc:docMk/>
            <pc:sldMk cId="132417696" sldId="302"/>
            <ac:spMk id="255" creationId="{00000000-0008-0000-0300-000078030000}"/>
          </ac:spMkLst>
        </pc:spChg>
        <pc:spChg chg="add">
          <ac:chgData name="雄斗 増本" userId="c33bc751-cd93-45c0-ad15-94131cb6fb34" providerId="ADAL" clId="{EE9B2E8F-BB2E-447E-8CE5-49AD846F0CD0}" dt="2020-01-22T04:04:11.922" v="26230"/>
          <ac:spMkLst>
            <pc:docMk/>
            <pc:sldMk cId="132417696" sldId="302"/>
            <ac:spMk id="256" creationId="{00000000-0008-0000-0300-000079030000}"/>
          </ac:spMkLst>
        </pc:spChg>
        <pc:spChg chg="add">
          <ac:chgData name="雄斗 増本" userId="c33bc751-cd93-45c0-ad15-94131cb6fb34" providerId="ADAL" clId="{EE9B2E8F-BB2E-447E-8CE5-49AD846F0CD0}" dt="2020-01-22T04:04:11.922" v="26230"/>
          <ac:spMkLst>
            <pc:docMk/>
            <pc:sldMk cId="132417696" sldId="302"/>
            <ac:spMk id="257" creationId="{00000000-0008-0000-0300-00007A030000}"/>
          </ac:spMkLst>
        </pc:spChg>
        <pc:spChg chg="add">
          <ac:chgData name="雄斗 増本" userId="c33bc751-cd93-45c0-ad15-94131cb6fb34" providerId="ADAL" clId="{EE9B2E8F-BB2E-447E-8CE5-49AD846F0CD0}" dt="2020-01-22T04:04:11.922" v="26230"/>
          <ac:spMkLst>
            <pc:docMk/>
            <pc:sldMk cId="132417696" sldId="302"/>
            <ac:spMk id="258" creationId="{00000000-0008-0000-0300-00007B030000}"/>
          </ac:spMkLst>
        </pc:spChg>
        <pc:spChg chg="add">
          <ac:chgData name="雄斗 増本" userId="c33bc751-cd93-45c0-ad15-94131cb6fb34" providerId="ADAL" clId="{EE9B2E8F-BB2E-447E-8CE5-49AD846F0CD0}" dt="2020-01-22T04:04:11.922" v="26230"/>
          <ac:spMkLst>
            <pc:docMk/>
            <pc:sldMk cId="132417696" sldId="302"/>
            <ac:spMk id="260" creationId="{00000000-0008-0000-0300-00007F030000}"/>
          </ac:spMkLst>
        </pc:spChg>
        <pc:spChg chg="add">
          <ac:chgData name="雄斗 増本" userId="c33bc751-cd93-45c0-ad15-94131cb6fb34" providerId="ADAL" clId="{EE9B2E8F-BB2E-447E-8CE5-49AD846F0CD0}" dt="2020-01-22T04:04:11.922" v="26230"/>
          <ac:spMkLst>
            <pc:docMk/>
            <pc:sldMk cId="132417696" sldId="302"/>
            <ac:spMk id="261" creationId="{00000000-0008-0000-0300-00007D030000}"/>
          </ac:spMkLst>
        </pc:spChg>
        <pc:spChg chg="add">
          <ac:chgData name="雄斗 増本" userId="c33bc751-cd93-45c0-ad15-94131cb6fb34" providerId="ADAL" clId="{EE9B2E8F-BB2E-447E-8CE5-49AD846F0CD0}" dt="2020-01-22T04:04:11.922" v="26230"/>
          <ac:spMkLst>
            <pc:docMk/>
            <pc:sldMk cId="132417696" sldId="302"/>
            <ac:spMk id="262" creationId="{00000000-0008-0000-0300-00007E030000}"/>
          </ac:spMkLst>
        </pc:spChg>
        <pc:spChg chg="add mod">
          <ac:chgData name="雄斗 増本" userId="c33bc751-cd93-45c0-ad15-94131cb6fb34" providerId="ADAL" clId="{EE9B2E8F-BB2E-447E-8CE5-49AD846F0CD0}" dt="2020-01-22T04:17:08.859" v="26393" actId="164"/>
          <ac:spMkLst>
            <pc:docMk/>
            <pc:sldMk cId="132417696" sldId="302"/>
            <ac:spMk id="263" creationId="{0DD8F231-B6D6-4C4E-8217-2BDCBD2A07B7}"/>
          </ac:spMkLst>
        </pc:spChg>
        <pc:spChg chg="add mod">
          <ac:chgData name="雄斗 増本" userId="c33bc751-cd93-45c0-ad15-94131cb6fb34" providerId="ADAL" clId="{EE9B2E8F-BB2E-447E-8CE5-49AD846F0CD0}" dt="2020-01-22T04:17:08.859" v="26393" actId="164"/>
          <ac:spMkLst>
            <pc:docMk/>
            <pc:sldMk cId="132417696" sldId="302"/>
            <ac:spMk id="264" creationId="{87B71EFD-7FE3-491D-ABE4-8BFBC3273EDA}"/>
          </ac:spMkLst>
        </pc:spChg>
        <pc:spChg chg="add mod">
          <ac:chgData name="雄斗 増本" userId="c33bc751-cd93-45c0-ad15-94131cb6fb34" providerId="ADAL" clId="{EE9B2E8F-BB2E-447E-8CE5-49AD846F0CD0}" dt="2020-01-22T04:17:08.859" v="26393" actId="164"/>
          <ac:spMkLst>
            <pc:docMk/>
            <pc:sldMk cId="132417696" sldId="302"/>
            <ac:spMk id="265" creationId="{197D0028-0CB2-4B4F-A13D-EE9F8490FC22}"/>
          </ac:spMkLst>
        </pc:spChg>
        <pc:spChg chg="add mod">
          <ac:chgData name="雄斗 増本" userId="c33bc751-cd93-45c0-ad15-94131cb6fb34" providerId="ADAL" clId="{EE9B2E8F-BB2E-447E-8CE5-49AD846F0CD0}" dt="2020-01-22T04:09:34.702" v="26295" actId="571"/>
          <ac:spMkLst>
            <pc:docMk/>
            <pc:sldMk cId="132417696" sldId="302"/>
            <ac:spMk id="266" creationId="{7361BA67-0B9B-417A-B37A-925B05FDB9C5}"/>
          </ac:spMkLst>
        </pc:spChg>
        <pc:spChg chg="add mod">
          <ac:chgData name="雄斗 増本" userId="c33bc751-cd93-45c0-ad15-94131cb6fb34" providerId="ADAL" clId="{EE9B2E8F-BB2E-447E-8CE5-49AD846F0CD0}" dt="2020-01-22T04:09:43.516" v="26298" actId="1076"/>
          <ac:spMkLst>
            <pc:docMk/>
            <pc:sldMk cId="132417696" sldId="302"/>
            <ac:spMk id="267" creationId="{A0B5F336-C678-4FFE-9B0F-E87B7A324594}"/>
          </ac:spMkLst>
        </pc:spChg>
        <pc:spChg chg="add mod">
          <ac:chgData name="雄斗 増本" userId="c33bc751-cd93-45c0-ad15-94131cb6fb34" providerId="ADAL" clId="{EE9B2E8F-BB2E-447E-8CE5-49AD846F0CD0}" dt="2020-01-22T04:09:40.999" v="26297" actId="571"/>
          <ac:spMkLst>
            <pc:docMk/>
            <pc:sldMk cId="132417696" sldId="302"/>
            <ac:spMk id="268" creationId="{859E6F89-A653-4AB2-A7F1-EF887BB3BB11}"/>
          </ac:spMkLst>
        </pc:spChg>
        <pc:spChg chg="add mod">
          <ac:chgData name="雄斗 増本" userId="c33bc751-cd93-45c0-ad15-94131cb6fb34" providerId="ADAL" clId="{EE9B2E8F-BB2E-447E-8CE5-49AD846F0CD0}" dt="2020-01-22T04:09:47.867" v="26299" actId="571"/>
          <ac:spMkLst>
            <pc:docMk/>
            <pc:sldMk cId="132417696" sldId="302"/>
            <ac:spMk id="269" creationId="{DCABDDC9-44F5-4CB1-BC21-41D8699155BC}"/>
          </ac:spMkLst>
        </pc:spChg>
        <pc:spChg chg="mod">
          <ac:chgData name="雄斗 増本" userId="c33bc751-cd93-45c0-ad15-94131cb6fb34" providerId="ADAL" clId="{EE9B2E8F-BB2E-447E-8CE5-49AD846F0CD0}" dt="2019-12-09T07:41:14.201" v="13404" actId="404"/>
          <ac:spMkLst>
            <pc:docMk/>
            <pc:sldMk cId="132417696" sldId="302"/>
            <ac:spMk id="270" creationId="{E97BD8A1-2F00-4D16-BD9F-C86F8F4E1702}"/>
          </ac:spMkLst>
        </pc:spChg>
        <pc:spChg chg="add mod">
          <ac:chgData name="雄斗 増本" userId="c33bc751-cd93-45c0-ad15-94131cb6fb34" providerId="ADAL" clId="{EE9B2E8F-BB2E-447E-8CE5-49AD846F0CD0}" dt="2020-01-22T04:17:08.859" v="26393" actId="164"/>
          <ac:spMkLst>
            <pc:docMk/>
            <pc:sldMk cId="132417696" sldId="302"/>
            <ac:spMk id="283" creationId="{4DFA2B39-DBE8-4749-B7BB-60A5CE3877E5}"/>
          </ac:spMkLst>
        </pc:spChg>
        <pc:spChg chg="add del mod">
          <ac:chgData name="雄斗 増本" userId="c33bc751-cd93-45c0-ad15-94131cb6fb34" providerId="ADAL" clId="{EE9B2E8F-BB2E-447E-8CE5-49AD846F0CD0}" dt="2019-12-09T07:37:02.192" v="13287" actId="478"/>
          <ac:spMkLst>
            <pc:docMk/>
            <pc:sldMk cId="132417696" sldId="302"/>
            <ac:spMk id="283" creationId="{9659F383-8429-41E7-A14C-ED18D183F780}"/>
          </ac:spMkLst>
        </pc:spChg>
        <pc:spChg chg="add mod">
          <ac:chgData name="雄斗 増本" userId="c33bc751-cd93-45c0-ad15-94131cb6fb34" providerId="ADAL" clId="{EE9B2E8F-BB2E-447E-8CE5-49AD846F0CD0}" dt="2020-01-22T04:17:08.859" v="26393" actId="164"/>
          <ac:spMkLst>
            <pc:docMk/>
            <pc:sldMk cId="132417696" sldId="302"/>
            <ac:spMk id="284" creationId="{5C81D354-59B8-492A-9E31-6F00C7EE7729}"/>
          </ac:spMkLst>
        </pc:spChg>
        <pc:spChg chg="add del mod">
          <ac:chgData name="雄斗 増本" userId="c33bc751-cd93-45c0-ad15-94131cb6fb34" providerId="ADAL" clId="{EE9B2E8F-BB2E-447E-8CE5-49AD846F0CD0}" dt="2019-12-09T07:37:12.996" v="13293"/>
          <ac:spMkLst>
            <pc:docMk/>
            <pc:sldMk cId="132417696" sldId="302"/>
            <ac:spMk id="284" creationId="{E5587097-DB6D-4CEC-8DCC-70DED5496A17}"/>
          </ac:spMkLst>
        </pc:spChg>
        <pc:spChg chg="add mod">
          <ac:chgData name="雄斗 増本" userId="c33bc751-cd93-45c0-ad15-94131cb6fb34" providerId="ADAL" clId="{EE9B2E8F-BB2E-447E-8CE5-49AD846F0CD0}" dt="2020-01-22T04:17:08.859" v="26393" actId="164"/>
          <ac:spMkLst>
            <pc:docMk/>
            <pc:sldMk cId="132417696" sldId="302"/>
            <ac:spMk id="285" creationId="{9063D5F9-25FD-48BD-9D4B-E6BC5129A924}"/>
          </ac:spMkLst>
        </pc:spChg>
        <pc:spChg chg="add del">
          <ac:chgData name="雄斗 増本" userId="c33bc751-cd93-45c0-ad15-94131cb6fb34" providerId="ADAL" clId="{EE9B2E8F-BB2E-447E-8CE5-49AD846F0CD0}" dt="2020-01-22T04:15:29.676" v="26387"/>
          <ac:spMkLst>
            <pc:docMk/>
            <pc:sldMk cId="132417696" sldId="302"/>
            <ac:spMk id="286" creationId="{AB93D7B5-A7F8-448E-8487-77392A4B04AA}"/>
          </ac:spMkLst>
        </pc:spChg>
        <pc:spChg chg="add del mod">
          <ac:chgData name="雄斗 増本" userId="c33bc751-cd93-45c0-ad15-94131cb6fb34" providerId="ADAL" clId="{EE9B2E8F-BB2E-447E-8CE5-49AD846F0CD0}" dt="2020-01-22T04:16:35.430" v="26392" actId="478"/>
          <ac:spMkLst>
            <pc:docMk/>
            <pc:sldMk cId="132417696" sldId="302"/>
            <ac:spMk id="287" creationId="{00000000-0008-0000-0600-0000B9000000}"/>
          </ac:spMkLst>
        </pc:spChg>
        <pc:spChg chg="add del mod">
          <ac:chgData name="雄斗 増本" userId="c33bc751-cd93-45c0-ad15-94131cb6fb34" providerId="ADAL" clId="{EE9B2E8F-BB2E-447E-8CE5-49AD846F0CD0}" dt="2020-01-22T04:50:56.732" v="26397" actId="478"/>
          <ac:spMkLst>
            <pc:docMk/>
            <pc:sldMk cId="132417696" sldId="302"/>
            <ac:spMk id="288" creationId="{00000000-0008-0000-0300-000075030000}"/>
          </ac:spMkLst>
        </pc:spChg>
        <pc:spChg chg="add del mod">
          <ac:chgData name="雄斗 増本" userId="c33bc751-cd93-45c0-ad15-94131cb6fb34" providerId="ADAL" clId="{EE9B2E8F-BB2E-447E-8CE5-49AD846F0CD0}" dt="2020-01-22T04:50:56.732" v="26397" actId="478"/>
          <ac:spMkLst>
            <pc:docMk/>
            <pc:sldMk cId="132417696" sldId="302"/>
            <ac:spMk id="290" creationId="{00000000-0008-0000-0300-000080030000}"/>
          </ac:spMkLst>
        </pc:spChg>
        <pc:spChg chg="add del mod">
          <ac:chgData name="雄斗 増本" userId="c33bc751-cd93-45c0-ad15-94131cb6fb34" providerId="ADAL" clId="{EE9B2E8F-BB2E-447E-8CE5-49AD846F0CD0}" dt="2020-01-22T04:50:56.732" v="26397" actId="478"/>
          <ac:spMkLst>
            <pc:docMk/>
            <pc:sldMk cId="132417696" sldId="302"/>
            <ac:spMk id="291" creationId="{00000000-0008-0000-0300-000081030000}"/>
          </ac:spMkLst>
        </pc:spChg>
        <pc:spChg chg="add del mod">
          <ac:chgData name="雄斗 増本" userId="c33bc751-cd93-45c0-ad15-94131cb6fb34" providerId="ADAL" clId="{EE9B2E8F-BB2E-447E-8CE5-49AD846F0CD0}" dt="2020-01-22T04:50:56.732" v="26397" actId="478"/>
          <ac:spMkLst>
            <pc:docMk/>
            <pc:sldMk cId="132417696" sldId="302"/>
            <ac:spMk id="292" creationId="{00000000-0008-0000-0300-000082030000}"/>
          </ac:spMkLst>
        </pc:spChg>
        <pc:spChg chg="add del mod">
          <ac:chgData name="雄斗 増本" userId="c33bc751-cd93-45c0-ad15-94131cb6fb34" providerId="ADAL" clId="{EE9B2E8F-BB2E-447E-8CE5-49AD846F0CD0}" dt="2020-01-22T04:50:56.732" v="26397" actId="478"/>
          <ac:spMkLst>
            <pc:docMk/>
            <pc:sldMk cId="132417696" sldId="302"/>
            <ac:spMk id="293" creationId="{00000000-0008-0000-0300-000083030000}"/>
          </ac:spMkLst>
        </pc:spChg>
        <pc:spChg chg="add del mod">
          <ac:chgData name="雄斗 増本" userId="c33bc751-cd93-45c0-ad15-94131cb6fb34" providerId="ADAL" clId="{EE9B2E8F-BB2E-447E-8CE5-49AD846F0CD0}" dt="2020-01-22T04:50:56.732" v="26397" actId="478"/>
          <ac:spMkLst>
            <pc:docMk/>
            <pc:sldMk cId="132417696" sldId="302"/>
            <ac:spMk id="299" creationId="{00000000-0008-0000-0300-00009F030000}"/>
          </ac:spMkLst>
        </pc:spChg>
        <pc:spChg chg="add del mod">
          <ac:chgData name="雄斗 増本" userId="c33bc751-cd93-45c0-ad15-94131cb6fb34" providerId="ADAL" clId="{EE9B2E8F-BB2E-447E-8CE5-49AD846F0CD0}" dt="2019-12-09T07:37:12.996" v="13293"/>
          <ac:spMkLst>
            <pc:docMk/>
            <pc:sldMk cId="132417696" sldId="302"/>
            <ac:spMk id="299" creationId="{32DEAE16-9998-456A-92B1-AEFB87E9F2E1}"/>
          </ac:spMkLst>
        </pc:spChg>
        <pc:spChg chg="add del mod">
          <ac:chgData name="雄斗 増本" userId="c33bc751-cd93-45c0-ad15-94131cb6fb34" providerId="ADAL" clId="{EE9B2E8F-BB2E-447E-8CE5-49AD846F0CD0}" dt="2020-01-22T04:50:56.732" v="26397" actId="478"/>
          <ac:spMkLst>
            <pc:docMk/>
            <pc:sldMk cId="132417696" sldId="302"/>
            <ac:spMk id="300" creationId="{00000000-0008-0000-0300-0000A0030000}"/>
          </ac:spMkLst>
        </pc:spChg>
        <pc:spChg chg="add del mod">
          <ac:chgData name="雄斗 増本" userId="c33bc751-cd93-45c0-ad15-94131cb6fb34" providerId="ADAL" clId="{EE9B2E8F-BB2E-447E-8CE5-49AD846F0CD0}" dt="2019-12-09T07:37:12.996" v="13293"/>
          <ac:spMkLst>
            <pc:docMk/>
            <pc:sldMk cId="132417696" sldId="302"/>
            <ac:spMk id="300" creationId="{BB26FAB5-8B62-48D9-ADA2-AA2438AEAE1B}"/>
          </ac:spMkLst>
        </pc:spChg>
        <pc:spChg chg="add del">
          <ac:chgData name="雄斗 増本" userId="c33bc751-cd93-45c0-ad15-94131cb6fb34" providerId="ADAL" clId="{EE9B2E8F-BB2E-447E-8CE5-49AD846F0CD0}" dt="2019-12-09T07:37:34.753" v="13298"/>
          <ac:spMkLst>
            <pc:docMk/>
            <pc:sldMk cId="132417696" sldId="302"/>
            <ac:spMk id="302" creationId="{290861EF-284A-43C8-A619-24A4EF8F824C}"/>
          </ac:spMkLst>
        </pc:spChg>
        <pc:spChg chg="add del mod">
          <ac:chgData name="雄斗 増本" userId="c33bc751-cd93-45c0-ad15-94131cb6fb34" providerId="ADAL" clId="{EE9B2E8F-BB2E-447E-8CE5-49AD846F0CD0}" dt="2020-01-22T04:50:56.732" v="26397" actId="478"/>
          <ac:spMkLst>
            <pc:docMk/>
            <pc:sldMk cId="132417696" sldId="302"/>
            <ac:spMk id="303" creationId="{00000000-0008-0000-0300-0000A3030000}"/>
          </ac:spMkLst>
        </pc:spChg>
        <pc:spChg chg="add del">
          <ac:chgData name="雄斗 増本" userId="c33bc751-cd93-45c0-ad15-94131cb6fb34" providerId="ADAL" clId="{EE9B2E8F-BB2E-447E-8CE5-49AD846F0CD0}" dt="2019-12-09T07:37:34.753" v="13298"/>
          <ac:spMkLst>
            <pc:docMk/>
            <pc:sldMk cId="132417696" sldId="302"/>
            <ac:spMk id="303" creationId="{94300787-30AF-4449-A51E-CF21249B6AC2}"/>
          </ac:spMkLst>
        </pc:spChg>
        <pc:spChg chg="add mod">
          <ac:chgData name="雄斗 増本" userId="c33bc751-cd93-45c0-ad15-94131cb6fb34" providerId="ADAL" clId="{EE9B2E8F-BB2E-447E-8CE5-49AD846F0CD0}" dt="2019-12-09T07:38:53.165" v="13358" actId="1076"/>
          <ac:spMkLst>
            <pc:docMk/>
            <pc:sldMk cId="132417696" sldId="302"/>
            <ac:spMk id="304" creationId="{2F5C1578-D14A-4B2D-9249-E5F1DC4A019A}"/>
          </ac:spMkLst>
        </pc:spChg>
        <pc:spChg chg="add del mod">
          <ac:chgData name="雄斗 増本" userId="c33bc751-cd93-45c0-ad15-94131cb6fb34" providerId="ADAL" clId="{EE9B2E8F-BB2E-447E-8CE5-49AD846F0CD0}" dt="2019-12-09T07:38:48.264" v="13356" actId="478"/>
          <ac:spMkLst>
            <pc:docMk/>
            <pc:sldMk cId="132417696" sldId="302"/>
            <ac:spMk id="305" creationId="{5203BCFB-2E37-4A51-9EC5-20460782AAA5}"/>
          </ac:spMkLst>
        </pc:spChg>
        <pc:spChg chg="add del mod">
          <ac:chgData name="雄斗 増本" userId="c33bc751-cd93-45c0-ad15-94131cb6fb34" providerId="ADAL" clId="{EE9B2E8F-BB2E-447E-8CE5-49AD846F0CD0}" dt="2019-12-09T07:42:21.961" v="13441"/>
          <ac:spMkLst>
            <pc:docMk/>
            <pc:sldMk cId="132417696" sldId="302"/>
            <ac:spMk id="310" creationId="{FE301CE4-58DF-489D-91EE-904E9A57A490}"/>
          </ac:spMkLst>
        </pc:spChg>
        <pc:spChg chg="mod">
          <ac:chgData name="雄斗 増本" userId="c33bc751-cd93-45c0-ad15-94131cb6fb34" providerId="ADAL" clId="{EE9B2E8F-BB2E-447E-8CE5-49AD846F0CD0}" dt="2019-12-09T07:41:52.544" v="13415" actId="20577"/>
          <ac:spMkLst>
            <pc:docMk/>
            <pc:sldMk cId="132417696" sldId="302"/>
            <ac:spMk id="311" creationId="{C43529A1-72E9-42CD-A6B4-83E5BC440A9B}"/>
          </ac:spMkLst>
        </pc:spChg>
        <pc:spChg chg="mod">
          <ac:chgData name="雄斗 増本" userId="c33bc751-cd93-45c0-ad15-94131cb6fb34" providerId="ADAL" clId="{EE9B2E8F-BB2E-447E-8CE5-49AD846F0CD0}" dt="2020-01-22T04:06:25.261" v="26280"/>
          <ac:spMkLst>
            <pc:docMk/>
            <pc:sldMk cId="132417696" sldId="302"/>
            <ac:spMk id="312" creationId="{84DEBBA4-B48D-4C36-B78E-B981DFA0F197}"/>
          </ac:spMkLst>
        </pc:spChg>
        <pc:spChg chg="mod">
          <ac:chgData name="雄斗 増本" userId="c33bc751-cd93-45c0-ad15-94131cb6fb34" providerId="ADAL" clId="{EE9B2E8F-BB2E-447E-8CE5-49AD846F0CD0}" dt="2019-12-09T07:42:30.660" v="13465" actId="207"/>
          <ac:spMkLst>
            <pc:docMk/>
            <pc:sldMk cId="132417696" sldId="302"/>
            <ac:spMk id="315" creationId="{632DA212-BADE-4662-BA25-10E915AA2907}"/>
          </ac:spMkLst>
        </pc:spChg>
        <pc:spChg chg="mod">
          <ac:chgData name="雄斗 増本" userId="c33bc751-cd93-45c0-ad15-94131cb6fb34" providerId="ADAL" clId="{EE9B2E8F-BB2E-447E-8CE5-49AD846F0CD0}" dt="2019-12-09T07:41:18.208" v="13408" actId="404"/>
          <ac:spMkLst>
            <pc:docMk/>
            <pc:sldMk cId="132417696" sldId="302"/>
            <ac:spMk id="317" creationId="{610226E5-6775-460D-A099-1E135C4949FF}"/>
          </ac:spMkLst>
        </pc:spChg>
        <pc:spChg chg="add mod">
          <ac:chgData name="雄斗 増本" userId="c33bc751-cd93-45c0-ad15-94131cb6fb34" providerId="ADAL" clId="{EE9B2E8F-BB2E-447E-8CE5-49AD846F0CD0}" dt="2019-12-09T07:38:49.819" v="13357" actId="1076"/>
          <ac:spMkLst>
            <pc:docMk/>
            <pc:sldMk cId="132417696" sldId="302"/>
            <ac:spMk id="330" creationId="{2F29177F-019F-4F85-B441-DA5897A05031}"/>
          </ac:spMkLst>
        </pc:spChg>
        <pc:spChg chg="add mod">
          <ac:chgData name="雄斗 増本" userId="c33bc751-cd93-45c0-ad15-94131cb6fb34" providerId="ADAL" clId="{EE9B2E8F-BB2E-447E-8CE5-49AD846F0CD0}" dt="2019-12-09T07:42:01.527" v="13419" actId="404"/>
          <ac:spMkLst>
            <pc:docMk/>
            <pc:sldMk cId="132417696" sldId="302"/>
            <ac:spMk id="331" creationId="{1B025C07-D881-4932-9062-4F16D6262074}"/>
          </ac:spMkLst>
        </pc:spChg>
        <pc:spChg chg="add del mod">
          <ac:chgData name="雄斗 増本" userId="c33bc751-cd93-45c0-ad15-94131cb6fb34" providerId="ADAL" clId="{EE9B2E8F-BB2E-447E-8CE5-49AD846F0CD0}" dt="2020-01-22T04:03:50.602" v="26229" actId="21"/>
          <ac:spMkLst>
            <pc:docMk/>
            <pc:sldMk cId="132417696" sldId="302"/>
            <ac:spMk id="332" creationId="{5D8A2993-FA97-4592-B5E5-29D81C95BDF0}"/>
          </ac:spMkLst>
        </pc:spChg>
        <pc:spChg chg="add del mod">
          <ac:chgData name="雄斗 増本" userId="c33bc751-cd93-45c0-ad15-94131cb6fb34" providerId="ADAL" clId="{EE9B2E8F-BB2E-447E-8CE5-49AD846F0CD0}" dt="2020-01-22T04:03:50.602" v="26229" actId="21"/>
          <ac:spMkLst>
            <pc:docMk/>
            <pc:sldMk cId="132417696" sldId="302"/>
            <ac:spMk id="333" creationId="{678FC17B-4163-4676-BB7B-B8FD430DEB80}"/>
          </ac:spMkLst>
        </pc:spChg>
        <pc:spChg chg="add del mod">
          <ac:chgData name="雄斗 増本" userId="c33bc751-cd93-45c0-ad15-94131cb6fb34" providerId="ADAL" clId="{EE9B2E8F-BB2E-447E-8CE5-49AD846F0CD0}" dt="2020-01-22T04:03:50.602" v="26229" actId="21"/>
          <ac:spMkLst>
            <pc:docMk/>
            <pc:sldMk cId="132417696" sldId="302"/>
            <ac:spMk id="334" creationId="{E0C00FB4-4238-462B-A92C-760D4AD74554}"/>
          </ac:spMkLst>
        </pc:spChg>
        <pc:spChg chg="add del mod">
          <ac:chgData name="雄斗 増本" userId="c33bc751-cd93-45c0-ad15-94131cb6fb34" providerId="ADAL" clId="{EE9B2E8F-BB2E-447E-8CE5-49AD846F0CD0}" dt="2020-01-22T04:03:50.602" v="26229" actId="21"/>
          <ac:spMkLst>
            <pc:docMk/>
            <pc:sldMk cId="132417696" sldId="302"/>
            <ac:spMk id="335" creationId="{A63AA30C-5374-4101-9C1E-ABCA1595D32B}"/>
          </ac:spMkLst>
        </pc:spChg>
        <pc:spChg chg="add del mod">
          <ac:chgData name="雄斗 増本" userId="c33bc751-cd93-45c0-ad15-94131cb6fb34" providerId="ADAL" clId="{EE9B2E8F-BB2E-447E-8CE5-49AD846F0CD0}" dt="2020-01-22T04:03:50.602" v="26229" actId="21"/>
          <ac:spMkLst>
            <pc:docMk/>
            <pc:sldMk cId="132417696" sldId="302"/>
            <ac:spMk id="336" creationId="{80495393-C24B-4047-9456-D3BD645B781A}"/>
          </ac:spMkLst>
        </pc:spChg>
        <pc:spChg chg="add del mod">
          <ac:chgData name="雄斗 増本" userId="c33bc751-cd93-45c0-ad15-94131cb6fb34" providerId="ADAL" clId="{EE9B2E8F-BB2E-447E-8CE5-49AD846F0CD0}" dt="2020-01-22T04:50:56.732" v="26397" actId="478"/>
          <ac:spMkLst>
            <pc:docMk/>
            <pc:sldMk cId="132417696" sldId="302"/>
            <ac:spMk id="337" creationId="{00000000-0008-0000-0300-0000A8030000}"/>
          </ac:spMkLst>
        </pc:spChg>
        <pc:spChg chg="add del mod">
          <ac:chgData name="雄斗 増本" userId="c33bc751-cd93-45c0-ad15-94131cb6fb34" providerId="ADAL" clId="{EE9B2E8F-BB2E-447E-8CE5-49AD846F0CD0}" dt="2020-01-22T04:50:56.732" v="26397" actId="478"/>
          <ac:spMkLst>
            <pc:docMk/>
            <pc:sldMk cId="132417696" sldId="302"/>
            <ac:spMk id="338" creationId="{00000000-0008-0000-0300-0000B9030000}"/>
          </ac:spMkLst>
        </pc:spChg>
        <pc:spChg chg="add del mod">
          <ac:chgData name="雄斗 増本" userId="c33bc751-cd93-45c0-ad15-94131cb6fb34" providerId="ADAL" clId="{EE9B2E8F-BB2E-447E-8CE5-49AD846F0CD0}" dt="2020-01-22T04:50:56.732" v="26397" actId="478"/>
          <ac:spMkLst>
            <pc:docMk/>
            <pc:sldMk cId="132417696" sldId="302"/>
            <ac:spMk id="339" creationId="{00000000-0008-0000-0300-0000BA030000}"/>
          </ac:spMkLst>
        </pc:spChg>
        <pc:spChg chg="add del mod">
          <ac:chgData name="雄斗 増本" userId="c33bc751-cd93-45c0-ad15-94131cb6fb34" providerId="ADAL" clId="{EE9B2E8F-BB2E-447E-8CE5-49AD846F0CD0}" dt="2020-01-22T04:50:56.732" v="26397" actId="478"/>
          <ac:spMkLst>
            <pc:docMk/>
            <pc:sldMk cId="132417696" sldId="302"/>
            <ac:spMk id="344" creationId="{00000000-0008-0000-0300-0000BE030000}"/>
          </ac:spMkLst>
        </pc:spChg>
        <pc:spChg chg="add del mod">
          <ac:chgData name="雄斗 増本" userId="c33bc751-cd93-45c0-ad15-94131cb6fb34" providerId="ADAL" clId="{EE9B2E8F-BB2E-447E-8CE5-49AD846F0CD0}" dt="2020-01-22T04:50:56.732" v="26397" actId="478"/>
          <ac:spMkLst>
            <pc:docMk/>
            <pc:sldMk cId="132417696" sldId="302"/>
            <ac:spMk id="345" creationId="{00000000-0008-0000-0300-0000BF030000}"/>
          </ac:spMkLst>
        </pc:spChg>
        <pc:spChg chg="add del mod">
          <ac:chgData name="雄斗 増本" userId="c33bc751-cd93-45c0-ad15-94131cb6fb34" providerId="ADAL" clId="{EE9B2E8F-BB2E-447E-8CE5-49AD846F0CD0}" dt="2020-01-22T04:50:56.732" v="26397" actId="478"/>
          <ac:spMkLst>
            <pc:docMk/>
            <pc:sldMk cId="132417696" sldId="302"/>
            <ac:spMk id="346" creationId="{00000000-0008-0000-0300-0000C0030000}"/>
          </ac:spMkLst>
        </pc:spChg>
        <pc:spChg chg="add del mod">
          <ac:chgData name="雄斗 増本" userId="c33bc751-cd93-45c0-ad15-94131cb6fb34" providerId="ADAL" clId="{EE9B2E8F-BB2E-447E-8CE5-49AD846F0CD0}" dt="2020-01-22T04:50:56.732" v="26397" actId="478"/>
          <ac:spMkLst>
            <pc:docMk/>
            <pc:sldMk cId="132417696" sldId="302"/>
            <ac:spMk id="347" creationId="{00000000-0008-0000-0300-0000C6030000}"/>
          </ac:spMkLst>
        </pc:spChg>
        <pc:spChg chg="add del mod">
          <ac:chgData name="雄斗 増本" userId="c33bc751-cd93-45c0-ad15-94131cb6fb34" providerId="ADAL" clId="{EE9B2E8F-BB2E-447E-8CE5-49AD846F0CD0}" dt="2020-01-22T04:50:56.732" v="26397" actId="478"/>
          <ac:spMkLst>
            <pc:docMk/>
            <pc:sldMk cId="132417696" sldId="302"/>
            <ac:spMk id="348" creationId="{0DD8F231-B6D6-4C4E-8217-2BDCBD2A07B7}"/>
          </ac:spMkLst>
        </pc:spChg>
        <pc:spChg chg="add del mod">
          <ac:chgData name="雄斗 増本" userId="c33bc751-cd93-45c0-ad15-94131cb6fb34" providerId="ADAL" clId="{EE9B2E8F-BB2E-447E-8CE5-49AD846F0CD0}" dt="2020-01-22T04:50:56.732" v="26397" actId="478"/>
          <ac:spMkLst>
            <pc:docMk/>
            <pc:sldMk cId="132417696" sldId="302"/>
            <ac:spMk id="349" creationId="{87B71EFD-7FE3-491D-ABE4-8BFBC3273EDA}"/>
          </ac:spMkLst>
        </pc:spChg>
        <pc:spChg chg="add del mod">
          <ac:chgData name="雄斗 増本" userId="c33bc751-cd93-45c0-ad15-94131cb6fb34" providerId="ADAL" clId="{EE9B2E8F-BB2E-447E-8CE5-49AD846F0CD0}" dt="2020-01-22T04:50:56.732" v="26397" actId="478"/>
          <ac:spMkLst>
            <pc:docMk/>
            <pc:sldMk cId="132417696" sldId="302"/>
            <ac:spMk id="350" creationId="{197D0028-0CB2-4B4F-A13D-EE9F8490FC22}"/>
          </ac:spMkLst>
        </pc:spChg>
        <pc:spChg chg="add del mod">
          <ac:chgData name="雄斗 増本" userId="c33bc751-cd93-45c0-ad15-94131cb6fb34" providerId="ADAL" clId="{EE9B2E8F-BB2E-447E-8CE5-49AD846F0CD0}" dt="2020-01-22T04:50:56.732" v="26397" actId="478"/>
          <ac:spMkLst>
            <pc:docMk/>
            <pc:sldMk cId="132417696" sldId="302"/>
            <ac:spMk id="355" creationId="{FC2AA27C-CBFC-49D9-8B67-A2CFFCCA8868}"/>
          </ac:spMkLst>
        </pc:spChg>
        <pc:spChg chg="add del mod">
          <ac:chgData name="雄斗 増本" userId="c33bc751-cd93-45c0-ad15-94131cb6fb34" providerId="ADAL" clId="{EE9B2E8F-BB2E-447E-8CE5-49AD846F0CD0}" dt="2020-01-22T04:50:56.732" v="26397" actId="478"/>
          <ac:spMkLst>
            <pc:docMk/>
            <pc:sldMk cId="132417696" sldId="302"/>
            <ac:spMk id="356" creationId="{42E83B46-9595-452D-BE05-1BCBF85550B8}"/>
          </ac:spMkLst>
        </pc:spChg>
        <pc:spChg chg="add">
          <ac:chgData name="雄斗 増本" userId="c33bc751-cd93-45c0-ad15-94131cb6fb34" providerId="ADAL" clId="{EE9B2E8F-BB2E-447E-8CE5-49AD846F0CD0}" dt="2020-01-22T04:48:22.282" v="26395"/>
          <ac:spMkLst>
            <pc:docMk/>
            <pc:sldMk cId="132417696" sldId="302"/>
            <ac:spMk id="357" creationId="{0B354587-A1F3-438A-A142-75A2ABF4D091}"/>
          </ac:spMkLst>
        </pc:spChg>
        <pc:spChg chg="add">
          <ac:chgData name="雄斗 増本" userId="c33bc751-cd93-45c0-ad15-94131cb6fb34" providerId="ADAL" clId="{EE9B2E8F-BB2E-447E-8CE5-49AD846F0CD0}" dt="2020-01-22T04:48:22.282" v="26395"/>
          <ac:spMkLst>
            <pc:docMk/>
            <pc:sldMk cId="132417696" sldId="302"/>
            <ac:spMk id="358" creationId="{CD0F6883-40E5-4D07-B4BA-678E30B6E68E}"/>
          </ac:spMkLst>
        </pc:spChg>
        <pc:spChg chg="add">
          <ac:chgData name="雄斗 増本" userId="c33bc751-cd93-45c0-ad15-94131cb6fb34" providerId="ADAL" clId="{EE9B2E8F-BB2E-447E-8CE5-49AD846F0CD0}" dt="2020-01-22T04:48:22.282" v="26395"/>
          <ac:spMkLst>
            <pc:docMk/>
            <pc:sldMk cId="132417696" sldId="302"/>
            <ac:spMk id="359" creationId="{8F20B5ED-4D67-4E00-85AA-A1013A4717CE}"/>
          </ac:spMkLst>
        </pc:spChg>
        <pc:spChg chg="add">
          <ac:chgData name="雄斗 増本" userId="c33bc751-cd93-45c0-ad15-94131cb6fb34" providerId="ADAL" clId="{EE9B2E8F-BB2E-447E-8CE5-49AD846F0CD0}" dt="2020-01-22T04:48:22.282" v="26395"/>
          <ac:spMkLst>
            <pc:docMk/>
            <pc:sldMk cId="132417696" sldId="302"/>
            <ac:spMk id="360" creationId="{CFDD6165-0603-44A8-BA4C-46DBEB838AD8}"/>
          </ac:spMkLst>
        </pc:spChg>
        <pc:spChg chg="add">
          <ac:chgData name="雄斗 増本" userId="c33bc751-cd93-45c0-ad15-94131cb6fb34" providerId="ADAL" clId="{EE9B2E8F-BB2E-447E-8CE5-49AD846F0CD0}" dt="2020-01-22T04:48:22.282" v="26395"/>
          <ac:spMkLst>
            <pc:docMk/>
            <pc:sldMk cId="132417696" sldId="302"/>
            <ac:spMk id="361" creationId="{4F6CBBB6-BC51-48B7-B13C-D32EC905082C}"/>
          </ac:spMkLst>
        </pc:spChg>
        <pc:spChg chg="add">
          <ac:chgData name="雄斗 増本" userId="c33bc751-cd93-45c0-ad15-94131cb6fb34" providerId="ADAL" clId="{EE9B2E8F-BB2E-447E-8CE5-49AD846F0CD0}" dt="2020-01-22T04:48:22.282" v="26395"/>
          <ac:spMkLst>
            <pc:docMk/>
            <pc:sldMk cId="132417696" sldId="302"/>
            <ac:spMk id="362" creationId="{6A8D7660-CE0D-4662-B4BF-C4AD40E76499}"/>
          </ac:spMkLst>
        </pc:spChg>
        <pc:spChg chg="add">
          <ac:chgData name="雄斗 増本" userId="c33bc751-cd93-45c0-ad15-94131cb6fb34" providerId="ADAL" clId="{EE9B2E8F-BB2E-447E-8CE5-49AD846F0CD0}" dt="2020-01-22T04:48:22.282" v="26395"/>
          <ac:spMkLst>
            <pc:docMk/>
            <pc:sldMk cId="132417696" sldId="302"/>
            <ac:spMk id="363" creationId="{8CFBED57-6C52-469E-B888-9BCCE0F042EE}"/>
          </ac:spMkLst>
        </pc:spChg>
        <pc:spChg chg="add">
          <ac:chgData name="雄斗 増本" userId="c33bc751-cd93-45c0-ad15-94131cb6fb34" providerId="ADAL" clId="{EE9B2E8F-BB2E-447E-8CE5-49AD846F0CD0}" dt="2020-01-22T04:48:22.282" v="26395"/>
          <ac:spMkLst>
            <pc:docMk/>
            <pc:sldMk cId="132417696" sldId="302"/>
            <ac:spMk id="364" creationId="{A02CF962-D657-46E0-BE62-035B6E9E6A6B}"/>
          </ac:spMkLst>
        </pc:spChg>
        <pc:spChg chg="add">
          <ac:chgData name="雄斗 増本" userId="c33bc751-cd93-45c0-ad15-94131cb6fb34" providerId="ADAL" clId="{EE9B2E8F-BB2E-447E-8CE5-49AD846F0CD0}" dt="2020-01-22T04:48:22.282" v="26395"/>
          <ac:spMkLst>
            <pc:docMk/>
            <pc:sldMk cId="132417696" sldId="302"/>
            <ac:spMk id="365" creationId="{00000000-0008-0000-0300-0000BC030000}"/>
          </ac:spMkLst>
        </pc:spChg>
        <pc:spChg chg="add">
          <ac:chgData name="雄斗 増本" userId="c33bc751-cd93-45c0-ad15-94131cb6fb34" providerId="ADAL" clId="{EE9B2E8F-BB2E-447E-8CE5-49AD846F0CD0}" dt="2020-01-22T04:48:22.282" v="26395"/>
          <ac:spMkLst>
            <pc:docMk/>
            <pc:sldMk cId="132417696" sldId="302"/>
            <ac:spMk id="366" creationId="{00000000-0008-0000-0300-0000BD030000}"/>
          </ac:spMkLst>
        </pc:spChg>
        <pc:spChg chg="add">
          <ac:chgData name="雄斗 増本" userId="c33bc751-cd93-45c0-ad15-94131cb6fb34" providerId="ADAL" clId="{EE9B2E8F-BB2E-447E-8CE5-49AD846F0CD0}" dt="2020-01-22T04:48:22.282" v="26395"/>
          <ac:spMkLst>
            <pc:docMk/>
            <pc:sldMk cId="132417696" sldId="302"/>
            <ac:spMk id="367" creationId="{00000000-0008-0000-0300-0000A6030000}"/>
          </ac:spMkLst>
        </pc:spChg>
        <pc:spChg chg="add">
          <ac:chgData name="雄斗 増本" userId="c33bc751-cd93-45c0-ad15-94131cb6fb34" providerId="ADAL" clId="{EE9B2E8F-BB2E-447E-8CE5-49AD846F0CD0}" dt="2020-01-22T04:48:22.282" v="26395"/>
          <ac:spMkLst>
            <pc:docMk/>
            <pc:sldMk cId="132417696" sldId="302"/>
            <ac:spMk id="368" creationId="{00000000-0008-0000-0300-0000A7030000}"/>
          </ac:spMkLst>
        </pc:spChg>
        <pc:spChg chg="add">
          <ac:chgData name="雄斗 増本" userId="c33bc751-cd93-45c0-ad15-94131cb6fb34" providerId="ADAL" clId="{EE9B2E8F-BB2E-447E-8CE5-49AD846F0CD0}" dt="2020-01-22T04:48:22.282" v="26395"/>
          <ac:spMkLst>
            <pc:docMk/>
            <pc:sldMk cId="132417696" sldId="302"/>
            <ac:spMk id="369" creationId="{00000000-0008-0000-0300-00009A030000}"/>
          </ac:spMkLst>
        </pc:spChg>
        <pc:spChg chg="add">
          <ac:chgData name="雄斗 増本" userId="c33bc751-cd93-45c0-ad15-94131cb6fb34" providerId="ADAL" clId="{EE9B2E8F-BB2E-447E-8CE5-49AD846F0CD0}" dt="2020-01-22T04:48:22.282" v="26395"/>
          <ac:spMkLst>
            <pc:docMk/>
            <pc:sldMk cId="132417696" sldId="302"/>
            <ac:spMk id="370" creationId="{00000000-0008-0000-0300-00009B030000}"/>
          </ac:spMkLst>
        </pc:spChg>
        <pc:spChg chg="add">
          <ac:chgData name="雄斗 増本" userId="c33bc751-cd93-45c0-ad15-94131cb6fb34" providerId="ADAL" clId="{EE9B2E8F-BB2E-447E-8CE5-49AD846F0CD0}" dt="2020-01-22T04:48:22.282" v="26395"/>
          <ac:spMkLst>
            <pc:docMk/>
            <pc:sldMk cId="132417696" sldId="302"/>
            <ac:spMk id="371" creationId="{00000000-0008-0000-0300-00009C030000}"/>
          </ac:spMkLst>
        </pc:spChg>
        <pc:spChg chg="add">
          <ac:chgData name="雄斗 増本" userId="c33bc751-cd93-45c0-ad15-94131cb6fb34" providerId="ADAL" clId="{EE9B2E8F-BB2E-447E-8CE5-49AD846F0CD0}" dt="2020-01-22T04:48:22.282" v="26395"/>
          <ac:spMkLst>
            <pc:docMk/>
            <pc:sldMk cId="132417696" sldId="302"/>
            <ac:spMk id="372" creationId="{00000000-0008-0000-0300-00009D030000}"/>
          </ac:spMkLst>
        </pc:spChg>
        <pc:spChg chg="add">
          <ac:chgData name="雄斗 増本" userId="c33bc751-cd93-45c0-ad15-94131cb6fb34" providerId="ADAL" clId="{EE9B2E8F-BB2E-447E-8CE5-49AD846F0CD0}" dt="2020-01-22T04:48:22.282" v="26395"/>
          <ac:spMkLst>
            <pc:docMk/>
            <pc:sldMk cId="132417696" sldId="302"/>
            <ac:spMk id="373" creationId="{00000000-0008-0000-0300-00009E030000}"/>
          </ac:spMkLst>
        </pc:spChg>
        <pc:spChg chg="add">
          <ac:chgData name="雄斗 増本" userId="c33bc751-cd93-45c0-ad15-94131cb6fb34" providerId="ADAL" clId="{EE9B2E8F-BB2E-447E-8CE5-49AD846F0CD0}" dt="2020-01-22T04:48:22.282" v="26395"/>
          <ac:spMkLst>
            <pc:docMk/>
            <pc:sldMk cId="132417696" sldId="302"/>
            <ac:spMk id="374" creationId="{00000000-0008-0000-0300-000094030000}"/>
          </ac:spMkLst>
        </pc:spChg>
        <pc:spChg chg="add">
          <ac:chgData name="雄斗 増本" userId="c33bc751-cd93-45c0-ad15-94131cb6fb34" providerId="ADAL" clId="{EE9B2E8F-BB2E-447E-8CE5-49AD846F0CD0}" dt="2020-01-22T04:48:22.282" v="26395"/>
          <ac:spMkLst>
            <pc:docMk/>
            <pc:sldMk cId="132417696" sldId="302"/>
            <ac:spMk id="375" creationId="{00000000-0008-0000-0300-000095030000}"/>
          </ac:spMkLst>
        </pc:spChg>
        <pc:spChg chg="add">
          <ac:chgData name="雄斗 増本" userId="c33bc751-cd93-45c0-ad15-94131cb6fb34" providerId="ADAL" clId="{EE9B2E8F-BB2E-447E-8CE5-49AD846F0CD0}" dt="2020-01-22T04:48:22.282" v="26395"/>
          <ac:spMkLst>
            <pc:docMk/>
            <pc:sldMk cId="132417696" sldId="302"/>
            <ac:spMk id="376" creationId="{00000000-0008-0000-0300-000096030000}"/>
          </ac:spMkLst>
        </pc:spChg>
        <pc:spChg chg="add">
          <ac:chgData name="雄斗 増本" userId="c33bc751-cd93-45c0-ad15-94131cb6fb34" providerId="ADAL" clId="{EE9B2E8F-BB2E-447E-8CE5-49AD846F0CD0}" dt="2020-01-22T04:48:22.282" v="26395"/>
          <ac:spMkLst>
            <pc:docMk/>
            <pc:sldMk cId="132417696" sldId="302"/>
            <ac:spMk id="377" creationId="{00000000-0008-0000-0300-000097030000}"/>
          </ac:spMkLst>
        </pc:spChg>
        <pc:spChg chg="add">
          <ac:chgData name="雄斗 増本" userId="c33bc751-cd93-45c0-ad15-94131cb6fb34" providerId="ADAL" clId="{EE9B2E8F-BB2E-447E-8CE5-49AD846F0CD0}" dt="2020-01-22T04:48:22.282" v="26395"/>
          <ac:spMkLst>
            <pc:docMk/>
            <pc:sldMk cId="132417696" sldId="302"/>
            <ac:spMk id="378" creationId="{00000000-0008-0000-0300-000098030000}"/>
          </ac:spMkLst>
        </pc:spChg>
        <pc:spChg chg="add">
          <ac:chgData name="雄斗 増本" userId="c33bc751-cd93-45c0-ad15-94131cb6fb34" providerId="ADAL" clId="{EE9B2E8F-BB2E-447E-8CE5-49AD846F0CD0}" dt="2020-01-22T04:48:22.282" v="26395"/>
          <ac:spMkLst>
            <pc:docMk/>
            <pc:sldMk cId="132417696" sldId="302"/>
            <ac:spMk id="379" creationId="{00000000-0008-0000-0300-00008E030000}"/>
          </ac:spMkLst>
        </pc:spChg>
        <pc:spChg chg="add">
          <ac:chgData name="雄斗 増本" userId="c33bc751-cd93-45c0-ad15-94131cb6fb34" providerId="ADAL" clId="{EE9B2E8F-BB2E-447E-8CE5-49AD846F0CD0}" dt="2020-01-22T04:48:22.282" v="26395"/>
          <ac:spMkLst>
            <pc:docMk/>
            <pc:sldMk cId="132417696" sldId="302"/>
            <ac:spMk id="380" creationId="{00000000-0008-0000-0300-00008F030000}"/>
          </ac:spMkLst>
        </pc:spChg>
        <pc:spChg chg="add">
          <ac:chgData name="雄斗 増本" userId="c33bc751-cd93-45c0-ad15-94131cb6fb34" providerId="ADAL" clId="{EE9B2E8F-BB2E-447E-8CE5-49AD846F0CD0}" dt="2020-01-22T04:48:22.282" v="26395"/>
          <ac:spMkLst>
            <pc:docMk/>
            <pc:sldMk cId="132417696" sldId="302"/>
            <ac:spMk id="381" creationId="{00000000-0008-0000-0300-000090030000}"/>
          </ac:spMkLst>
        </pc:spChg>
        <pc:spChg chg="add">
          <ac:chgData name="雄斗 増本" userId="c33bc751-cd93-45c0-ad15-94131cb6fb34" providerId="ADAL" clId="{EE9B2E8F-BB2E-447E-8CE5-49AD846F0CD0}" dt="2020-01-22T04:48:22.282" v="26395"/>
          <ac:spMkLst>
            <pc:docMk/>
            <pc:sldMk cId="132417696" sldId="302"/>
            <ac:spMk id="382" creationId="{00000000-0008-0000-0300-000091030000}"/>
          </ac:spMkLst>
        </pc:spChg>
        <pc:spChg chg="add">
          <ac:chgData name="雄斗 増本" userId="c33bc751-cd93-45c0-ad15-94131cb6fb34" providerId="ADAL" clId="{EE9B2E8F-BB2E-447E-8CE5-49AD846F0CD0}" dt="2020-01-22T04:48:22.282" v="26395"/>
          <ac:spMkLst>
            <pc:docMk/>
            <pc:sldMk cId="132417696" sldId="302"/>
            <ac:spMk id="383" creationId="{00000000-0008-0000-0300-000092030000}"/>
          </ac:spMkLst>
        </pc:spChg>
        <pc:spChg chg="add">
          <ac:chgData name="雄斗 増本" userId="c33bc751-cd93-45c0-ad15-94131cb6fb34" providerId="ADAL" clId="{EE9B2E8F-BB2E-447E-8CE5-49AD846F0CD0}" dt="2020-01-22T04:48:22.282" v="26395"/>
          <ac:spMkLst>
            <pc:docMk/>
            <pc:sldMk cId="132417696" sldId="302"/>
            <ac:spMk id="384" creationId="{00000000-0008-0000-0300-000088030000}"/>
          </ac:spMkLst>
        </pc:spChg>
        <pc:spChg chg="add">
          <ac:chgData name="雄斗 増本" userId="c33bc751-cd93-45c0-ad15-94131cb6fb34" providerId="ADAL" clId="{EE9B2E8F-BB2E-447E-8CE5-49AD846F0CD0}" dt="2020-01-22T04:48:22.282" v="26395"/>
          <ac:spMkLst>
            <pc:docMk/>
            <pc:sldMk cId="132417696" sldId="302"/>
            <ac:spMk id="385" creationId="{00000000-0008-0000-0300-000089030000}"/>
          </ac:spMkLst>
        </pc:spChg>
        <pc:spChg chg="add">
          <ac:chgData name="雄斗 増本" userId="c33bc751-cd93-45c0-ad15-94131cb6fb34" providerId="ADAL" clId="{EE9B2E8F-BB2E-447E-8CE5-49AD846F0CD0}" dt="2020-01-22T04:48:22.282" v="26395"/>
          <ac:spMkLst>
            <pc:docMk/>
            <pc:sldMk cId="132417696" sldId="302"/>
            <ac:spMk id="386" creationId="{00000000-0008-0000-0300-00008A030000}"/>
          </ac:spMkLst>
        </pc:spChg>
        <pc:spChg chg="add">
          <ac:chgData name="雄斗 増本" userId="c33bc751-cd93-45c0-ad15-94131cb6fb34" providerId="ADAL" clId="{EE9B2E8F-BB2E-447E-8CE5-49AD846F0CD0}" dt="2020-01-22T04:48:22.282" v="26395"/>
          <ac:spMkLst>
            <pc:docMk/>
            <pc:sldMk cId="132417696" sldId="302"/>
            <ac:spMk id="387" creationId="{00000000-0008-0000-0300-00008B030000}"/>
          </ac:spMkLst>
        </pc:spChg>
        <pc:spChg chg="add">
          <ac:chgData name="雄斗 増本" userId="c33bc751-cd93-45c0-ad15-94131cb6fb34" providerId="ADAL" clId="{EE9B2E8F-BB2E-447E-8CE5-49AD846F0CD0}" dt="2020-01-22T04:48:22.282" v="26395"/>
          <ac:spMkLst>
            <pc:docMk/>
            <pc:sldMk cId="132417696" sldId="302"/>
            <ac:spMk id="388" creationId="{00000000-0008-0000-0300-00008C030000}"/>
          </ac:spMkLst>
        </pc:spChg>
        <pc:spChg chg="add">
          <ac:chgData name="雄斗 増本" userId="c33bc751-cd93-45c0-ad15-94131cb6fb34" providerId="ADAL" clId="{EE9B2E8F-BB2E-447E-8CE5-49AD846F0CD0}" dt="2020-01-22T04:48:22.282" v="26395"/>
          <ac:spMkLst>
            <pc:docMk/>
            <pc:sldMk cId="132417696" sldId="302"/>
            <ac:spMk id="389" creationId="{00000000-0008-0000-0300-000085030000}"/>
          </ac:spMkLst>
        </pc:spChg>
        <pc:spChg chg="add">
          <ac:chgData name="雄斗 増本" userId="c33bc751-cd93-45c0-ad15-94131cb6fb34" providerId="ADAL" clId="{EE9B2E8F-BB2E-447E-8CE5-49AD846F0CD0}" dt="2020-01-22T04:48:22.282" v="26395"/>
          <ac:spMkLst>
            <pc:docMk/>
            <pc:sldMk cId="132417696" sldId="302"/>
            <ac:spMk id="390" creationId="{00000000-0008-0000-0300-000086030000}"/>
          </ac:spMkLst>
        </pc:spChg>
        <pc:spChg chg="add">
          <ac:chgData name="雄斗 増本" userId="c33bc751-cd93-45c0-ad15-94131cb6fb34" providerId="ADAL" clId="{EE9B2E8F-BB2E-447E-8CE5-49AD846F0CD0}" dt="2020-01-22T04:48:22.282" v="26395"/>
          <ac:spMkLst>
            <pc:docMk/>
            <pc:sldMk cId="132417696" sldId="302"/>
            <ac:spMk id="391" creationId="{00000000-0008-0000-0300-000077030000}"/>
          </ac:spMkLst>
        </pc:spChg>
        <pc:spChg chg="add">
          <ac:chgData name="雄斗 増本" userId="c33bc751-cd93-45c0-ad15-94131cb6fb34" providerId="ADAL" clId="{EE9B2E8F-BB2E-447E-8CE5-49AD846F0CD0}" dt="2020-01-22T04:48:22.282" v="26395"/>
          <ac:spMkLst>
            <pc:docMk/>
            <pc:sldMk cId="132417696" sldId="302"/>
            <ac:spMk id="392" creationId="{00000000-0008-0000-0300-000078030000}"/>
          </ac:spMkLst>
        </pc:spChg>
        <pc:spChg chg="add">
          <ac:chgData name="雄斗 増本" userId="c33bc751-cd93-45c0-ad15-94131cb6fb34" providerId="ADAL" clId="{EE9B2E8F-BB2E-447E-8CE5-49AD846F0CD0}" dt="2020-01-22T04:48:22.282" v="26395"/>
          <ac:spMkLst>
            <pc:docMk/>
            <pc:sldMk cId="132417696" sldId="302"/>
            <ac:spMk id="393" creationId="{00000000-0008-0000-0300-000079030000}"/>
          </ac:spMkLst>
        </pc:spChg>
        <pc:spChg chg="add">
          <ac:chgData name="雄斗 増本" userId="c33bc751-cd93-45c0-ad15-94131cb6fb34" providerId="ADAL" clId="{EE9B2E8F-BB2E-447E-8CE5-49AD846F0CD0}" dt="2020-01-22T04:48:22.282" v="26395"/>
          <ac:spMkLst>
            <pc:docMk/>
            <pc:sldMk cId="132417696" sldId="302"/>
            <ac:spMk id="394" creationId="{00000000-0008-0000-0300-00007A030000}"/>
          </ac:spMkLst>
        </pc:spChg>
        <pc:spChg chg="add">
          <ac:chgData name="雄斗 増本" userId="c33bc751-cd93-45c0-ad15-94131cb6fb34" providerId="ADAL" clId="{EE9B2E8F-BB2E-447E-8CE5-49AD846F0CD0}" dt="2020-01-22T04:48:22.282" v="26395"/>
          <ac:spMkLst>
            <pc:docMk/>
            <pc:sldMk cId="132417696" sldId="302"/>
            <ac:spMk id="395" creationId="{00000000-0008-0000-0300-00007B030000}"/>
          </ac:spMkLst>
        </pc:spChg>
        <pc:spChg chg="add">
          <ac:chgData name="雄斗 増本" userId="c33bc751-cd93-45c0-ad15-94131cb6fb34" providerId="ADAL" clId="{EE9B2E8F-BB2E-447E-8CE5-49AD846F0CD0}" dt="2020-01-22T04:48:22.282" v="26395"/>
          <ac:spMkLst>
            <pc:docMk/>
            <pc:sldMk cId="132417696" sldId="302"/>
            <ac:spMk id="397" creationId="{00000000-0008-0000-0300-00007F030000}"/>
          </ac:spMkLst>
        </pc:spChg>
        <pc:spChg chg="add">
          <ac:chgData name="雄斗 増本" userId="c33bc751-cd93-45c0-ad15-94131cb6fb34" providerId="ADAL" clId="{EE9B2E8F-BB2E-447E-8CE5-49AD846F0CD0}" dt="2020-01-22T04:48:22.282" v="26395"/>
          <ac:spMkLst>
            <pc:docMk/>
            <pc:sldMk cId="132417696" sldId="302"/>
            <ac:spMk id="398" creationId="{00000000-0008-0000-0300-00007D030000}"/>
          </ac:spMkLst>
        </pc:spChg>
        <pc:spChg chg="add">
          <ac:chgData name="雄斗 増本" userId="c33bc751-cd93-45c0-ad15-94131cb6fb34" providerId="ADAL" clId="{EE9B2E8F-BB2E-447E-8CE5-49AD846F0CD0}" dt="2020-01-22T04:48:22.282" v="26395"/>
          <ac:spMkLst>
            <pc:docMk/>
            <pc:sldMk cId="132417696" sldId="302"/>
            <ac:spMk id="399" creationId="{00000000-0008-0000-0300-00007E030000}"/>
          </ac:spMkLst>
        </pc:spChg>
        <pc:spChg chg="add del mod">
          <ac:chgData name="雄斗 増本" userId="c33bc751-cd93-45c0-ad15-94131cb6fb34" providerId="ADAL" clId="{EE9B2E8F-BB2E-447E-8CE5-49AD846F0CD0}" dt="2020-01-22T05:03:54.366" v="26400" actId="478"/>
          <ac:spMkLst>
            <pc:docMk/>
            <pc:sldMk cId="132417696" sldId="302"/>
            <ac:spMk id="400" creationId="{00000000-0008-0000-0300-000075030000}"/>
          </ac:spMkLst>
        </pc:spChg>
        <pc:spChg chg="add del mod">
          <ac:chgData name="雄斗 増本" userId="c33bc751-cd93-45c0-ad15-94131cb6fb34" providerId="ADAL" clId="{EE9B2E8F-BB2E-447E-8CE5-49AD846F0CD0}" dt="2020-01-22T05:03:54.366" v="26400" actId="478"/>
          <ac:spMkLst>
            <pc:docMk/>
            <pc:sldMk cId="132417696" sldId="302"/>
            <ac:spMk id="402" creationId="{00000000-0008-0000-0300-000080030000}"/>
          </ac:spMkLst>
        </pc:spChg>
        <pc:spChg chg="add del mod">
          <ac:chgData name="雄斗 増本" userId="c33bc751-cd93-45c0-ad15-94131cb6fb34" providerId="ADAL" clId="{EE9B2E8F-BB2E-447E-8CE5-49AD846F0CD0}" dt="2020-01-22T05:03:54.366" v="26400" actId="478"/>
          <ac:spMkLst>
            <pc:docMk/>
            <pc:sldMk cId="132417696" sldId="302"/>
            <ac:spMk id="403" creationId="{00000000-0008-0000-0300-000081030000}"/>
          </ac:spMkLst>
        </pc:spChg>
        <pc:spChg chg="add del mod">
          <ac:chgData name="雄斗 増本" userId="c33bc751-cd93-45c0-ad15-94131cb6fb34" providerId="ADAL" clId="{EE9B2E8F-BB2E-447E-8CE5-49AD846F0CD0}" dt="2020-01-22T05:03:54.366" v="26400" actId="478"/>
          <ac:spMkLst>
            <pc:docMk/>
            <pc:sldMk cId="132417696" sldId="302"/>
            <ac:spMk id="404" creationId="{00000000-0008-0000-0300-000082030000}"/>
          </ac:spMkLst>
        </pc:spChg>
        <pc:spChg chg="add del mod">
          <ac:chgData name="雄斗 増本" userId="c33bc751-cd93-45c0-ad15-94131cb6fb34" providerId="ADAL" clId="{EE9B2E8F-BB2E-447E-8CE5-49AD846F0CD0}" dt="2020-01-22T05:03:54.366" v="26400" actId="478"/>
          <ac:spMkLst>
            <pc:docMk/>
            <pc:sldMk cId="132417696" sldId="302"/>
            <ac:spMk id="405" creationId="{00000000-0008-0000-0300-000083030000}"/>
          </ac:spMkLst>
        </pc:spChg>
        <pc:spChg chg="add del mod">
          <ac:chgData name="雄斗 増本" userId="c33bc751-cd93-45c0-ad15-94131cb6fb34" providerId="ADAL" clId="{EE9B2E8F-BB2E-447E-8CE5-49AD846F0CD0}" dt="2020-01-22T05:03:54.366" v="26400" actId="478"/>
          <ac:spMkLst>
            <pc:docMk/>
            <pc:sldMk cId="132417696" sldId="302"/>
            <ac:spMk id="411" creationId="{00000000-0008-0000-0300-00009F030000}"/>
          </ac:spMkLst>
        </pc:spChg>
        <pc:spChg chg="add del mod">
          <ac:chgData name="雄斗 増本" userId="c33bc751-cd93-45c0-ad15-94131cb6fb34" providerId="ADAL" clId="{EE9B2E8F-BB2E-447E-8CE5-49AD846F0CD0}" dt="2020-01-22T05:03:54.366" v="26400" actId="478"/>
          <ac:spMkLst>
            <pc:docMk/>
            <pc:sldMk cId="132417696" sldId="302"/>
            <ac:spMk id="412" creationId="{00000000-0008-0000-0300-0000A0030000}"/>
          </ac:spMkLst>
        </pc:spChg>
        <pc:spChg chg="add del mod">
          <ac:chgData name="雄斗 増本" userId="c33bc751-cd93-45c0-ad15-94131cb6fb34" providerId="ADAL" clId="{EE9B2E8F-BB2E-447E-8CE5-49AD846F0CD0}" dt="2020-01-22T05:03:54.366" v="26400" actId="478"/>
          <ac:spMkLst>
            <pc:docMk/>
            <pc:sldMk cId="132417696" sldId="302"/>
            <ac:spMk id="415" creationId="{00000000-0008-0000-0300-0000A3030000}"/>
          </ac:spMkLst>
        </pc:spChg>
        <pc:spChg chg="add del mod">
          <ac:chgData name="雄斗 増本" userId="c33bc751-cd93-45c0-ad15-94131cb6fb34" providerId="ADAL" clId="{EE9B2E8F-BB2E-447E-8CE5-49AD846F0CD0}" dt="2020-01-22T05:03:54.366" v="26400" actId="478"/>
          <ac:spMkLst>
            <pc:docMk/>
            <pc:sldMk cId="132417696" sldId="302"/>
            <ac:spMk id="418" creationId="{00000000-0008-0000-0300-0000A8030000}"/>
          </ac:spMkLst>
        </pc:spChg>
        <pc:spChg chg="add del mod">
          <ac:chgData name="雄斗 増本" userId="c33bc751-cd93-45c0-ad15-94131cb6fb34" providerId="ADAL" clId="{EE9B2E8F-BB2E-447E-8CE5-49AD846F0CD0}" dt="2020-01-22T05:03:54.366" v="26400" actId="478"/>
          <ac:spMkLst>
            <pc:docMk/>
            <pc:sldMk cId="132417696" sldId="302"/>
            <ac:spMk id="419" creationId="{00000000-0008-0000-0300-0000B9030000}"/>
          </ac:spMkLst>
        </pc:spChg>
        <pc:spChg chg="add del mod">
          <ac:chgData name="雄斗 増本" userId="c33bc751-cd93-45c0-ad15-94131cb6fb34" providerId="ADAL" clId="{EE9B2E8F-BB2E-447E-8CE5-49AD846F0CD0}" dt="2020-01-22T05:03:54.366" v="26400" actId="478"/>
          <ac:spMkLst>
            <pc:docMk/>
            <pc:sldMk cId="132417696" sldId="302"/>
            <ac:spMk id="420" creationId="{00000000-0008-0000-0300-0000BA030000}"/>
          </ac:spMkLst>
        </pc:spChg>
        <pc:spChg chg="add del mod">
          <ac:chgData name="雄斗 増本" userId="c33bc751-cd93-45c0-ad15-94131cb6fb34" providerId="ADAL" clId="{EE9B2E8F-BB2E-447E-8CE5-49AD846F0CD0}" dt="2020-01-22T05:03:54.366" v="26400" actId="478"/>
          <ac:spMkLst>
            <pc:docMk/>
            <pc:sldMk cId="132417696" sldId="302"/>
            <ac:spMk id="425" creationId="{00000000-0008-0000-0300-0000BE030000}"/>
          </ac:spMkLst>
        </pc:spChg>
        <pc:spChg chg="add del mod">
          <ac:chgData name="雄斗 増本" userId="c33bc751-cd93-45c0-ad15-94131cb6fb34" providerId="ADAL" clId="{EE9B2E8F-BB2E-447E-8CE5-49AD846F0CD0}" dt="2020-01-22T05:03:54.366" v="26400" actId="478"/>
          <ac:spMkLst>
            <pc:docMk/>
            <pc:sldMk cId="132417696" sldId="302"/>
            <ac:spMk id="426" creationId="{00000000-0008-0000-0300-0000BF030000}"/>
          </ac:spMkLst>
        </pc:spChg>
        <pc:spChg chg="add del mod">
          <ac:chgData name="雄斗 増本" userId="c33bc751-cd93-45c0-ad15-94131cb6fb34" providerId="ADAL" clId="{EE9B2E8F-BB2E-447E-8CE5-49AD846F0CD0}" dt="2020-01-22T05:03:54.366" v="26400" actId="478"/>
          <ac:spMkLst>
            <pc:docMk/>
            <pc:sldMk cId="132417696" sldId="302"/>
            <ac:spMk id="427" creationId="{00000000-0008-0000-0300-0000C0030000}"/>
          </ac:spMkLst>
        </pc:spChg>
        <pc:spChg chg="add del mod">
          <ac:chgData name="雄斗 増本" userId="c33bc751-cd93-45c0-ad15-94131cb6fb34" providerId="ADAL" clId="{EE9B2E8F-BB2E-447E-8CE5-49AD846F0CD0}" dt="2020-01-22T05:03:54.366" v="26400" actId="478"/>
          <ac:spMkLst>
            <pc:docMk/>
            <pc:sldMk cId="132417696" sldId="302"/>
            <ac:spMk id="428" creationId="{00000000-0008-0000-0300-0000C6030000}"/>
          </ac:spMkLst>
        </pc:spChg>
        <pc:spChg chg="add del mod">
          <ac:chgData name="雄斗 増本" userId="c33bc751-cd93-45c0-ad15-94131cb6fb34" providerId="ADAL" clId="{EE9B2E8F-BB2E-447E-8CE5-49AD846F0CD0}" dt="2020-01-22T05:03:54.366" v="26400" actId="478"/>
          <ac:spMkLst>
            <pc:docMk/>
            <pc:sldMk cId="132417696" sldId="302"/>
            <ac:spMk id="429" creationId="{0DD8F231-B6D6-4C4E-8217-2BDCBD2A07B7}"/>
          </ac:spMkLst>
        </pc:spChg>
        <pc:spChg chg="add del mod">
          <ac:chgData name="雄斗 増本" userId="c33bc751-cd93-45c0-ad15-94131cb6fb34" providerId="ADAL" clId="{EE9B2E8F-BB2E-447E-8CE5-49AD846F0CD0}" dt="2020-01-22T05:03:54.366" v="26400" actId="478"/>
          <ac:spMkLst>
            <pc:docMk/>
            <pc:sldMk cId="132417696" sldId="302"/>
            <ac:spMk id="430" creationId="{87B71EFD-7FE3-491D-ABE4-8BFBC3273EDA}"/>
          </ac:spMkLst>
        </pc:spChg>
        <pc:spChg chg="add del mod">
          <ac:chgData name="雄斗 増本" userId="c33bc751-cd93-45c0-ad15-94131cb6fb34" providerId="ADAL" clId="{EE9B2E8F-BB2E-447E-8CE5-49AD846F0CD0}" dt="2020-01-22T05:03:54.366" v="26400" actId="478"/>
          <ac:spMkLst>
            <pc:docMk/>
            <pc:sldMk cId="132417696" sldId="302"/>
            <ac:spMk id="431" creationId="{197D0028-0CB2-4B4F-A13D-EE9F8490FC22}"/>
          </ac:spMkLst>
        </pc:spChg>
        <pc:spChg chg="add del mod">
          <ac:chgData name="雄斗 増本" userId="c33bc751-cd93-45c0-ad15-94131cb6fb34" providerId="ADAL" clId="{EE9B2E8F-BB2E-447E-8CE5-49AD846F0CD0}" dt="2020-01-22T05:03:54.366" v="26400" actId="478"/>
          <ac:spMkLst>
            <pc:docMk/>
            <pc:sldMk cId="132417696" sldId="302"/>
            <ac:spMk id="436" creationId="{FC2AA27C-CBFC-49D9-8B67-A2CFFCCA8868}"/>
          </ac:spMkLst>
        </pc:spChg>
        <pc:spChg chg="add del mod">
          <ac:chgData name="雄斗 増本" userId="c33bc751-cd93-45c0-ad15-94131cb6fb34" providerId="ADAL" clId="{EE9B2E8F-BB2E-447E-8CE5-49AD846F0CD0}" dt="2020-01-22T05:03:54.366" v="26400" actId="478"/>
          <ac:spMkLst>
            <pc:docMk/>
            <pc:sldMk cId="132417696" sldId="302"/>
            <ac:spMk id="437" creationId="{42E83B46-9595-452D-BE05-1BCBF85550B8}"/>
          </ac:spMkLst>
        </pc:spChg>
        <pc:spChg chg="add">
          <ac:chgData name="雄斗 増本" userId="c33bc751-cd93-45c0-ad15-94131cb6fb34" providerId="ADAL" clId="{EE9B2E8F-BB2E-447E-8CE5-49AD846F0CD0}" dt="2020-01-22T04:50:57.182" v="26398"/>
          <ac:spMkLst>
            <pc:docMk/>
            <pc:sldMk cId="132417696" sldId="302"/>
            <ac:spMk id="438" creationId="{0B354587-A1F3-438A-A142-75A2ABF4D091}"/>
          </ac:spMkLst>
        </pc:spChg>
        <pc:spChg chg="add">
          <ac:chgData name="雄斗 増本" userId="c33bc751-cd93-45c0-ad15-94131cb6fb34" providerId="ADAL" clId="{EE9B2E8F-BB2E-447E-8CE5-49AD846F0CD0}" dt="2020-01-22T04:50:57.182" v="26398"/>
          <ac:spMkLst>
            <pc:docMk/>
            <pc:sldMk cId="132417696" sldId="302"/>
            <ac:spMk id="439" creationId="{CD0F6883-40E5-4D07-B4BA-678E30B6E68E}"/>
          </ac:spMkLst>
        </pc:spChg>
        <pc:spChg chg="add">
          <ac:chgData name="雄斗 増本" userId="c33bc751-cd93-45c0-ad15-94131cb6fb34" providerId="ADAL" clId="{EE9B2E8F-BB2E-447E-8CE5-49AD846F0CD0}" dt="2020-01-22T04:50:57.182" v="26398"/>
          <ac:spMkLst>
            <pc:docMk/>
            <pc:sldMk cId="132417696" sldId="302"/>
            <ac:spMk id="440" creationId="{8F20B5ED-4D67-4E00-85AA-A1013A4717CE}"/>
          </ac:spMkLst>
        </pc:spChg>
        <pc:spChg chg="add">
          <ac:chgData name="雄斗 増本" userId="c33bc751-cd93-45c0-ad15-94131cb6fb34" providerId="ADAL" clId="{EE9B2E8F-BB2E-447E-8CE5-49AD846F0CD0}" dt="2020-01-22T04:50:57.182" v="26398"/>
          <ac:spMkLst>
            <pc:docMk/>
            <pc:sldMk cId="132417696" sldId="302"/>
            <ac:spMk id="441" creationId="{CFDD6165-0603-44A8-BA4C-46DBEB838AD8}"/>
          </ac:spMkLst>
        </pc:spChg>
        <pc:spChg chg="add">
          <ac:chgData name="雄斗 増本" userId="c33bc751-cd93-45c0-ad15-94131cb6fb34" providerId="ADAL" clId="{EE9B2E8F-BB2E-447E-8CE5-49AD846F0CD0}" dt="2020-01-22T04:50:57.182" v="26398"/>
          <ac:spMkLst>
            <pc:docMk/>
            <pc:sldMk cId="132417696" sldId="302"/>
            <ac:spMk id="442" creationId="{4F6CBBB6-BC51-48B7-B13C-D32EC905082C}"/>
          </ac:spMkLst>
        </pc:spChg>
        <pc:spChg chg="add">
          <ac:chgData name="雄斗 増本" userId="c33bc751-cd93-45c0-ad15-94131cb6fb34" providerId="ADAL" clId="{EE9B2E8F-BB2E-447E-8CE5-49AD846F0CD0}" dt="2020-01-22T04:50:57.182" v="26398"/>
          <ac:spMkLst>
            <pc:docMk/>
            <pc:sldMk cId="132417696" sldId="302"/>
            <ac:spMk id="443" creationId="{6A8D7660-CE0D-4662-B4BF-C4AD40E76499}"/>
          </ac:spMkLst>
        </pc:spChg>
        <pc:spChg chg="add">
          <ac:chgData name="雄斗 増本" userId="c33bc751-cd93-45c0-ad15-94131cb6fb34" providerId="ADAL" clId="{EE9B2E8F-BB2E-447E-8CE5-49AD846F0CD0}" dt="2020-01-22T04:50:57.182" v="26398"/>
          <ac:spMkLst>
            <pc:docMk/>
            <pc:sldMk cId="132417696" sldId="302"/>
            <ac:spMk id="444" creationId="{8CFBED57-6C52-469E-B888-9BCCE0F042EE}"/>
          </ac:spMkLst>
        </pc:spChg>
        <pc:spChg chg="add">
          <ac:chgData name="雄斗 増本" userId="c33bc751-cd93-45c0-ad15-94131cb6fb34" providerId="ADAL" clId="{EE9B2E8F-BB2E-447E-8CE5-49AD846F0CD0}" dt="2020-01-22T04:50:57.182" v="26398"/>
          <ac:spMkLst>
            <pc:docMk/>
            <pc:sldMk cId="132417696" sldId="302"/>
            <ac:spMk id="445" creationId="{A02CF962-D657-46E0-BE62-035B6E9E6A6B}"/>
          </ac:spMkLst>
        </pc:spChg>
        <pc:spChg chg="add">
          <ac:chgData name="雄斗 増本" userId="c33bc751-cd93-45c0-ad15-94131cb6fb34" providerId="ADAL" clId="{EE9B2E8F-BB2E-447E-8CE5-49AD846F0CD0}" dt="2020-01-22T04:50:57.182" v="26398"/>
          <ac:spMkLst>
            <pc:docMk/>
            <pc:sldMk cId="132417696" sldId="302"/>
            <ac:spMk id="446" creationId="{00000000-0008-0000-0300-0000BC030000}"/>
          </ac:spMkLst>
        </pc:spChg>
        <pc:spChg chg="add">
          <ac:chgData name="雄斗 増本" userId="c33bc751-cd93-45c0-ad15-94131cb6fb34" providerId="ADAL" clId="{EE9B2E8F-BB2E-447E-8CE5-49AD846F0CD0}" dt="2020-01-22T04:50:57.182" v="26398"/>
          <ac:spMkLst>
            <pc:docMk/>
            <pc:sldMk cId="132417696" sldId="302"/>
            <ac:spMk id="447" creationId="{00000000-0008-0000-0300-0000BD030000}"/>
          </ac:spMkLst>
        </pc:spChg>
        <pc:spChg chg="add">
          <ac:chgData name="雄斗 増本" userId="c33bc751-cd93-45c0-ad15-94131cb6fb34" providerId="ADAL" clId="{EE9B2E8F-BB2E-447E-8CE5-49AD846F0CD0}" dt="2020-01-22T04:50:57.182" v="26398"/>
          <ac:spMkLst>
            <pc:docMk/>
            <pc:sldMk cId="132417696" sldId="302"/>
            <ac:spMk id="448" creationId="{00000000-0008-0000-0300-0000A6030000}"/>
          </ac:spMkLst>
        </pc:spChg>
        <pc:spChg chg="add">
          <ac:chgData name="雄斗 増本" userId="c33bc751-cd93-45c0-ad15-94131cb6fb34" providerId="ADAL" clId="{EE9B2E8F-BB2E-447E-8CE5-49AD846F0CD0}" dt="2020-01-22T04:50:57.182" v="26398"/>
          <ac:spMkLst>
            <pc:docMk/>
            <pc:sldMk cId="132417696" sldId="302"/>
            <ac:spMk id="449" creationId="{00000000-0008-0000-0300-0000A7030000}"/>
          </ac:spMkLst>
        </pc:spChg>
        <pc:spChg chg="add">
          <ac:chgData name="雄斗 増本" userId="c33bc751-cd93-45c0-ad15-94131cb6fb34" providerId="ADAL" clId="{EE9B2E8F-BB2E-447E-8CE5-49AD846F0CD0}" dt="2020-01-22T04:50:57.182" v="26398"/>
          <ac:spMkLst>
            <pc:docMk/>
            <pc:sldMk cId="132417696" sldId="302"/>
            <ac:spMk id="450" creationId="{00000000-0008-0000-0300-00009A030000}"/>
          </ac:spMkLst>
        </pc:spChg>
        <pc:spChg chg="add">
          <ac:chgData name="雄斗 増本" userId="c33bc751-cd93-45c0-ad15-94131cb6fb34" providerId="ADAL" clId="{EE9B2E8F-BB2E-447E-8CE5-49AD846F0CD0}" dt="2020-01-22T04:50:57.182" v="26398"/>
          <ac:spMkLst>
            <pc:docMk/>
            <pc:sldMk cId="132417696" sldId="302"/>
            <ac:spMk id="451" creationId="{00000000-0008-0000-0300-00009B030000}"/>
          </ac:spMkLst>
        </pc:spChg>
        <pc:spChg chg="add">
          <ac:chgData name="雄斗 増本" userId="c33bc751-cd93-45c0-ad15-94131cb6fb34" providerId="ADAL" clId="{EE9B2E8F-BB2E-447E-8CE5-49AD846F0CD0}" dt="2020-01-22T04:50:57.182" v="26398"/>
          <ac:spMkLst>
            <pc:docMk/>
            <pc:sldMk cId="132417696" sldId="302"/>
            <ac:spMk id="452" creationId="{00000000-0008-0000-0300-00009C030000}"/>
          </ac:spMkLst>
        </pc:spChg>
        <pc:spChg chg="add">
          <ac:chgData name="雄斗 増本" userId="c33bc751-cd93-45c0-ad15-94131cb6fb34" providerId="ADAL" clId="{EE9B2E8F-BB2E-447E-8CE5-49AD846F0CD0}" dt="2020-01-22T04:50:57.182" v="26398"/>
          <ac:spMkLst>
            <pc:docMk/>
            <pc:sldMk cId="132417696" sldId="302"/>
            <ac:spMk id="453" creationId="{00000000-0008-0000-0300-00009D030000}"/>
          </ac:spMkLst>
        </pc:spChg>
        <pc:spChg chg="add">
          <ac:chgData name="雄斗 増本" userId="c33bc751-cd93-45c0-ad15-94131cb6fb34" providerId="ADAL" clId="{EE9B2E8F-BB2E-447E-8CE5-49AD846F0CD0}" dt="2020-01-22T04:50:57.182" v="26398"/>
          <ac:spMkLst>
            <pc:docMk/>
            <pc:sldMk cId="132417696" sldId="302"/>
            <ac:spMk id="454" creationId="{00000000-0008-0000-0300-00009E030000}"/>
          </ac:spMkLst>
        </pc:spChg>
        <pc:spChg chg="add">
          <ac:chgData name="雄斗 増本" userId="c33bc751-cd93-45c0-ad15-94131cb6fb34" providerId="ADAL" clId="{EE9B2E8F-BB2E-447E-8CE5-49AD846F0CD0}" dt="2020-01-22T04:50:57.182" v="26398"/>
          <ac:spMkLst>
            <pc:docMk/>
            <pc:sldMk cId="132417696" sldId="302"/>
            <ac:spMk id="455" creationId="{00000000-0008-0000-0300-000094030000}"/>
          </ac:spMkLst>
        </pc:spChg>
        <pc:spChg chg="add">
          <ac:chgData name="雄斗 増本" userId="c33bc751-cd93-45c0-ad15-94131cb6fb34" providerId="ADAL" clId="{EE9B2E8F-BB2E-447E-8CE5-49AD846F0CD0}" dt="2020-01-22T04:50:57.182" v="26398"/>
          <ac:spMkLst>
            <pc:docMk/>
            <pc:sldMk cId="132417696" sldId="302"/>
            <ac:spMk id="456" creationId="{00000000-0008-0000-0300-000095030000}"/>
          </ac:spMkLst>
        </pc:spChg>
        <pc:spChg chg="add">
          <ac:chgData name="雄斗 増本" userId="c33bc751-cd93-45c0-ad15-94131cb6fb34" providerId="ADAL" clId="{EE9B2E8F-BB2E-447E-8CE5-49AD846F0CD0}" dt="2020-01-22T04:50:57.182" v="26398"/>
          <ac:spMkLst>
            <pc:docMk/>
            <pc:sldMk cId="132417696" sldId="302"/>
            <ac:spMk id="457" creationId="{00000000-0008-0000-0300-000096030000}"/>
          </ac:spMkLst>
        </pc:spChg>
        <pc:spChg chg="add">
          <ac:chgData name="雄斗 増本" userId="c33bc751-cd93-45c0-ad15-94131cb6fb34" providerId="ADAL" clId="{EE9B2E8F-BB2E-447E-8CE5-49AD846F0CD0}" dt="2020-01-22T04:50:57.182" v="26398"/>
          <ac:spMkLst>
            <pc:docMk/>
            <pc:sldMk cId="132417696" sldId="302"/>
            <ac:spMk id="458" creationId="{00000000-0008-0000-0300-000097030000}"/>
          </ac:spMkLst>
        </pc:spChg>
        <pc:spChg chg="add">
          <ac:chgData name="雄斗 増本" userId="c33bc751-cd93-45c0-ad15-94131cb6fb34" providerId="ADAL" clId="{EE9B2E8F-BB2E-447E-8CE5-49AD846F0CD0}" dt="2020-01-22T04:50:57.182" v="26398"/>
          <ac:spMkLst>
            <pc:docMk/>
            <pc:sldMk cId="132417696" sldId="302"/>
            <ac:spMk id="459" creationId="{00000000-0008-0000-0300-000098030000}"/>
          </ac:spMkLst>
        </pc:spChg>
        <pc:spChg chg="add">
          <ac:chgData name="雄斗 増本" userId="c33bc751-cd93-45c0-ad15-94131cb6fb34" providerId="ADAL" clId="{EE9B2E8F-BB2E-447E-8CE5-49AD846F0CD0}" dt="2020-01-22T04:50:57.182" v="26398"/>
          <ac:spMkLst>
            <pc:docMk/>
            <pc:sldMk cId="132417696" sldId="302"/>
            <ac:spMk id="460" creationId="{00000000-0008-0000-0300-00008E030000}"/>
          </ac:spMkLst>
        </pc:spChg>
        <pc:spChg chg="add">
          <ac:chgData name="雄斗 増本" userId="c33bc751-cd93-45c0-ad15-94131cb6fb34" providerId="ADAL" clId="{EE9B2E8F-BB2E-447E-8CE5-49AD846F0CD0}" dt="2020-01-22T04:50:57.182" v="26398"/>
          <ac:spMkLst>
            <pc:docMk/>
            <pc:sldMk cId="132417696" sldId="302"/>
            <ac:spMk id="461" creationId="{00000000-0008-0000-0300-00008F030000}"/>
          </ac:spMkLst>
        </pc:spChg>
        <pc:spChg chg="add">
          <ac:chgData name="雄斗 増本" userId="c33bc751-cd93-45c0-ad15-94131cb6fb34" providerId="ADAL" clId="{EE9B2E8F-BB2E-447E-8CE5-49AD846F0CD0}" dt="2020-01-22T04:50:57.182" v="26398"/>
          <ac:spMkLst>
            <pc:docMk/>
            <pc:sldMk cId="132417696" sldId="302"/>
            <ac:spMk id="462" creationId="{00000000-0008-0000-0300-000090030000}"/>
          </ac:spMkLst>
        </pc:spChg>
        <pc:spChg chg="add">
          <ac:chgData name="雄斗 増本" userId="c33bc751-cd93-45c0-ad15-94131cb6fb34" providerId="ADAL" clId="{EE9B2E8F-BB2E-447E-8CE5-49AD846F0CD0}" dt="2020-01-22T04:50:57.182" v="26398"/>
          <ac:spMkLst>
            <pc:docMk/>
            <pc:sldMk cId="132417696" sldId="302"/>
            <ac:spMk id="463" creationId="{00000000-0008-0000-0300-000091030000}"/>
          </ac:spMkLst>
        </pc:spChg>
        <pc:spChg chg="add">
          <ac:chgData name="雄斗 増本" userId="c33bc751-cd93-45c0-ad15-94131cb6fb34" providerId="ADAL" clId="{EE9B2E8F-BB2E-447E-8CE5-49AD846F0CD0}" dt="2020-01-22T04:50:57.182" v="26398"/>
          <ac:spMkLst>
            <pc:docMk/>
            <pc:sldMk cId="132417696" sldId="302"/>
            <ac:spMk id="464" creationId="{00000000-0008-0000-0300-000092030000}"/>
          </ac:spMkLst>
        </pc:spChg>
        <pc:spChg chg="add">
          <ac:chgData name="雄斗 増本" userId="c33bc751-cd93-45c0-ad15-94131cb6fb34" providerId="ADAL" clId="{EE9B2E8F-BB2E-447E-8CE5-49AD846F0CD0}" dt="2020-01-22T04:50:57.182" v="26398"/>
          <ac:spMkLst>
            <pc:docMk/>
            <pc:sldMk cId="132417696" sldId="302"/>
            <ac:spMk id="465" creationId="{00000000-0008-0000-0300-000088030000}"/>
          </ac:spMkLst>
        </pc:spChg>
        <pc:spChg chg="add">
          <ac:chgData name="雄斗 増本" userId="c33bc751-cd93-45c0-ad15-94131cb6fb34" providerId="ADAL" clId="{EE9B2E8F-BB2E-447E-8CE5-49AD846F0CD0}" dt="2020-01-22T04:50:57.182" v="26398"/>
          <ac:spMkLst>
            <pc:docMk/>
            <pc:sldMk cId="132417696" sldId="302"/>
            <ac:spMk id="466" creationId="{00000000-0008-0000-0300-000089030000}"/>
          </ac:spMkLst>
        </pc:spChg>
        <pc:spChg chg="add">
          <ac:chgData name="雄斗 増本" userId="c33bc751-cd93-45c0-ad15-94131cb6fb34" providerId="ADAL" clId="{EE9B2E8F-BB2E-447E-8CE5-49AD846F0CD0}" dt="2020-01-22T04:50:57.182" v="26398"/>
          <ac:spMkLst>
            <pc:docMk/>
            <pc:sldMk cId="132417696" sldId="302"/>
            <ac:spMk id="467" creationId="{00000000-0008-0000-0300-00008A030000}"/>
          </ac:spMkLst>
        </pc:spChg>
        <pc:spChg chg="add">
          <ac:chgData name="雄斗 増本" userId="c33bc751-cd93-45c0-ad15-94131cb6fb34" providerId="ADAL" clId="{EE9B2E8F-BB2E-447E-8CE5-49AD846F0CD0}" dt="2020-01-22T04:50:57.182" v="26398"/>
          <ac:spMkLst>
            <pc:docMk/>
            <pc:sldMk cId="132417696" sldId="302"/>
            <ac:spMk id="468" creationId="{00000000-0008-0000-0300-00008B030000}"/>
          </ac:spMkLst>
        </pc:spChg>
        <pc:spChg chg="add">
          <ac:chgData name="雄斗 増本" userId="c33bc751-cd93-45c0-ad15-94131cb6fb34" providerId="ADAL" clId="{EE9B2E8F-BB2E-447E-8CE5-49AD846F0CD0}" dt="2020-01-22T04:50:57.182" v="26398"/>
          <ac:spMkLst>
            <pc:docMk/>
            <pc:sldMk cId="132417696" sldId="302"/>
            <ac:spMk id="469" creationId="{00000000-0008-0000-0300-00008C030000}"/>
          </ac:spMkLst>
        </pc:spChg>
        <pc:spChg chg="add">
          <ac:chgData name="雄斗 増本" userId="c33bc751-cd93-45c0-ad15-94131cb6fb34" providerId="ADAL" clId="{EE9B2E8F-BB2E-447E-8CE5-49AD846F0CD0}" dt="2020-01-22T04:50:57.182" v="26398"/>
          <ac:spMkLst>
            <pc:docMk/>
            <pc:sldMk cId="132417696" sldId="302"/>
            <ac:spMk id="470" creationId="{00000000-0008-0000-0300-000085030000}"/>
          </ac:spMkLst>
        </pc:spChg>
        <pc:spChg chg="add">
          <ac:chgData name="雄斗 増本" userId="c33bc751-cd93-45c0-ad15-94131cb6fb34" providerId="ADAL" clId="{EE9B2E8F-BB2E-447E-8CE5-49AD846F0CD0}" dt="2020-01-22T04:50:57.182" v="26398"/>
          <ac:spMkLst>
            <pc:docMk/>
            <pc:sldMk cId="132417696" sldId="302"/>
            <ac:spMk id="471" creationId="{00000000-0008-0000-0300-000086030000}"/>
          </ac:spMkLst>
        </pc:spChg>
        <pc:spChg chg="add">
          <ac:chgData name="雄斗 増本" userId="c33bc751-cd93-45c0-ad15-94131cb6fb34" providerId="ADAL" clId="{EE9B2E8F-BB2E-447E-8CE5-49AD846F0CD0}" dt="2020-01-22T04:50:57.182" v="26398"/>
          <ac:spMkLst>
            <pc:docMk/>
            <pc:sldMk cId="132417696" sldId="302"/>
            <ac:spMk id="472" creationId="{00000000-0008-0000-0300-000077030000}"/>
          </ac:spMkLst>
        </pc:spChg>
        <pc:spChg chg="add">
          <ac:chgData name="雄斗 増本" userId="c33bc751-cd93-45c0-ad15-94131cb6fb34" providerId="ADAL" clId="{EE9B2E8F-BB2E-447E-8CE5-49AD846F0CD0}" dt="2020-01-22T04:50:57.182" v="26398"/>
          <ac:spMkLst>
            <pc:docMk/>
            <pc:sldMk cId="132417696" sldId="302"/>
            <ac:spMk id="473" creationId="{00000000-0008-0000-0300-000078030000}"/>
          </ac:spMkLst>
        </pc:spChg>
        <pc:spChg chg="add">
          <ac:chgData name="雄斗 増本" userId="c33bc751-cd93-45c0-ad15-94131cb6fb34" providerId="ADAL" clId="{EE9B2E8F-BB2E-447E-8CE5-49AD846F0CD0}" dt="2020-01-22T04:50:57.182" v="26398"/>
          <ac:spMkLst>
            <pc:docMk/>
            <pc:sldMk cId="132417696" sldId="302"/>
            <ac:spMk id="474" creationId="{00000000-0008-0000-0300-000079030000}"/>
          </ac:spMkLst>
        </pc:spChg>
        <pc:spChg chg="add">
          <ac:chgData name="雄斗 増本" userId="c33bc751-cd93-45c0-ad15-94131cb6fb34" providerId="ADAL" clId="{EE9B2E8F-BB2E-447E-8CE5-49AD846F0CD0}" dt="2020-01-22T04:50:57.182" v="26398"/>
          <ac:spMkLst>
            <pc:docMk/>
            <pc:sldMk cId="132417696" sldId="302"/>
            <ac:spMk id="475" creationId="{00000000-0008-0000-0300-00007A030000}"/>
          </ac:spMkLst>
        </pc:spChg>
        <pc:spChg chg="add">
          <ac:chgData name="雄斗 増本" userId="c33bc751-cd93-45c0-ad15-94131cb6fb34" providerId="ADAL" clId="{EE9B2E8F-BB2E-447E-8CE5-49AD846F0CD0}" dt="2020-01-22T04:50:57.182" v="26398"/>
          <ac:spMkLst>
            <pc:docMk/>
            <pc:sldMk cId="132417696" sldId="302"/>
            <ac:spMk id="476" creationId="{00000000-0008-0000-0300-00007B030000}"/>
          </ac:spMkLst>
        </pc:spChg>
        <pc:spChg chg="add">
          <ac:chgData name="雄斗 増本" userId="c33bc751-cd93-45c0-ad15-94131cb6fb34" providerId="ADAL" clId="{EE9B2E8F-BB2E-447E-8CE5-49AD846F0CD0}" dt="2020-01-22T04:50:57.182" v="26398"/>
          <ac:spMkLst>
            <pc:docMk/>
            <pc:sldMk cId="132417696" sldId="302"/>
            <ac:spMk id="478" creationId="{00000000-0008-0000-0300-00007F030000}"/>
          </ac:spMkLst>
        </pc:spChg>
        <pc:spChg chg="add">
          <ac:chgData name="雄斗 増本" userId="c33bc751-cd93-45c0-ad15-94131cb6fb34" providerId="ADAL" clId="{EE9B2E8F-BB2E-447E-8CE5-49AD846F0CD0}" dt="2020-01-22T04:50:57.182" v="26398"/>
          <ac:spMkLst>
            <pc:docMk/>
            <pc:sldMk cId="132417696" sldId="302"/>
            <ac:spMk id="479" creationId="{00000000-0008-0000-0300-00007D030000}"/>
          </ac:spMkLst>
        </pc:spChg>
        <pc:spChg chg="add">
          <ac:chgData name="雄斗 増本" userId="c33bc751-cd93-45c0-ad15-94131cb6fb34" providerId="ADAL" clId="{EE9B2E8F-BB2E-447E-8CE5-49AD846F0CD0}" dt="2020-01-22T04:50:57.182" v="26398"/>
          <ac:spMkLst>
            <pc:docMk/>
            <pc:sldMk cId="132417696" sldId="302"/>
            <ac:spMk id="480" creationId="{00000000-0008-0000-0300-00007E030000}"/>
          </ac:spMkLst>
        </pc:spChg>
        <pc:spChg chg="add">
          <ac:chgData name="雄斗 増本" userId="c33bc751-cd93-45c0-ad15-94131cb6fb34" providerId="ADAL" clId="{EE9B2E8F-BB2E-447E-8CE5-49AD846F0CD0}" dt="2020-01-22T05:04:01.234" v="26401"/>
          <ac:spMkLst>
            <pc:docMk/>
            <pc:sldMk cId="132417696" sldId="302"/>
            <ac:spMk id="481" creationId="{00000000-0008-0000-0300-000075030000}"/>
          </ac:spMkLst>
        </pc:spChg>
        <pc:spChg chg="add">
          <ac:chgData name="雄斗 増本" userId="c33bc751-cd93-45c0-ad15-94131cb6fb34" providerId="ADAL" clId="{EE9B2E8F-BB2E-447E-8CE5-49AD846F0CD0}" dt="2020-01-22T05:04:01.234" v="26401"/>
          <ac:spMkLst>
            <pc:docMk/>
            <pc:sldMk cId="132417696" sldId="302"/>
            <ac:spMk id="483" creationId="{00000000-0008-0000-0300-000080030000}"/>
          </ac:spMkLst>
        </pc:spChg>
        <pc:spChg chg="add">
          <ac:chgData name="雄斗 増本" userId="c33bc751-cd93-45c0-ad15-94131cb6fb34" providerId="ADAL" clId="{EE9B2E8F-BB2E-447E-8CE5-49AD846F0CD0}" dt="2020-01-22T05:04:01.234" v="26401"/>
          <ac:spMkLst>
            <pc:docMk/>
            <pc:sldMk cId="132417696" sldId="302"/>
            <ac:spMk id="484" creationId="{00000000-0008-0000-0300-000081030000}"/>
          </ac:spMkLst>
        </pc:spChg>
        <pc:spChg chg="add">
          <ac:chgData name="雄斗 増本" userId="c33bc751-cd93-45c0-ad15-94131cb6fb34" providerId="ADAL" clId="{EE9B2E8F-BB2E-447E-8CE5-49AD846F0CD0}" dt="2020-01-22T05:04:01.234" v="26401"/>
          <ac:spMkLst>
            <pc:docMk/>
            <pc:sldMk cId="132417696" sldId="302"/>
            <ac:spMk id="485" creationId="{00000000-0008-0000-0300-000082030000}"/>
          </ac:spMkLst>
        </pc:spChg>
        <pc:spChg chg="add">
          <ac:chgData name="雄斗 増本" userId="c33bc751-cd93-45c0-ad15-94131cb6fb34" providerId="ADAL" clId="{EE9B2E8F-BB2E-447E-8CE5-49AD846F0CD0}" dt="2020-01-22T05:04:01.234" v="26401"/>
          <ac:spMkLst>
            <pc:docMk/>
            <pc:sldMk cId="132417696" sldId="302"/>
            <ac:spMk id="486" creationId="{00000000-0008-0000-0300-000083030000}"/>
          </ac:spMkLst>
        </pc:spChg>
        <pc:spChg chg="add">
          <ac:chgData name="雄斗 増本" userId="c33bc751-cd93-45c0-ad15-94131cb6fb34" providerId="ADAL" clId="{EE9B2E8F-BB2E-447E-8CE5-49AD846F0CD0}" dt="2020-01-22T05:04:01.234" v="26401"/>
          <ac:spMkLst>
            <pc:docMk/>
            <pc:sldMk cId="132417696" sldId="302"/>
            <ac:spMk id="492" creationId="{00000000-0008-0000-0300-00009F030000}"/>
          </ac:spMkLst>
        </pc:spChg>
        <pc:spChg chg="add">
          <ac:chgData name="雄斗 増本" userId="c33bc751-cd93-45c0-ad15-94131cb6fb34" providerId="ADAL" clId="{EE9B2E8F-BB2E-447E-8CE5-49AD846F0CD0}" dt="2020-01-22T05:04:01.234" v="26401"/>
          <ac:spMkLst>
            <pc:docMk/>
            <pc:sldMk cId="132417696" sldId="302"/>
            <ac:spMk id="493" creationId="{00000000-0008-0000-0300-0000A0030000}"/>
          </ac:spMkLst>
        </pc:spChg>
        <pc:spChg chg="add">
          <ac:chgData name="雄斗 増本" userId="c33bc751-cd93-45c0-ad15-94131cb6fb34" providerId="ADAL" clId="{EE9B2E8F-BB2E-447E-8CE5-49AD846F0CD0}" dt="2020-01-22T05:04:01.234" v="26401"/>
          <ac:spMkLst>
            <pc:docMk/>
            <pc:sldMk cId="132417696" sldId="302"/>
            <ac:spMk id="496" creationId="{00000000-0008-0000-0300-0000A3030000}"/>
          </ac:spMkLst>
        </pc:spChg>
        <pc:spChg chg="add">
          <ac:chgData name="雄斗 増本" userId="c33bc751-cd93-45c0-ad15-94131cb6fb34" providerId="ADAL" clId="{EE9B2E8F-BB2E-447E-8CE5-49AD846F0CD0}" dt="2020-01-22T05:04:01.234" v="26401"/>
          <ac:spMkLst>
            <pc:docMk/>
            <pc:sldMk cId="132417696" sldId="302"/>
            <ac:spMk id="498" creationId="{00000000-0008-0000-0300-0000A8030000}"/>
          </ac:spMkLst>
        </pc:spChg>
        <pc:spChg chg="add">
          <ac:chgData name="雄斗 増本" userId="c33bc751-cd93-45c0-ad15-94131cb6fb34" providerId="ADAL" clId="{EE9B2E8F-BB2E-447E-8CE5-49AD846F0CD0}" dt="2020-01-22T05:04:01.234" v="26401"/>
          <ac:spMkLst>
            <pc:docMk/>
            <pc:sldMk cId="132417696" sldId="302"/>
            <ac:spMk id="499" creationId="{00000000-0008-0000-0300-0000B9030000}"/>
          </ac:spMkLst>
        </pc:spChg>
        <pc:spChg chg="add">
          <ac:chgData name="雄斗 増本" userId="c33bc751-cd93-45c0-ad15-94131cb6fb34" providerId="ADAL" clId="{EE9B2E8F-BB2E-447E-8CE5-49AD846F0CD0}" dt="2020-01-22T05:04:01.234" v="26401"/>
          <ac:spMkLst>
            <pc:docMk/>
            <pc:sldMk cId="132417696" sldId="302"/>
            <ac:spMk id="500" creationId="{00000000-0008-0000-0300-0000BA030000}"/>
          </ac:spMkLst>
        </pc:spChg>
        <pc:spChg chg="add">
          <ac:chgData name="雄斗 増本" userId="c33bc751-cd93-45c0-ad15-94131cb6fb34" providerId="ADAL" clId="{EE9B2E8F-BB2E-447E-8CE5-49AD846F0CD0}" dt="2020-01-22T05:04:01.234" v="26401"/>
          <ac:spMkLst>
            <pc:docMk/>
            <pc:sldMk cId="132417696" sldId="302"/>
            <ac:spMk id="505" creationId="{00000000-0008-0000-0300-0000BE030000}"/>
          </ac:spMkLst>
        </pc:spChg>
        <pc:spChg chg="add">
          <ac:chgData name="雄斗 増本" userId="c33bc751-cd93-45c0-ad15-94131cb6fb34" providerId="ADAL" clId="{EE9B2E8F-BB2E-447E-8CE5-49AD846F0CD0}" dt="2020-01-22T05:04:01.234" v="26401"/>
          <ac:spMkLst>
            <pc:docMk/>
            <pc:sldMk cId="132417696" sldId="302"/>
            <ac:spMk id="506" creationId="{00000000-0008-0000-0300-0000BF030000}"/>
          </ac:spMkLst>
        </pc:spChg>
        <pc:spChg chg="add">
          <ac:chgData name="雄斗 増本" userId="c33bc751-cd93-45c0-ad15-94131cb6fb34" providerId="ADAL" clId="{EE9B2E8F-BB2E-447E-8CE5-49AD846F0CD0}" dt="2020-01-22T05:04:01.234" v="26401"/>
          <ac:spMkLst>
            <pc:docMk/>
            <pc:sldMk cId="132417696" sldId="302"/>
            <ac:spMk id="507" creationId="{00000000-0008-0000-0300-0000C0030000}"/>
          </ac:spMkLst>
        </pc:spChg>
        <pc:spChg chg="add">
          <ac:chgData name="雄斗 増本" userId="c33bc751-cd93-45c0-ad15-94131cb6fb34" providerId="ADAL" clId="{EE9B2E8F-BB2E-447E-8CE5-49AD846F0CD0}" dt="2020-01-22T05:04:01.234" v="26401"/>
          <ac:spMkLst>
            <pc:docMk/>
            <pc:sldMk cId="132417696" sldId="302"/>
            <ac:spMk id="508" creationId="{00000000-0008-0000-0300-0000C6030000}"/>
          </ac:spMkLst>
        </pc:spChg>
        <pc:spChg chg="add">
          <ac:chgData name="雄斗 増本" userId="c33bc751-cd93-45c0-ad15-94131cb6fb34" providerId="ADAL" clId="{EE9B2E8F-BB2E-447E-8CE5-49AD846F0CD0}" dt="2020-01-22T05:04:01.234" v="26401"/>
          <ac:spMkLst>
            <pc:docMk/>
            <pc:sldMk cId="132417696" sldId="302"/>
            <ac:spMk id="509" creationId="{0DD8F231-B6D6-4C4E-8217-2BDCBD2A07B7}"/>
          </ac:spMkLst>
        </pc:spChg>
        <pc:spChg chg="add">
          <ac:chgData name="雄斗 増本" userId="c33bc751-cd93-45c0-ad15-94131cb6fb34" providerId="ADAL" clId="{EE9B2E8F-BB2E-447E-8CE5-49AD846F0CD0}" dt="2020-01-22T05:04:01.234" v="26401"/>
          <ac:spMkLst>
            <pc:docMk/>
            <pc:sldMk cId="132417696" sldId="302"/>
            <ac:spMk id="510" creationId="{87B71EFD-7FE3-491D-ABE4-8BFBC3273EDA}"/>
          </ac:spMkLst>
        </pc:spChg>
        <pc:spChg chg="add">
          <ac:chgData name="雄斗 増本" userId="c33bc751-cd93-45c0-ad15-94131cb6fb34" providerId="ADAL" clId="{EE9B2E8F-BB2E-447E-8CE5-49AD846F0CD0}" dt="2020-01-22T05:04:01.234" v="26401"/>
          <ac:spMkLst>
            <pc:docMk/>
            <pc:sldMk cId="132417696" sldId="302"/>
            <ac:spMk id="511" creationId="{197D0028-0CB2-4B4F-A13D-EE9F8490FC22}"/>
          </ac:spMkLst>
        </pc:spChg>
        <pc:spChg chg="add">
          <ac:chgData name="雄斗 増本" userId="c33bc751-cd93-45c0-ad15-94131cb6fb34" providerId="ADAL" clId="{EE9B2E8F-BB2E-447E-8CE5-49AD846F0CD0}" dt="2020-01-22T05:04:01.234" v="26401"/>
          <ac:spMkLst>
            <pc:docMk/>
            <pc:sldMk cId="132417696" sldId="302"/>
            <ac:spMk id="516" creationId="{42E83B46-9595-452D-BE05-1BCBF85550B8}"/>
          </ac:spMkLst>
        </pc:spChg>
        <pc:spChg chg="add">
          <ac:chgData name="雄斗 増本" userId="c33bc751-cd93-45c0-ad15-94131cb6fb34" providerId="ADAL" clId="{EE9B2E8F-BB2E-447E-8CE5-49AD846F0CD0}" dt="2020-01-22T05:04:01.234" v="26401"/>
          <ac:spMkLst>
            <pc:docMk/>
            <pc:sldMk cId="132417696" sldId="302"/>
            <ac:spMk id="517" creationId="{0B354587-A1F3-438A-A142-75A2ABF4D091}"/>
          </ac:spMkLst>
        </pc:spChg>
        <pc:spChg chg="add">
          <ac:chgData name="雄斗 増本" userId="c33bc751-cd93-45c0-ad15-94131cb6fb34" providerId="ADAL" clId="{EE9B2E8F-BB2E-447E-8CE5-49AD846F0CD0}" dt="2020-01-22T05:04:01.234" v="26401"/>
          <ac:spMkLst>
            <pc:docMk/>
            <pc:sldMk cId="132417696" sldId="302"/>
            <ac:spMk id="518" creationId="{CD0F6883-40E5-4D07-B4BA-678E30B6E68E}"/>
          </ac:spMkLst>
        </pc:spChg>
        <pc:spChg chg="add">
          <ac:chgData name="雄斗 増本" userId="c33bc751-cd93-45c0-ad15-94131cb6fb34" providerId="ADAL" clId="{EE9B2E8F-BB2E-447E-8CE5-49AD846F0CD0}" dt="2020-01-22T05:04:01.234" v="26401"/>
          <ac:spMkLst>
            <pc:docMk/>
            <pc:sldMk cId="132417696" sldId="302"/>
            <ac:spMk id="519" creationId="{8F20B5ED-4D67-4E00-85AA-A1013A4717CE}"/>
          </ac:spMkLst>
        </pc:spChg>
        <pc:spChg chg="add">
          <ac:chgData name="雄斗 増本" userId="c33bc751-cd93-45c0-ad15-94131cb6fb34" providerId="ADAL" clId="{EE9B2E8F-BB2E-447E-8CE5-49AD846F0CD0}" dt="2020-01-22T05:04:01.234" v="26401"/>
          <ac:spMkLst>
            <pc:docMk/>
            <pc:sldMk cId="132417696" sldId="302"/>
            <ac:spMk id="520" creationId="{CFDD6165-0603-44A8-BA4C-46DBEB838AD8}"/>
          </ac:spMkLst>
        </pc:spChg>
        <pc:spChg chg="add">
          <ac:chgData name="雄斗 増本" userId="c33bc751-cd93-45c0-ad15-94131cb6fb34" providerId="ADAL" clId="{EE9B2E8F-BB2E-447E-8CE5-49AD846F0CD0}" dt="2020-01-22T05:04:01.234" v="26401"/>
          <ac:spMkLst>
            <pc:docMk/>
            <pc:sldMk cId="132417696" sldId="302"/>
            <ac:spMk id="521" creationId="{4F6CBBB6-BC51-48B7-B13C-D32EC905082C}"/>
          </ac:spMkLst>
        </pc:spChg>
        <pc:spChg chg="add">
          <ac:chgData name="雄斗 増本" userId="c33bc751-cd93-45c0-ad15-94131cb6fb34" providerId="ADAL" clId="{EE9B2E8F-BB2E-447E-8CE5-49AD846F0CD0}" dt="2020-01-22T05:04:01.234" v="26401"/>
          <ac:spMkLst>
            <pc:docMk/>
            <pc:sldMk cId="132417696" sldId="302"/>
            <ac:spMk id="522" creationId="{6A8D7660-CE0D-4662-B4BF-C4AD40E76499}"/>
          </ac:spMkLst>
        </pc:spChg>
        <pc:spChg chg="add">
          <ac:chgData name="雄斗 増本" userId="c33bc751-cd93-45c0-ad15-94131cb6fb34" providerId="ADAL" clId="{EE9B2E8F-BB2E-447E-8CE5-49AD846F0CD0}" dt="2020-01-22T05:04:01.234" v="26401"/>
          <ac:spMkLst>
            <pc:docMk/>
            <pc:sldMk cId="132417696" sldId="302"/>
            <ac:spMk id="523" creationId="{8CFBED57-6C52-469E-B888-9BCCE0F042EE}"/>
          </ac:spMkLst>
        </pc:spChg>
        <pc:spChg chg="add">
          <ac:chgData name="雄斗 増本" userId="c33bc751-cd93-45c0-ad15-94131cb6fb34" providerId="ADAL" clId="{EE9B2E8F-BB2E-447E-8CE5-49AD846F0CD0}" dt="2020-01-22T05:04:01.234" v="26401"/>
          <ac:spMkLst>
            <pc:docMk/>
            <pc:sldMk cId="132417696" sldId="302"/>
            <ac:spMk id="524" creationId="{A02CF962-D657-46E0-BE62-035B6E9E6A6B}"/>
          </ac:spMkLst>
        </pc:spChg>
        <pc:spChg chg="add">
          <ac:chgData name="雄斗 増本" userId="c33bc751-cd93-45c0-ad15-94131cb6fb34" providerId="ADAL" clId="{EE9B2E8F-BB2E-447E-8CE5-49AD846F0CD0}" dt="2020-01-22T05:04:01.234" v="26401"/>
          <ac:spMkLst>
            <pc:docMk/>
            <pc:sldMk cId="132417696" sldId="302"/>
            <ac:spMk id="525" creationId="{00000000-0008-0000-0300-0000BC030000}"/>
          </ac:spMkLst>
        </pc:spChg>
        <pc:spChg chg="add">
          <ac:chgData name="雄斗 増本" userId="c33bc751-cd93-45c0-ad15-94131cb6fb34" providerId="ADAL" clId="{EE9B2E8F-BB2E-447E-8CE5-49AD846F0CD0}" dt="2020-01-22T05:04:01.234" v="26401"/>
          <ac:spMkLst>
            <pc:docMk/>
            <pc:sldMk cId="132417696" sldId="302"/>
            <ac:spMk id="526" creationId="{00000000-0008-0000-0300-0000BD030000}"/>
          </ac:spMkLst>
        </pc:spChg>
        <pc:spChg chg="add">
          <ac:chgData name="雄斗 増本" userId="c33bc751-cd93-45c0-ad15-94131cb6fb34" providerId="ADAL" clId="{EE9B2E8F-BB2E-447E-8CE5-49AD846F0CD0}" dt="2020-01-22T05:04:01.234" v="26401"/>
          <ac:spMkLst>
            <pc:docMk/>
            <pc:sldMk cId="132417696" sldId="302"/>
            <ac:spMk id="527" creationId="{00000000-0008-0000-0300-0000A6030000}"/>
          </ac:spMkLst>
        </pc:spChg>
        <pc:spChg chg="add">
          <ac:chgData name="雄斗 増本" userId="c33bc751-cd93-45c0-ad15-94131cb6fb34" providerId="ADAL" clId="{EE9B2E8F-BB2E-447E-8CE5-49AD846F0CD0}" dt="2020-01-22T05:04:01.234" v="26401"/>
          <ac:spMkLst>
            <pc:docMk/>
            <pc:sldMk cId="132417696" sldId="302"/>
            <ac:spMk id="528" creationId="{00000000-0008-0000-0300-0000A7030000}"/>
          </ac:spMkLst>
        </pc:spChg>
        <pc:spChg chg="add">
          <ac:chgData name="雄斗 増本" userId="c33bc751-cd93-45c0-ad15-94131cb6fb34" providerId="ADAL" clId="{EE9B2E8F-BB2E-447E-8CE5-49AD846F0CD0}" dt="2020-01-22T05:04:01.234" v="26401"/>
          <ac:spMkLst>
            <pc:docMk/>
            <pc:sldMk cId="132417696" sldId="302"/>
            <ac:spMk id="529" creationId="{00000000-0008-0000-0300-00009A030000}"/>
          </ac:spMkLst>
        </pc:spChg>
        <pc:spChg chg="add">
          <ac:chgData name="雄斗 増本" userId="c33bc751-cd93-45c0-ad15-94131cb6fb34" providerId="ADAL" clId="{EE9B2E8F-BB2E-447E-8CE5-49AD846F0CD0}" dt="2020-01-22T05:04:01.234" v="26401"/>
          <ac:spMkLst>
            <pc:docMk/>
            <pc:sldMk cId="132417696" sldId="302"/>
            <ac:spMk id="530" creationId="{00000000-0008-0000-0300-00009B030000}"/>
          </ac:spMkLst>
        </pc:spChg>
        <pc:spChg chg="add">
          <ac:chgData name="雄斗 増本" userId="c33bc751-cd93-45c0-ad15-94131cb6fb34" providerId="ADAL" clId="{EE9B2E8F-BB2E-447E-8CE5-49AD846F0CD0}" dt="2020-01-22T05:04:01.234" v="26401"/>
          <ac:spMkLst>
            <pc:docMk/>
            <pc:sldMk cId="132417696" sldId="302"/>
            <ac:spMk id="531" creationId="{00000000-0008-0000-0300-00009C030000}"/>
          </ac:spMkLst>
        </pc:spChg>
        <pc:spChg chg="add">
          <ac:chgData name="雄斗 増本" userId="c33bc751-cd93-45c0-ad15-94131cb6fb34" providerId="ADAL" clId="{EE9B2E8F-BB2E-447E-8CE5-49AD846F0CD0}" dt="2020-01-22T05:04:01.234" v="26401"/>
          <ac:spMkLst>
            <pc:docMk/>
            <pc:sldMk cId="132417696" sldId="302"/>
            <ac:spMk id="532" creationId="{00000000-0008-0000-0300-00009D030000}"/>
          </ac:spMkLst>
        </pc:spChg>
        <pc:spChg chg="add">
          <ac:chgData name="雄斗 増本" userId="c33bc751-cd93-45c0-ad15-94131cb6fb34" providerId="ADAL" clId="{EE9B2E8F-BB2E-447E-8CE5-49AD846F0CD0}" dt="2020-01-22T05:04:01.234" v="26401"/>
          <ac:spMkLst>
            <pc:docMk/>
            <pc:sldMk cId="132417696" sldId="302"/>
            <ac:spMk id="533" creationId="{00000000-0008-0000-0300-00009E030000}"/>
          </ac:spMkLst>
        </pc:spChg>
        <pc:spChg chg="add">
          <ac:chgData name="雄斗 増本" userId="c33bc751-cd93-45c0-ad15-94131cb6fb34" providerId="ADAL" clId="{EE9B2E8F-BB2E-447E-8CE5-49AD846F0CD0}" dt="2020-01-22T05:04:01.234" v="26401"/>
          <ac:spMkLst>
            <pc:docMk/>
            <pc:sldMk cId="132417696" sldId="302"/>
            <ac:spMk id="534" creationId="{00000000-0008-0000-0300-000094030000}"/>
          </ac:spMkLst>
        </pc:spChg>
        <pc:spChg chg="add">
          <ac:chgData name="雄斗 増本" userId="c33bc751-cd93-45c0-ad15-94131cb6fb34" providerId="ADAL" clId="{EE9B2E8F-BB2E-447E-8CE5-49AD846F0CD0}" dt="2020-01-22T05:04:01.234" v="26401"/>
          <ac:spMkLst>
            <pc:docMk/>
            <pc:sldMk cId="132417696" sldId="302"/>
            <ac:spMk id="535" creationId="{00000000-0008-0000-0300-000095030000}"/>
          </ac:spMkLst>
        </pc:spChg>
        <pc:spChg chg="add">
          <ac:chgData name="雄斗 増本" userId="c33bc751-cd93-45c0-ad15-94131cb6fb34" providerId="ADAL" clId="{EE9B2E8F-BB2E-447E-8CE5-49AD846F0CD0}" dt="2020-01-22T05:04:01.234" v="26401"/>
          <ac:spMkLst>
            <pc:docMk/>
            <pc:sldMk cId="132417696" sldId="302"/>
            <ac:spMk id="536" creationId="{00000000-0008-0000-0300-000096030000}"/>
          </ac:spMkLst>
        </pc:spChg>
        <pc:spChg chg="add">
          <ac:chgData name="雄斗 増本" userId="c33bc751-cd93-45c0-ad15-94131cb6fb34" providerId="ADAL" clId="{EE9B2E8F-BB2E-447E-8CE5-49AD846F0CD0}" dt="2020-01-22T05:04:01.234" v="26401"/>
          <ac:spMkLst>
            <pc:docMk/>
            <pc:sldMk cId="132417696" sldId="302"/>
            <ac:spMk id="537" creationId="{00000000-0008-0000-0300-000097030000}"/>
          </ac:spMkLst>
        </pc:spChg>
        <pc:spChg chg="add">
          <ac:chgData name="雄斗 増本" userId="c33bc751-cd93-45c0-ad15-94131cb6fb34" providerId="ADAL" clId="{EE9B2E8F-BB2E-447E-8CE5-49AD846F0CD0}" dt="2020-01-22T05:04:01.234" v="26401"/>
          <ac:spMkLst>
            <pc:docMk/>
            <pc:sldMk cId="132417696" sldId="302"/>
            <ac:spMk id="538" creationId="{00000000-0008-0000-0300-000098030000}"/>
          </ac:spMkLst>
        </pc:spChg>
        <pc:spChg chg="add">
          <ac:chgData name="雄斗 増本" userId="c33bc751-cd93-45c0-ad15-94131cb6fb34" providerId="ADAL" clId="{EE9B2E8F-BB2E-447E-8CE5-49AD846F0CD0}" dt="2020-01-22T05:04:01.234" v="26401"/>
          <ac:spMkLst>
            <pc:docMk/>
            <pc:sldMk cId="132417696" sldId="302"/>
            <ac:spMk id="539" creationId="{00000000-0008-0000-0300-00008E030000}"/>
          </ac:spMkLst>
        </pc:spChg>
        <pc:spChg chg="add">
          <ac:chgData name="雄斗 増本" userId="c33bc751-cd93-45c0-ad15-94131cb6fb34" providerId="ADAL" clId="{EE9B2E8F-BB2E-447E-8CE5-49AD846F0CD0}" dt="2020-01-22T05:04:01.234" v="26401"/>
          <ac:spMkLst>
            <pc:docMk/>
            <pc:sldMk cId="132417696" sldId="302"/>
            <ac:spMk id="540" creationId="{00000000-0008-0000-0300-00008F030000}"/>
          </ac:spMkLst>
        </pc:spChg>
        <pc:spChg chg="add">
          <ac:chgData name="雄斗 増本" userId="c33bc751-cd93-45c0-ad15-94131cb6fb34" providerId="ADAL" clId="{EE9B2E8F-BB2E-447E-8CE5-49AD846F0CD0}" dt="2020-01-22T05:04:01.234" v="26401"/>
          <ac:spMkLst>
            <pc:docMk/>
            <pc:sldMk cId="132417696" sldId="302"/>
            <ac:spMk id="541" creationId="{00000000-0008-0000-0300-000090030000}"/>
          </ac:spMkLst>
        </pc:spChg>
        <pc:spChg chg="add">
          <ac:chgData name="雄斗 増本" userId="c33bc751-cd93-45c0-ad15-94131cb6fb34" providerId="ADAL" clId="{EE9B2E8F-BB2E-447E-8CE5-49AD846F0CD0}" dt="2020-01-22T05:04:01.234" v="26401"/>
          <ac:spMkLst>
            <pc:docMk/>
            <pc:sldMk cId="132417696" sldId="302"/>
            <ac:spMk id="542" creationId="{00000000-0008-0000-0300-000091030000}"/>
          </ac:spMkLst>
        </pc:spChg>
        <pc:spChg chg="add">
          <ac:chgData name="雄斗 増本" userId="c33bc751-cd93-45c0-ad15-94131cb6fb34" providerId="ADAL" clId="{EE9B2E8F-BB2E-447E-8CE5-49AD846F0CD0}" dt="2020-01-22T05:04:01.234" v="26401"/>
          <ac:spMkLst>
            <pc:docMk/>
            <pc:sldMk cId="132417696" sldId="302"/>
            <ac:spMk id="543" creationId="{00000000-0008-0000-0300-000092030000}"/>
          </ac:spMkLst>
        </pc:spChg>
        <pc:spChg chg="add">
          <ac:chgData name="雄斗 増本" userId="c33bc751-cd93-45c0-ad15-94131cb6fb34" providerId="ADAL" clId="{EE9B2E8F-BB2E-447E-8CE5-49AD846F0CD0}" dt="2020-01-22T05:04:01.234" v="26401"/>
          <ac:spMkLst>
            <pc:docMk/>
            <pc:sldMk cId="132417696" sldId="302"/>
            <ac:spMk id="544" creationId="{00000000-0008-0000-0300-000088030000}"/>
          </ac:spMkLst>
        </pc:spChg>
        <pc:spChg chg="add">
          <ac:chgData name="雄斗 増本" userId="c33bc751-cd93-45c0-ad15-94131cb6fb34" providerId="ADAL" clId="{EE9B2E8F-BB2E-447E-8CE5-49AD846F0CD0}" dt="2020-01-22T05:04:01.234" v="26401"/>
          <ac:spMkLst>
            <pc:docMk/>
            <pc:sldMk cId="132417696" sldId="302"/>
            <ac:spMk id="545" creationId="{00000000-0008-0000-0300-000089030000}"/>
          </ac:spMkLst>
        </pc:spChg>
        <pc:spChg chg="add">
          <ac:chgData name="雄斗 増本" userId="c33bc751-cd93-45c0-ad15-94131cb6fb34" providerId="ADAL" clId="{EE9B2E8F-BB2E-447E-8CE5-49AD846F0CD0}" dt="2020-01-22T05:04:01.234" v="26401"/>
          <ac:spMkLst>
            <pc:docMk/>
            <pc:sldMk cId="132417696" sldId="302"/>
            <ac:spMk id="546" creationId="{00000000-0008-0000-0300-00008A030000}"/>
          </ac:spMkLst>
        </pc:spChg>
        <pc:spChg chg="add">
          <ac:chgData name="雄斗 増本" userId="c33bc751-cd93-45c0-ad15-94131cb6fb34" providerId="ADAL" clId="{EE9B2E8F-BB2E-447E-8CE5-49AD846F0CD0}" dt="2020-01-22T05:04:01.234" v="26401"/>
          <ac:spMkLst>
            <pc:docMk/>
            <pc:sldMk cId="132417696" sldId="302"/>
            <ac:spMk id="547" creationId="{00000000-0008-0000-0300-00008B030000}"/>
          </ac:spMkLst>
        </pc:spChg>
        <pc:spChg chg="add">
          <ac:chgData name="雄斗 増本" userId="c33bc751-cd93-45c0-ad15-94131cb6fb34" providerId="ADAL" clId="{EE9B2E8F-BB2E-447E-8CE5-49AD846F0CD0}" dt="2020-01-22T05:04:01.234" v="26401"/>
          <ac:spMkLst>
            <pc:docMk/>
            <pc:sldMk cId="132417696" sldId="302"/>
            <ac:spMk id="548" creationId="{00000000-0008-0000-0300-00008C030000}"/>
          </ac:spMkLst>
        </pc:spChg>
        <pc:spChg chg="add">
          <ac:chgData name="雄斗 増本" userId="c33bc751-cd93-45c0-ad15-94131cb6fb34" providerId="ADAL" clId="{EE9B2E8F-BB2E-447E-8CE5-49AD846F0CD0}" dt="2020-01-22T05:04:01.234" v="26401"/>
          <ac:spMkLst>
            <pc:docMk/>
            <pc:sldMk cId="132417696" sldId="302"/>
            <ac:spMk id="549" creationId="{00000000-0008-0000-0300-000085030000}"/>
          </ac:spMkLst>
        </pc:spChg>
        <pc:spChg chg="add">
          <ac:chgData name="雄斗 増本" userId="c33bc751-cd93-45c0-ad15-94131cb6fb34" providerId="ADAL" clId="{EE9B2E8F-BB2E-447E-8CE5-49AD846F0CD0}" dt="2020-01-22T05:04:01.234" v="26401"/>
          <ac:spMkLst>
            <pc:docMk/>
            <pc:sldMk cId="132417696" sldId="302"/>
            <ac:spMk id="550" creationId="{00000000-0008-0000-0300-000086030000}"/>
          </ac:spMkLst>
        </pc:spChg>
        <pc:spChg chg="add">
          <ac:chgData name="雄斗 増本" userId="c33bc751-cd93-45c0-ad15-94131cb6fb34" providerId="ADAL" clId="{EE9B2E8F-BB2E-447E-8CE5-49AD846F0CD0}" dt="2020-01-22T05:04:01.234" v="26401"/>
          <ac:spMkLst>
            <pc:docMk/>
            <pc:sldMk cId="132417696" sldId="302"/>
            <ac:spMk id="551" creationId="{00000000-0008-0000-0300-000077030000}"/>
          </ac:spMkLst>
        </pc:spChg>
        <pc:spChg chg="add">
          <ac:chgData name="雄斗 増本" userId="c33bc751-cd93-45c0-ad15-94131cb6fb34" providerId="ADAL" clId="{EE9B2E8F-BB2E-447E-8CE5-49AD846F0CD0}" dt="2020-01-22T05:04:01.234" v="26401"/>
          <ac:spMkLst>
            <pc:docMk/>
            <pc:sldMk cId="132417696" sldId="302"/>
            <ac:spMk id="552" creationId="{00000000-0008-0000-0300-000078030000}"/>
          </ac:spMkLst>
        </pc:spChg>
        <pc:spChg chg="add">
          <ac:chgData name="雄斗 増本" userId="c33bc751-cd93-45c0-ad15-94131cb6fb34" providerId="ADAL" clId="{EE9B2E8F-BB2E-447E-8CE5-49AD846F0CD0}" dt="2020-01-22T05:04:01.234" v="26401"/>
          <ac:spMkLst>
            <pc:docMk/>
            <pc:sldMk cId="132417696" sldId="302"/>
            <ac:spMk id="553" creationId="{00000000-0008-0000-0300-000079030000}"/>
          </ac:spMkLst>
        </pc:spChg>
        <pc:spChg chg="add">
          <ac:chgData name="雄斗 増本" userId="c33bc751-cd93-45c0-ad15-94131cb6fb34" providerId="ADAL" clId="{EE9B2E8F-BB2E-447E-8CE5-49AD846F0CD0}" dt="2020-01-22T05:04:01.234" v="26401"/>
          <ac:spMkLst>
            <pc:docMk/>
            <pc:sldMk cId="132417696" sldId="302"/>
            <ac:spMk id="554" creationId="{00000000-0008-0000-0300-00007A030000}"/>
          </ac:spMkLst>
        </pc:spChg>
        <pc:spChg chg="add">
          <ac:chgData name="雄斗 増本" userId="c33bc751-cd93-45c0-ad15-94131cb6fb34" providerId="ADAL" clId="{EE9B2E8F-BB2E-447E-8CE5-49AD846F0CD0}" dt="2020-01-22T05:04:01.234" v="26401"/>
          <ac:spMkLst>
            <pc:docMk/>
            <pc:sldMk cId="132417696" sldId="302"/>
            <ac:spMk id="555" creationId="{00000000-0008-0000-0300-00007B030000}"/>
          </ac:spMkLst>
        </pc:spChg>
        <pc:spChg chg="add">
          <ac:chgData name="雄斗 増本" userId="c33bc751-cd93-45c0-ad15-94131cb6fb34" providerId="ADAL" clId="{EE9B2E8F-BB2E-447E-8CE5-49AD846F0CD0}" dt="2020-01-22T05:04:01.234" v="26401"/>
          <ac:spMkLst>
            <pc:docMk/>
            <pc:sldMk cId="132417696" sldId="302"/>
            <ac:spMk id="557" creationId="{00000000-0008-0000-0300-00007F030000}"/>
          </ac:spMkLst>
        </pc:spChg>
        <pc:spChg chg="add">
          <ac:chgData name="雄斗 増本" userId="c33bc751-cd93-45c0-ad15-94131cb6fb34" providerId="ADAL" clId="{EE9B2E8F-BB2E-447E-8CE5-49AD846F0CD0}" dt="2020-01-22T05:04:01.234" v="26401"/>
          <ac:spMkLst>
            <pc:docMk/>
            <pc:sldMk cId="132417696" sldId="302"/>
            <ac:spMk id="558" creationId="{00000000-0008-0000-0300-00007D030000}"/>
          </ac:spMkLst>
        </pc:spChg>
        <pc:spChg chg="add">
          <ac:chgData name="雄斗 増本" userId="c33bc751-cd93-45c0-ad15-94131cb6fb34" providerId="ADAL" clId="{EE9B2E8F-BB2E-447E-8CE5-49AD846F0CD0}" dt="2020-01-22T05:04:01.234" v="26401"/>
          <ac:spMkLst>
            <pc:docMk/>
            <pc:sldMk cId="132417696" sldId="302"/>
            <ac:spMk id="559" creationId="{00000000-0008-0000-0300-00007E030000}"/>
          </ac:spMkLst>
        </pc:spChg>
        <pc:spChg chg="add mod">
          <ac:chgData name="雄斗 増本" userId="c33bc751-cd93-45c0-ad15-94131cb6fb34" providerId="ADAL" clId="{EE9B2E8F-BB2E-447E-8CE5-49AD846F0CD0}" dt="2020-01-22T05:04:13.481" v="26405" actId="1076"/>
          <ac:spMkLst>
            <pc:docMk/>
            <pc:sldMk cId="132417696" sldId="302"/>
            <ac:spMk id="560" creationId="{00000000-0008-0000-0300-000075030000}"/>
          </ac:spMkLst>
        </pc:spChg>
        <pc:spChg chg="add mod">
          <ac:chgData name="雄斗 増本" userId="c33bc751-cd93-45c0-ad15-94131cb6fb34" providerId="ADAL" clId="{EE9B2E8F-BB2E-447E-8CE5-49AD846F0CD0}" dt="2020-01-22T05:04:13.481" v="26405" actId="1076"/>
          <ac:spMkLst>
            <pc:docMk/>
            <pc:sldMk cId="132417696" sldId="302"/>
            <ac:spMk id="562" creationId="{00000000-0008-0000-0300-000080030000}"/>
          </ac:spMkLst>
        </pc:spChg>
        <pc:spChg chg="add mod">
          <ac:chgData name="雄斗 増本" userId="c33bc751-cd93-45c0-ad15-94131cb6fb34" providerId="ADAL" clId="{EE9B2E8F-BB2E-447E-8CE5-49AD846F0CD0}" dt="2020-01-22T05:04:13.481" v="26405" actId="1076"/>
          <ac:spMkLst>
            <pc:docMk/>
            <pc:sldMk cId="132417696" sldId="302"/>
            <ac:spMk id="563" creationId="{00000000-0008-0000-0300-000081030000}"/>
          </ac:spMkLst>
        </pc:spChg>
        <pc:spChg chg="add mod">
          <ac:chgData name="雄斗 増本" userId="c33bc751-cd93-45c0-ad15-94131cb6fb34" providerId="ADAL" clId="{EE9B2E8F-BB2E-447E-8CE5-49AD846F0CD0}" dt="2020-01-22T05:04:13.481" v="26405" actId="1076"/>
          <ac:spMkLst>
            <pc:docMk/>
            <pc:sldMk cId="132417696" sldId="302"/>
            <ac:spMk id="564" creationId="{00000000-0008-0000-0300-000082030000}"/>
          </ac:spMkLst>
        </pc:spChg>
        <pc:spChg chg="add mod">
          <ac:chgData name="雄斗 増本" userId="c33bc751-cd93-45c0-ad15-94131cb6fb34" providerId="ADAL" clId="{EE9B2E8F-BB2E-447E-8CE5-49AD846F0CD0}" dt="2020-01-22T05:04:13.481" v="26405" actId="1076"/>
          <ac:spMkLst>
            <pc:docMk/>
            <pc:sldMk cId="132417696" sldId="302"/>
            <ac:spMk id="565" creationId="{00000000-0008-0000-0300-000083030000}"/>
          </ac:spMkLst>
        </pc:spChg>
        <pc:spChg chg="add mod">
          <ac:chgData name="雄斗 増本" userId="c33bc751-cd93-45c0-ad15-94131cb6fb34" providerId="ADAL" clId="{EE9B2E8F-BB2E-447E-8CE5-49AD846F0CD0}" dt="2020-01-22T05:04:13.481" v="26405" actId="1076"/>
          <ac:spMkLst>
            <pc:docMk/>
            <pc:sldMk cId="132417696" sldId="302"/>
            <ac:spMk id="571" creationId="{00000000-0008-0000-0300-00009F030000}"/>
          </ac:spMkLst>
        </pc:spChg>
        <pc:spChg chg="add mod">
          <ac:chgData name="雄斗 増本" userId="c33bc751-cd93-45c0-ad15-94131cb6fb34" providerId="ADAL" clId="{EE9B2E8F-BB2E-447E-8CE5-49AD846F0CD0}" dt="2020-01-22T05:04:13.481" v="26405" actId="1076"/>
          <ac:spMkLst>
            <pc:docMk/>
            <pc:sldMk cId="132417696" sldId="302"/>
            <ac:spMk id="572" creationId="{00000000-0008-0000-0300-0000A0030000}"/>
          </ac:spMkLst>
        </pc:spChg>
        <pc:spChg chg="add mod">
          <ac:chgData name="雄斗 増本" userId="c33bc751-cd93-45c0-ad15-94131cb6fb34" providerId="ADAL" clId="{EE9B2E8F-BB2E-447E-8CE5-49AD846F0CD0}" dt="2020-01-22T05:04:13.481" v="26405" actId="1076"/>
          <ac:spMkLst>
            <pc:docMk/>
            <pc:sldMk cId="132417696" sldId="302"/>
            <ac:spMk id="575" creationId="{00000000-0008-0000-0300-0000A3030000}"/>
          </ac:spMkLst>
        </pc:spChg>
        <pc:spChg chg="add mod">
          <ac:chgData name="雄斗 増本" userId="c33bc751-cd93-45c0-ad15-94131cb6fb34" providerId="ADAL" clId="{EE9B2E8F-BB2E-447E-8CE5-49AD846F0CD0}" dt="2020-01-22T05:04:13.481" v="26405" actId="1076"/>
          <ac:spMkLst>
            <pc:docMk/>
            <pc:sldMk cId="132417696" sldId="302"/>
            <ac:spMk id="577" creationId="{00000000-0008-0000-0300-0000A8030000}"/>
          </ac:spMkLst>
        </pc:spChg>
        <pc:spChg chg="add mod">
          <ac:chgData name="雄斗 増本" userId="c33bc751-cd93-45c0-ad15-94131cb6fb34" providerId="ADAL" clId="{EE9B2E8F-BB2E-447E-8CE5-49AD846F0CD0}" dt="2020-01-22T05:04:13.481" v="26405" actId="1076"/>
          <ac:spMkLst>
            <pc:docMk/>
            <pc:sldMk cId="132417696" sldId="302"/>
            <ac:spMk id="578" creationId="{00000000-0008-0000-0300-0000B9030000}"/>
          </ac:spMkLst>
        </pc:spChg>
        <pc:spChg chg="add mod">
          <ac:chgData name="雄斗 増本" userId="c33bc751-cd93-45c0-ad15-94131cb6fb34" providerId="ADAL" clId="{EE9B2E8F-BB2E-447E-8CE5-49AD846F0CD0}" dt="2020-01-22T05:04:13.481" v="26405" actId="1076"/>
          <ac:spMkLst>
            <pc:docMk/>
            <pc:sldMk cId="132417696" sldId="302"/>
            <ac:spMk id="579" creationId="{00000000-0008-0000-0300-0000BA030000}"/>
          </ac:spMkLst>
        </pc:spChg>
        <pc:spChg chg="add mod">
          <ac:chgData name="雄斗 増本" userId="c33bc751-cd93-45c0-ad15-94131cb6fb34" providerId="ADAL" clId="{EE9B2E8F-BB2E-447E-8CE5-49AD846F0CD0}" dt="2020-01-22T05:04:13.481" v="26405" actId="1076"/>
          <ac:spMkLst>
            <pc:docMk/>
            <pc:sldMk cId="132417696" sldId="302"/>
            <ac:spMk id="584" creationId="{00000000-0008-0000-0300-0000BE030000}"/>
          </ac:spMkLst>
        </pc:spChg>
        <pc:spChg chg="add mod">
          <ac:chgData name="雄斗 増本" userId="c33bc751-cd93-45c0-ad15-94131cb6fb34" providerId="ADAL" clId="{EE9B2E8F-BB2E-447E-8CE5-49AD846F0CD0}" dt="2020-01-22T05:04:13.481" v="26405" actId="1076"/>
          <ac:spMkLst>
            <pc:docMk/>
            <pc:sldMk cId="132417696" sldId="302"/>
            <ac:spMk id="585" creationId="{00000000-0008-0000-0300-0000BF030000}"/>
          </ac:spMkLst>
        </pc:spChg>
        <pc:spChg chg="add mod">
          <ac:chgData name="雄斗 増本" userId="c33bc751-cd93-45c0-ad15-94131cb6fb34" providerId="ADAL" clId="{EE9B2E8F-BB2E-447E-8CE5-49AD846F0CD0}" dt="2020-01-22T05:04:13.481" v="26405" actId="1076"/>
          <ac:spMkLst>
            <pc:docMk/>
            <pc:sldMk cId="132417696" sldId="302"/>
            <ac:spMk id="586" creationId="{00000000-0008-0000-0300-0000C0030000}"/>
          </ac:spMkLst>
        </pc:spChg>
        <pc:spChg chg="add mod">
          <ac:chgData name="雄斗 増本" userId="c33bc751-cd93-45c0-ad15-94131cb6fb34" providerId="ADAL" clId="{EE9B2E8F-BB2E-447E-8CE5-49AD846F0CD0}" dt="2020-01-22T05:04:13.481" v="26405" actId="1076"/>
          <ac:spMkLst>
            <pc:docMk/>
            <pc:sldMk cId="132417696" sldId="302"/>
            <ac:spMk id="587" creationId="{00000000-0008-0000-0300-0000C6030000}"/>
          </ac:spMkLst>
        </pc:spChg>
        <pc:spChg chg="add mod">
          <ac:chgData name="雄斗 増本" userId="c33bc751-cd93-45c0-ad15-94131cb6fb34" providerId="ADAL" clId="{EE9B2E8F-BB2E-447E-8CE5-49AD846F0CD0}" dt="2020-01-22T05:51:04.109" v="27228" actId="14100"/>
          <ac:spMkLst>
            <pc:docMk/>
            <pc:sldMk cId="132417696" sldId="302"/>
            <ac:spMk id="588" creationId="{0DD8F231-B6D6-4C4E-8217-2BDCBD2A07B7}"/>
          </ac:spMkLst>
        </pc:spChg>
        <pc:spChg chg="add mod">
          <ac:chgData name="雄斗 増本" userId="c33bc751-cd93-45c0-ad15-94131cb6fb34" providerId="ADAL" clId="{EE9B2E8F-BB2E-447E-8CE5-49AD846F0CD0}" dt="2020-01-22T05:04:13.481" v="26405" actId="1076"/>
          <ac:spMkLst>
            <pc:docMk/>
            <pc:sldMk cId="132417696" sldId="302"/>
            <ac:spMk id="589" creationId="{87B71EFD-7FE3-491D-ABE4-8BFBC3273EDA}"/>
          </ac:spMkLst>
        </pc:spChg>
        <pc:spChg chg="add mod">
          <ac:chgData name="雄斗 増本" userId="c33bc751-cd93-45c0-ad15-94131cb6fb34" providerId="ADAL" clId="{EE9B2E8F-BB2E-447E-8CE5-49AD846F0CD0}" dt="2020-01-22T05:04:13.481" v="26405" actId="1076"/>
          <ac:spMkLst>
            <pc:docMk/>
            <pc:sldMk cId="132417696" sldId="302"/>
            <ac:spMk id="590" creationId="{197D0028-0CB2-4B4F-A13D-EE9F8490FC22}"/>
          </ac:spMkLst>
        </pc:spChg>
        <pc:spChg chg="add mod">
          <ac:chgData name="雄斗 増本" userId="c33bc751-cd93-45c0-ad15-94131cb6fb34" providerId="ADAL" clId="{EE9B2E8F-BB2E-447E-8CE5-49AD846F0CD0}" dt="2020-01-22T05:04:13.481" v="26405" actId="1076"/>
          <ac:spMkLst>
            <pc:docMk/>
            <pc:sldMk cId="132417696" sldId="302"/>
            <ac:spMk id="595" creationId="{42E83B46-9595-452D-BE05-1BCBF85550B8}"/>
          </ac:spMkLst>
        </pc:spChg>
        <pc:spChg chg="add">
          <ac:chgData name="雄斗 増本" userId="c33bc751-cd93-45c0-ad15-94131cb6fb34" providerId="ADAL" clId="{EE9B2E8F-BB2E-447E-8CE5-49AD846F0CD0}" dt="2020-01-22T05:04:07.623" v="26403"/>
          <ac:spMkLst>
            <pc:docMk/>
            <pc:sldMk cId="132417696" sldId="302"/>
            <ac:spMk id="596" creationId="{0B354587-A1F3-438A-A142-75A2ABF4D091}"/>
          </ac:spMkLst>
        </pc:spChg>
        <pc:spChg chg="add">
          <ac:chgData name="雄斗 増本" userId="c33bc751-cd93-45c0-ad15-94131cb6fb34" providerId="ADAL" clId="{EE9B2E8F-BB2E-447E-8CE5-49AD846F0CD0}" dt="2020-01-22T05:04:07.623" v="26403"/>
          <ac:spMkLst>
            <pc:docMk/>
            <pc:sldMk cId="132417696" sldId="302"/>
            <ac:spMk id="597" creationId="{CD0F6883-40E5-4D07-B4BA-678E30B6E68E}"/>
          </ac:spMkLst>
        </pc:spChg>
        <pc:spChg chg="add">
          <ac:chgData name="雄斗 増本" userId="c33bc751-cd93-45c0-ad15-94131cb6fb34" providerId="ADAL" clId="{EE9B2E8F-BB2E-447E-8CE5-49AD846F0CD0}" dt="2020-01-22T05:04:07.623" v="26403"/>
          <ac:spMkLst>
            <pc:docMk/>
            <pc:sldMk cId="132417696" sldId="302"/>
            <ac:spMk id="598" creationId="{8F20B5ED-4D67-4E00-85AA-A1013A4717CE}"/>
          </ac:spMkLst>
        </pc:spChg>
        <pc:spChg chg="add">
          <ac:chgData name="雄斗 増本" userId="c33bc751-cd93-45c0-ad15-94131cb6fb34" providerId="ADAL" clId="{EE9B2E8F-BB2E-447E-8CE5-49AD846F0CD0}" dt="2020-01-22T05:04:07.623" v="26403"/>
          <ac:spMkLst>
            <pc:docMk/>
            <pc:sldMk cId="132417696" sldId="302"/>
            <ac:spMk id="599" creationId="{CFDD6165-0603-44A8-BA4C-46DBEB838AD8}"/>
          </ac:spMkLst>
        </pc:spChg>
        <pc:spChg chg="add">
          <ac:chgData name="雄斗 増本" userId="c33bc751-cd93-45c0-ad15-94131cb6fb34" providerId="ADAL" clId="{EE9B2E8F-BB2E-447E-8CE5-49AD846F0CD0}" dt="2020-01-22T05:04:07.623" v="26403"/>
          <ac:spMkLst>
            <pc:docMk/>
            <pc:sldMk cId="132417696" sldId="302"/>
            <ac:spMk id="600" creationId="{4F6CBBB6-BC51-48B7-B13C-D32EC905082C}"/>
          </ac:spMkLst>
        </pc:spChg>
        <pc:spChg chg="add">
          <ac:chgData name="雄斗 増本" userId="c33bc751-cd93-45c0-ad15-94131cb6fb34" providerId="ADAL" clId="{EE9B2E8F-BB2E-447E-8CE5-49AD846F0CD0}" dt="2020-01-22T05:04:07.623" v="26403"/>
          <ac:spMkLst>
            <pc:docMk/>
            <pc:sldMk cId="132417696" sldId="302"/>
            <ac:spMk id="601" creationId="{6A8D7660-CE0D-4662-B4BF-C4AD40E76499}"/>
          </ac:spMkLst>
        </pc:spChg>
        <pc:spChg chg="add">
          <ac:chgData name="雄斗 増本" userId="c33bc751-cd93-45c0-ad15-94131cb6fb34" providerId="ADAL" clId="{EE9B2E8F-BB2E-447E-8CE5-49AD846F0CD0}" dt="2020-01-22T05:04:07.623" v="26403"/>
          <ac:spMkLst>
            <pc:docMk/>
            <pc:sldMk cId="132417696" sldId="302"/>
            <ac:spMk id="602" creationId="{8CFBED57-6C52-469E-B888-9BCCE0F042EE}"/>
          </ac:spMkLst>
        </pc:spChg>
        <pc:spChg chg="add">
          <ac:chgData name="雄斗 増本" userId="c33bc751-cd93-45c0-ad15-94131cb6fb34" providerId="ADAL" clId="{EE9B2E8F-BB2E-447E-8CE5-49AD846F0CD0}" dt="2020-01-22T05:04:07.623" v="26403"/>
          <ac:spMkLst>
            <pc:docMk/>
            <pc:sldMk cId="132417696" sldId="302"/>
            <ac:spMk id="603" creationId="{A02CF962-D657-46E0-BE62-035B6E9E6A6B}"/>
          </ac:spMkLst>
        </pc:spChg>
        <pc:spChg chg="add">
          <ac:chgData name="雄斗 増本" userId="c33bc751-cd93-45c0-ad15-94131cb6fb34" providerId="ADAL" clId="{EE9B2E8F-BB2E-447E-8CE5-49AD846F0CD0}" dt="2020-01-22T05:04:07.623" v="26403"/>
          <ac:spMkLst>
            <pc:docMk/>
            <pc:sldMk cId="132417696" sldId="302"/>
            <ac:spMk id="604" creationId="{00000000-0008-0000-0300-0000BC030000}"/>
          </ac:spMkLst>
        </pc:spChg>
        <pc:spChg chg="add">
          <ac:chgData name="雄斗 増本" userId="c33bc751-cd93-45c0-ad15-94131cb6fb34" providerId="ADAL" clId="{EE9B2E8F-BB2E-447E-8CE5-49AD846F0CD0}" dt="2020-01-22T05:04:07.623" v="26403"/>
          <ac:spMkLst>
            <pc:docMk/>
            <pc:sldMk cId="132417696" sldId="302"/>
            <ac:spMk id="605" creationId="{00000000-0008-0000-0300-0000BD030000}"/>
          </ac:spMkLst>
        </pc:spChg>
        <pc:spChg chg="add">
          <ac:chgData name="雄斗 増本" userId="c33bc751-cd93-45c0-ad15-94131cb6fb34" providerId="ADAL" clId="{EE9B2E8F-BB2E-447E-8CE5-49AD846F0CD0}" dt="2020-01-22T05:04:07.623" v="26403"/>
          <ac:spMkLst>
            <pc:docMk/>
            <pc:sldMk cId="132417696" sldId="302"/>
            <ac:spMk id="606" creationId="{00000000-0008-0000-0300-0000A6030000}"/>
          </ac:spMkLst>
        </pc:spChg>
        <pc:spChg chg="add">
          <ac:chgData name="雄斗 増本" userId="c33bc751-cd93-45c0-ad15-94131cb6fb34" providerId="ADAL" clId="{EE9B2E8F-BB2E-447E-8CE5-49AD846F0CD0}" dt="2020-01-22T05:04:07.623" v="26403"/>
          <ac:spMkLst>
            <pc:docMk/>
            <pc:sldMk cId="132417696" sldId="302"/>
            <ac:spMk id="607" creationId="{00000000-0008-0000-0300-0000A7030000}"/>
          </ac:spMkLst>
        </pc:spChg>
        <pc:spChg chg="add">
          <ac:chgData name="雄斗 増本" userId="c33bc751-cd93-45c0-ad15-94131cb6fb34" providerId="ADAL" clId="{EE9B2E8F-BB2E-447E-8CE5-49AD846F0CD0}" dt="2020-01-22T05:04:07.623" v="26403"/>
          <ac:spMkLst>
            <pc:docMk/>
            <pc:sldMk cId="132417696" sldId="302"/>
            <ac:spMk id="608" creationId="{00000000-0008-0000-0300-00009A030000}"/>
          </ac:spMkLst>
        </pc:spChg>
        <pc:spChg chg="add">
          <ac:chgData name="雄斗 増本" userId="c33bc751-cd93-45c0-ad15-94131cb6fb34" providerId="ADAL" clId="{EE9B2E8F-BB2E-447E-8CE5-49AD846F0CD0}" dt="2020-01-22T05:04:07.623" v="26403"/>
          <ac:spMkLst>
            <pc:docMk/>
            <pc:sldMk cId="132417696" sldId="302"/>
            <ac:spMk id="609" creationId="{00000000-0008-0000-0300-00009B030000}"/>
          </ac:spMkLst>
        </pc:spChg>
        <pc:spChg chg="add">
          <ac:chgData name="雄斗 増本" userId="c33bc751-cd93-45c0-ad15-94131cb6fb34" providerId="ADAL" clId="{EE9B2E8F-BB2E-447E-8CE5-49AD846F0CD0}" dt="2020-01-22T05:04:07.623" v="26403"/>
          <ac:spMkLst>
            <pc:docMk/>
            <pc:sldMk cId="132417696" sldId="302"/>
            <ac:spMk id="610" creationId="{00000000-0008-0000-0300-00009C030000}"/>
          </ac:spMkLst>
        </pc:spChg>
        <pc:spChg chg="add">
          <ac:chgData name="雄斗 増本" userId="c33bc751-cd93-45c0-ad15-94131cb6fb34" providerId="ADAL" clId="{EE9B2E8F-BB2E-447E-8CE5-49AD846F0CD0}" dt="2020-01-22T05:04:07.623" v="26403"/>
          <ac:spMkLst>
            <pc:docMk/>
            <pc:sldMk cId="132417696" sldId="302"/>
            <ac:spMk id="611" creationId="{00000000-0008-0000-0300-00009D030000}"/>
          </ac:spMkLst>
        </pc:spChg>
        <pc:spChg chg="add">
          <ac:chgData name="雄斗 増本" userId="c33bc751-cd93-45c0-ad15-94131cb6fb34" providerId="ADAL" clId="{EE9B2E8F-BB2E-447E-8CE5-49AD846F0CD0}" dt="2020-01-22T05:04:07.623" v="26403"/>
          <ac:spMkLst>
            <pc:docMk/>
            <pc:sldMk cId="132417696" sldId="302"/>
            <ac:spMk id="612" creationId="{00000000-0008-0000-0300-00009E030000}"/>
          </ac:spMkLst>
        </pc:spChg>
        <pc:spChg chg="add">
          <ac:chgData name="雄斗 増本" userId="c33bc751-cd93-45c0-ad15-94131cb6fb34" providerId="ADAL" clId="{EE9B2E8F-BB2E-447E-8CE5-49AD846F0CD0}" dt="2020-01-22T05:04:07.623" v="26403"/>
          <ac:spMkLst>
            <pc:docMk/>
            <pc:sldMk cId="132417696" sldId="302"/>
            <ac:spMk id="613" creationId="{00000000-0008-0000-0300-000094030000}"/>
          </ac:spMkLst>
        </pc:spChg>
        <pc:spChg chg="add">
          <ac:chgData name="雄斗 増本" userId="c33bc751-cd93-45c0-ad15-94131cb6fb34" providerId="ADAL" clId="{EE9B2E8F-BB2E-447E-8CE5-49AD846F0CD0}" dt="2020-01-22T05:04:07.623" v="26403"/>
          <ac:spMkLst>
            <pc:docMk/>
            <pc:sldMk cId="132417696" sldId="302"/>
            <ac:spMk id="614" creationId="{00000000-0008-0000-0300-000095030000}"/>
          </ac:spMkLst>
        </pc:spChg>
        <pc:spChg chg="add">
          <ac:chgData name="雄斗 増本" userId="c33bc751-cd93-45c0-ad15-94131cb6fb34" providerId="ADAL" clId="{EE9B2E8F-BB2E-447E-8CE5-49AD846F0CD0}" dt="2020-01-22T05:04:07.623" v="26403"/>
          <ac:spMkLst>
            <pc:docMk/>
            <pc:sldMk cId="132417696" sldId="302"/>
            <ac:spMk id="615" creationId="{00000000-0008-0000-0300-000096030000}"/>
          </ac:spMkLst>
        </pc:spChg>
        <pc:spChg chg="add">
          <ac:chgData name="雄斗 増本" userId="c33bc751-cd93-45c0-ad15-94131cb6fb34" providerId="ADAL" clId="{EE9B2E8F-BB2E-447E-8CE5-49AD846F0CD0}" dt="2020-01-22T05:04:07.623" v="26403"/>
          <ac:spMkLst>
            <pc:docMk/>
            <pc:sldMk cId="132417696" sldId="302"/>
            <ac:spMk id="616" creationId="{00000000-0008-0000-0300-000097030000}"/>
          </ac:spMkLst>
        </pc:spChg>
        <pc:spChg chg="add">
          <ac:chgData name="雄斗 増本" userId="c33bc751-cd93-45c0-ad15-94131cb6fb34" providerId="ADAL" clId="{EE9B2E8F-BB2E-447E-8CE5-49AD846F0CD0}" dt="2020-01-22T05:04:07.623" v="26403"/>
          <ac:spMkLst>
            <pc:docMk/>
            <pc:sldMk cId="132417696" sldId="302"/>
            <ac:spMk id="617" creationId="{00000000-0008-0000-0300-000098030000}"/>
          </ac:spMkLst>
        </pc:spChg>
        <pc:spChg chg="add">
          <ac:chgData name="雄斗 増本" userId="c33bc751-cd93-45c0-ad15-94131cb6fb34" providerId="ADAL" clId="{EE9B2E8F-BB2E-447E-8CE5-49AD846F0CD0}" dt="2020-01-22T05:04:07.623" v="26403"/>
          <ac:spMkLst>
            <pc:docMk/>
            <pc:sldMk cId="132417696" sldId="302"/>
            <ac:spMk id="618" creationId="{00000000-0008-0000-0300-00008E030000}"/>
          </ac:spMkLst>
        </pc:spChg>
        <pc:spChg chg="add">
          <ac:chgData name="雄斗 増本" userId="c33bc751-cd93-45c0-ad15-94131cb6fb34" providerId="ADAL" clId="{EE9B2E8F-BB2E-447E-8CE5-49AD846F0CD0}" dt="2020-01-22T05:04:07.623" v="26403"/>
          <ac:spMkLst>
            <pc:docMk/>
            <pc:sldMk cId="132417696" sldId="302"/>
            <ac:spMk id="619" creationId="{00000000-0008-0000-0300-00008F030000}"/>
          </ac:spMkLst>
        </pc:spChg>
        <pc:spChg chg="add">
          <ac:chgData name="雄斗 増本" userId="c33bc751-cd93-45c0-ad15-94131cb6fb34" providerId="ADAL" clId="{EE9B2E8F-BB2E-447E-8CE5-49AD846F0CD0}" dt="2020-01-22T05:04:07.623" v="26403"/>
          <ac:spMkLst>
            <pc:docMk/>
            <pc:sldMk cId="132417696" sldId="302"/>
            <ac:spMk id="620" creationId="{00000000-0008-0000-0300-000090030000}"/>
          </ac:spMkLst>
        </pc:spChg>
        <pc:spChg chg="add">
          <ac:chgData name="雄斗 増本" userId="c33bc751-cd93-45c0-ad15-94131cb6fb34" providerId="ADAL" clId="{EE9B2E8F-BB2E-447E-8CE5-49AD846F0CD0}" dt="2020-01-22T05:04:07.623" v="26403"/>
          <ac:spMkLst>
            <pc:docMk/>
            <pc:sldMk cId="132417696" sldId="302"/>
            <ac:spMk id="621" creationId="{00000000-0008-0000-0300-000091030000}"/>
          </ac:spMkLst>
        </pc:spChg>
        <pc:spChg chg="add">
          <ac:chgData name="雄斗 増本" userId="c33bc751-cd93-45c0-ad15-94131cb6fb34" providerId="ADAL" clId="{EE9B2E8F-BB2E-447E-8CE5-49AD846F0CD0}" dt="2020-01-22T05:04:07.623" v="26403"/>
          <ac:spMkLst>
            <pc:docMk/>
            <pc:sldMk cId="132417696" sldId="302"/>
            <ac:spMk id="622" creationId="{00000000-0008-0000-0300-000092030000}"/>
          </ac:spMkLst>
        </pc:spChg>
        <pc:spChg chg="add">
          <ac:chgData name="雄斗 増本" userId="c33bc751-cd93-45c0-ad15-94131cb6fb34" providerId="ADAL" clId="{EE9B2E8F-BB2E-447E-8CE5-49AD846F0CD0}" dt="2020-01-22T05:04:07.623" v="26403"/>
          <ac:spMkLst>
            <pc:docMk/>
            <pc:sldMk cId="132417696" sldId="302"/>
            <ac:spMk id="623" creationId="{00000000-0008-0000-0300-000088030000}"/>
          </ac:spMkLst>
        </pc:spChg>
        <pc:spChg chg="add">
          <ac:chgData name="雄斗 増本" userId="c33bc751-cd93-45c0-ad15-94131cb6fb34" providerId="ADAL" clId="{EE9B2E8F-BB2E-447E-8CE5-49AD846F0CD0}" dt="2020-01-22T05:04:07.623" v="26403"/>
          <ac:spMkLst>
            <pc:docMk/>
            <pc:sldMk cId="132417696" sldId="302"/>
            <ac:spMk id="624" creationId="{00000000-0008-0000-0300-000089030000}"/>
          </ac:spMkLst>
        </pc:spChg>
        <pc:spChg chg="add">
          <ac:chgData name="雄斗 増本" userId="c33bc751-cd93-45c0-ad15-94131cb6fb34" providerId="ADAL" clId="{EE9B2E8F-BB2E-447E-8CE5-49AD846F0CD0}" dt="2020-01-22T05:04:07.623" v="26403"/>
          <ac:spMkLst>
            <pc:docMk/>
            <pc:sldMk cId="132417696" sldId="302"/>
            <ac:spMk id="625" creationId="{00000000-0008-0000-0300-00008A030000}"/>
          </ac:spMkLst>
        </pc:spChg>
        <pc:spChg chg="add">
          <ac:chgData name="雄斗 増本" userId="c33bc751-cd93-45c0-ad15-94131cb6fb34" providerId="ADAL" clId="{EE9B2E8F-BB2E-447E-8CE5-49AD846F0CD0}" dt="2020-01-22T05:04:07.623" v="26403"/>
          <ac:spMkLst>
            <pc:docMk/>
            <pc:sldMk cId="132417696" sldId="302"/>
            <ac:spMk id="626" creationId="{00000000-0008-0000-0300-00008B030000}"/>
          </ac:spMkLst>
        </pc:spChg>
        <pc:spChg chg="add">
          <ac:chgData name="雄斗 増本" userId="c33bc751-cd93-45c0-ad15-94131cb6fb34" providerId="ADAL" clId="{EE9B2E8F-BB2E-447E-8CE5-49AD846F0CD0}" dt="2020-01-22T05:04:07.623" v="26403"/>
          <ac:spMkLst>
            <pc:docMk/>
            <pc:sldMk cId="132417696" sldId="302"/>
            <ac:spMk id="627" creationId="{00000000-0008-0000-0300-00008C030000}"/>
          </ac:spMkLst>
        </pc:spChg>
        <pc:spChg chg="add">
          <ac:chgData name="雄斗 増本" userId="c33bc751-cd93-45c0-ad15-94131cb6fb34" providerId="ADAL" clId="{EE9B2E8F-BB2E-447E-8CE5-49AD846F0CD0}" dt="2020-01-22T05:04:07.623" v="26403"/>
          <ac:spMkLst>
            <pc:docMk/>
            <pc:sldMk cId="132417696" sldId="302"/>
            <ac:spMk id="628" creationId="{00000000-0008-0000-0300-000085030000}"/>
          </ac:spMkLst>
        </pc:spChg>
        <pc:spChg chg="add">
          <ac:chgData name="雄斗 増本" userId="c33bc751-cd93-45c0-ad15-94131cb6fb34" providerId="ADAL" clId="{EE9B2E8F-BB2E-447E-8CE5-49AD846F0CD0}" dt="2020-01-22T05:04:07.623" v="26403"/>
          <ac:spMkLst>
            <pc:docMk/>
            <pc:sldMk cId="132417696" sldId="302"/>
            <ac:spMk id="629" creationId="{00000000-0008-0000-0300-000086030000}"/>
          </ac:spMkLst>
        </pc:spChg>
        <pc:spChg chg="add">
          <ac:chgData name="雄斗 増本" userId="c33bc751-cd93-45c0-ad15-94131cb6fb34" providerId="ADAL" clId="{EE9B2E8F-BB2E-447E-8CE5-49AD846F0CD0}" dt="2020-01-22T05:04:07.623" v="26403"/>
          <ac:spMkLst>
            <pc:docMk/>
            <pc:sldMk cId="132417696" sldId="302"/>
            <ac:spMk id="630" creationId="{00000000-0008-0000-0300-000077030000}"/>
          </ac:spMkLst>
        </pc:spChg>
        <pc:spChg chg="add">
          <ac:chgData name="雄斗 増本" userId="c33bc751-cd93-45c0-ad15-94131cb6fb34" providerId="ADAL" clId="{EE9B2E8F-BB2E-447E-8CE5-49AD846F0CD0}" dt="2020-01-22T05:04:07.623" v="26403"/>
          <ac:spMkLst>
            <pc:docMk/>
            <pc:sldMk cId="132417696" sldId="302"/>
            <ac:spMk id="631" creationId="{00000000-0008-0000-0300-000078030000}"/>
          </ac:spMkLst>
        </pc:spChg>
        <pc:spChg chg="add">
          <ac:chgData name="雄斗 増本" userId="c33bc751-cd93-45c0-ad15-94131cb6fb34" providerId="ADAL" clId="{EE9B2E8F-BB2E-447E-8CE5-49AD846F0CD0}" dt="2020-01-22T05:04:07.623" v="26403"/>
          <ac:spMkLst>
            <pc:docMk/>
            <pc:sldMk cId="132417696" sldId="302"/>
            <ac:spMk id="632" creationId="{00000000-0008-0000-0300-000079030000}"/>
          </ac:spMkLst>
        </pc:spChg>
        <pc:spChg chg="add">
          <ac:chgData name="雄斗 増本" userId="c33bc751-cd93-45c0-ad15-94131cb6fb34" providerId="ADAL" clId="{EE9B2E8F-BB2E-447E-8CE5-49AD846F0CD0}" dt="2020-01-22T05:04:07.623" v="26403"/>
          <ac:spMkLst>
            <pc:docMk/>
            <pc:sldMk cId="132417696" sldId="302"/>
            <ac:spMk id="633" creationId="{00000000-0008-0000-0300-00007A030000}"/>
          </ac:spMkLst>
        </pc:spChg>
        <pc:spChg chg="add">
          <ac:chgData name="雄斗 増本" userId="c33bc751-cd93-45c0-ad15-94131cb6fb34" providerId="ADAL" clId="{EE9B2E8F-BB2E-447E-8CE5-49AD846F0CD0}" dt="2020-01-22T05:04:07.623" v="26403"/>
          <ac:spMkLst>
            <pc:docMk/>
            <pc:sldMk cId="132417696" sldId="302"/>
            <ac:spMk id="634" creationId="{00000000-0008-0000-0300-00007B030000}"/>
          </ac:spMkLst>
        </pc:spChg>
        <pc:spChg chg="add">
          <ac:chgData name="雄斗 増本" userId="c33bc751-cd93-45c0-ad15-94131cb6fb34" providerId="ADAL" clId="{EE9B2E8F-BB2E-447E-8CE5-49AD846F0CD0}" dt="2020-01-22T05:04:07.623" v="26403"/>
          <ac:spMkLst>
            <pc:docMk/>
            <pc:sldMk cId="132417696" sldId="302"/>
            <ac:spMk id="636" creationId="{00000000-0008-0000-0300-00007F030000}"/>
          </ac:spMkLst>
        </pc:spChg>
        <pc:spChg chg="add">
          <ac:chgData name="雄斗 増本" userId="c33bc751-cd93-45c0-ad15-94131cb6fb34" providerId="ADAL" clId="{EE9B2E8F-BB2E-447E-8CE5-49AD846F0CD0}" dt="2020-01-22T05:04:07.623" v="26403"/>
          <ac:spMkLst>
            <pc:docMk/>
            <pc:sldMk cId="132417696" sldId="302"/>
            <ac:spMk id="637" creationId="{00000000-0008-0000-0300-00007D030000}"/>
          </ac:spMkLst>
        </pc:spChg>
        <pc:spChg chg="add">
          <ac:chgData name="雄斗 増本" userId="c33bc751-cd93-45c0-ad15-94131cb6fb34" providerId="ADAL" clId="{EE9B2E8F-BB2E-447E-8CE5-49AD846F0CD0}" dt="2020-01-22T05:04:07.623" v="26403"/>
          <ac:spMkLst>
            <pc:docMk/>
            <pc:sldMk cId="132417696" sldId="302"/>
            <ac:spMk id="638" creationId="{00000000-0008-0000-0300-00007E030000}"/>
          </ac:spMkLst>
        </pc:spChg>
        <pc:grpChg chg="del mod">
          <ac:chgData name="雄斗 増本" userId="c33bc751-cd93-45c0-ad15-94131cb6fb34" providerId="ADAL" clId="{EE9B2E8F-BB2E-447E-8CE5-49AD846F0CD0}" dt="2020-01-22T04:03:50.602" v="26229" actId="21"/>
          <ac:grpSpMkLst>
            <pc:docMk/>
            <pc:sldMk cId="132417696" sldId="302"/>
            <ac:grpSpMk id="3" creationId="{42E63E1E-3CC2-4E86-AE89-B05A3253F2EF}"/>
          </ac:grpSpMkLst>
        </pc:grpChg>
        <pc:grpChg chg="add del mod">
          <ac:chgData name="雄斗 増本" userId="c33bc751-cd93-45c0-ad15-94131cb6fb34" providerId="ADAL" clId="{EE9B2E8F-BB2E-447E-8CE5-49AD846F0CD0}" dt="2020-01-22T04:48:21.803" v="26394" actId="478"/>
          <ac:grpSpMkLst>
            <pc:docMk/>
            <pc:sldMk cId="132417696" sldId="302"/>
            <ac:grpSpMk id="5" creationId="{B2EA87F4-2DDF-4D68-B71D-112DE59605A9}"/>
          </ac:grpSpMkLst>
        </pc:grpChg>
        <pc:grpChg chg="add mod">
          <ac:chgData name="雄斗 増本" userId="c33bc751-cd93-45c0-ad15-94131cb6fb34" providerId="ADAL" clId="{EE9B2E8F-BB2E-447E-8CE5-49AD846F0CD0}" dt="2019-12-09T07:37:50.545" v="13302" actId="164"/>
          <ac:grpSpMkLst>
            <pc:docMk/>
            <pc:sldMk cId="132417696" sldId="302"/>
            <ac:grpSpMk id="39" creationId="{681C00BD-776E-459B-A4A1-1DD9C25BD901}"/>
          </ac:grpSpMkLst>
        </pc:grpChg>
        <pc:grpChg chg="add mod">
          <ac:chgData name="雄斗 増本" userId="c33bc751-cd93-45c0-ad15-94131cb6fb34" providerId="ADAL" clId="{EE9B2E8F-BB2E-447E-8CE5-49AD846F0CD0}" dt="2020-01-22T05:28:08.504" v="26457" actId="1076"/>
          <ac:grpSpMkLst>
            <pc:docMk/>
            <pc:sldMk cId="132417696" sldId="302"/>
            <ac:grpSpMk id="40" creationId="{78150E65-7B34-494E-BCE5-66C76967D027}"/>
          </ac:grpSpMkLst>
        </pc:grpChg>
        <pc:grpChg chg="add mod">
          <ac:chgData name="雄斗 増本" userId="c33bc751-cd93-45c0-ad15-94131cb6fb34" providerId="ADAL" clId="{EE9B2E8F-BB2E-447E-8CE5-49AD846F0CD0}" dt="2019-11-19T03:00:53.556" v="5300" actId="1076"/>
          <ac:grpSpMkLst>
            <pc:docMk/>
            <pc:sldMk cId="132417696" sldId="302"/>
            <ac:grpSpMk id="55" creationId="{FC2D0DCD-5E8B-423B-B9EB-BCC8A2C1CC5B}"/>
          </ac:grpSpMkLst>
        </pc:grpChg>
        <pc:grpChg chg="add mod">
          <ac:chgData name="雄斗 増本" userId="c33bc751-cd93-45c0-ad15-94131cb6fb34" providerId="ADAL" clId="{EE9B2E8F-BB2E-447E-8CE5-49AD846F0CD0}" dt="2019-11-19T03:00:53.556" v="5300" actId="1076"/>
          <ac:grpSpMkLst>
            <pc:docMk/>
            <pc:sldMk cId="132417696" sldId="302"/>
            <ac:grpSpMk id="61" creationId="{F07595FC-C61A-4CEA-85F5-76CFC4DAE78A}"/>
          </ac:grpSpMkLst>
        </pc:grpChg>
        <pc:grpChg chg="add del mod">
          <ac:chgData name="雄斗 増本" userId="c33bc751-cd93-45c0-ad15-94131cb6fb34" providerId="ADAL" clId="{EE9B2E8F-BB2E-447E-8CE5-49AD846F0CD0}" dt="2020-01-22T04:17:08.859" v="26393" actId="164"/>
          <ac:grpSpMkLst>
            <pc:docMk/>
            <pc:sldMk cId="132417696" sldId="302"/>
            <ac:grpSpMk id="126" creationId="{00000000-0008-0000-0300-0000C8030000}"/>
          </ac:grpSpMkLst>
        </pc:grpChg>
        <pc:grpChg chg="add mod">
          <ac:chgData name="雄斗 増本" userId="c33bc751-cd93-45c0-ad15-94131cb6fb34" providerId="ADAL" clId="{EE9B2E8F-BB2E-447E-8CE5-49AD846F0CD0}" dt="2020-01-22T04:04:11.922" v="26230"/>
          <ac:grpSpMkLst>
            <pc:docMk/>
            <pc:sldMk cId="132417696" sldId="302"/>
            <ac:grpSpMk id="128" creationId="{00000000-0008-0000-0300-000076030000}"/>
          </ac:grpSpMkLst>
        </pc:grpChg>
        <pc:grpChg chg="add mod">
          <ac:chgData name="雄斗 増本" userId="c33bc751-cd93-45c0-ad15-94131cb6fb34" providerId="ADAL" clId="{EE9B2E8F-BB2E-447E-8CE5-49AD846F0CD0}" dt="2020-01-22T04:04:11.922" v="26230"/>
          <ac:grpSpMkLst>
            <pc:docMk/>
            <pc:sldMk cId="132417696" sldId="302"/>
            <ac:grpSpMk id="133" creationId="{00000000-0008-0000-0300-000084030000}"/>
          </ac:grpSpMkLst>
        </pc:grpChg>
        <pc:grpChg chg="add mod">
          <ac:chgData name="雄斗 増本" userId="c33bc751-cd93-45c0-ad15-94131cb6fb34" providerId="ADAL" clId="{EE9B2E8F-BB2E-447E-8CE5-49AD846F0CD0}" dt="2020-01-22T04:04:11.922" v="26230"/>
          <ac:grpSpMkLst>
            <pc:docMk/>
            <pc:sldMk cId="132417696" sldId="302"/>
            <ac:grpSpMk id="134" creationId="{00000000-0008-0000-0300-000087030000}"/>
          </ac:grpSpMkLst>
        </pc:grpChg>
        <pc:grpChg chg="add mod">
          <ac:chgData name="雄斗 増本" userId="c33bc751-cd93-45c0-ad15-94131cb6fb34" providerId="ADAL" clId="{EE9B2E8F-BB2E-447E-8CE5-49AD846F0CD0}" dt="2020-01-22T04:04:11.922" v="26230"/>
          <ac:grpSpMkLst>
            <pc:docMk/>
            <pc:sldMk cId="132417696" sldId="302"/>
            <ac:grpSpMk id="135" creationId="{00000000-0008-0000-0300-00008D030000}"/>
          </ac:grpSpMkLst>
        </pc:grpChg>
        <pc:grpChg chg="add mod">
          <ac:chgData name="雄斗 増本" userId="c33bc751-cd93-45c0-ad15-94131cb6fb34" providerId="ADAL" clId="{EE9B2E8F-BB2E-447E-8CE5-49AD846F0CD0}" dt="2020-01-22T04:04:11.922" v="26230"/>
          <ac:grpSpMkLst>
            <pc:docMk/>
            <pc:sldMk cId="132417696" sldId="302"/>
            <ac:grpSpMk id="136" creationId="{00000000-0008-0000-0300-000093030000}"/>
          </ac:grpSpMkLst>
        </pc:grpChg>
        <pc:grpChg chg="add mod">
          <ac:chgData name="雄斗 増本" userId="c33bc751-cd93-45c0-ad15-94131cb6fb34" providerId="ADAL" clId="{EE9B2E8F-BB2E-447E-8CE5-49AD846F0CD0}" dt="2020-01-22T04:04:11.922" v="26230"/>
          <ac:grpSpMkLst>
            <pc:docMk/>
            <pc:sldMk cId="132417696" sldId="302"/>
            <ac:grpSpMk id="137" creationId="{00000000-0008-0000-0300-000099030000}"/>
          </ac:grpSpMkLst>
        </pc:grpChg>
        <pc:grpChg chg="add del mod">
          <ac:chgData name="雄斗 増本" userId="c33bc751-cd93-45c0-ad15-94131cb6fb34" providerId="ADAL" clId="{EE9B2E8F-BB2E-447E-8CE5-49AD846F0CD0}" dt="2019-12-09T07:36:22.046" v="13279" actId="165"/>
          <ac:grpSpMkLst>
            <pc:docMk/>
            <pc:sldMk cId="132417696" sldId="302"/>
            <ac:grpSpMk id="137" creationId="{C4BDBDAB-419A-4DCC-8867-5FE4710E432A}"/>
          </ac:grpSpMkLst>
        </pc:grpChg>
        <pc:grpChg chg="mod topLvl">
          <ac:chgData name="雄斗 増本" userId="c33bc751-cd93-45c0-ad15-94131cb6fb34" providerId="ADAL" clId="{EE9B2E8F-BB2E-447E-8CE5-49AD846F0CD0}" dt="2019-12-09T07:37:23.112" v="13294" actId="164"/>
          <ac:grpSpMkLst>
            <pc:docMk/>
            <pc:sldMk cId="132417696" sldId="302"/>
            <ac:grpSpMk id="139" creationId="{08D87328-7610-45FF-9DD7-0843F1A2C1FE}"/>
          </ac:grpSpMkLst>
        </pc:grpChg>
        <pc:grpChg chg="del mod topLvl">
          <ac:chgData name="雄斗 増本" userId="c33bc751-cd93-45c0-ad15-94131cb6fb34" providerId="ADAL" clId="{EE9B2E8F-BB2E-447E-8CE5-49AD846F0CD0}" dt="2019-12-09T07:36:24.424" v="13280" actId="478"/>
          <ac:grpSpMkLst>
            <pc:docMk/>
            <pc:sldMk cId="132417696" sldId="302"/>
            <ac:grpSpMk id="145" creationId="{1CF27BB6-E945-4D54-8C5E-D1348EEAF12A}"/>
          </ac:grpSpMkLst>
        </pc:grpChg>
        <pc:grpChg chg="add mod">
          <ac:chgData name="雄斗 増本" userId="c33bc751-cd93-45c0-ad15-94131cb6fb34" providerId="ADAL" clId="{EE9B2E8F-BB2E-447E-8CE5-49AD846F0CD0}" dt="2020-01-22T04:04:11.922" v="26230"/>
          <ac:grpSpMkLst>
            <pc:docMk/>
            <pc:sldMk cId="132417696" sldId="302"/>
            <ac:grpSpMk id="146" creationId="{00000000-0008-0000-0300-0000A5030000}"/>
          </ac:grpSpMkLst>
        </pc:grpChg>
        <pc:grpChg chg="add del mod">
          <ac:chgData name="雄斗 増本" userId="c33bc751-cd93-45c0-ad15-94131cb6fb34" providerId="ADAL" clId="{EE9B2E8F-BB2E-447E-8CE5-49AD846F0CD0}" dt="2020-01-22T04:09:16.085" v="26293" actId="478"/>
          <ac:grpSpMkLst>
            <pc:docMk/>
            <pc:sldMk cId="132417696" sldId="302"/>
            <ac:grpSpMk id="149" creationId="{00000000-0008-0000-0300-0000A9030000}"/>
          </ac:grpSpMkLst>
        </pc:grpChg>
        <pc:grpChg chg="add mod">
          <ac:chgData name="雄斗 増本" userId="c33bc751-cd93-45c0-ad15-94131cb6fb34" providerId="ADAL" clId="{EE9B2E8F-BB2E-447E-8CE5-49AD846F0CD0}" dt="2020-01-22T04:09:47.867" v="26299" actId="571"/>
          <ac:grpSpMkLst>
            <pc:docMk/>
            <pc:sldMk cId="132417696" sldId="302"/>
            <ac:grpSpMk id="150" creationId="{00000000-0008-0000-0300-0000B8030000}"/>
          </ac:grpSpMkLst>
        </pc:grpChg>
        <pc:grpChg chg="del mod topLvl">
          <ac:chgData name="雄斗 増本" userId="c33bc751-cd93-45c0-ad15-94131cb6fb34" providerId="ADAL" clId="{EE9B2E8F-BB2E-447E-8CE5-49AD846F0CD0}" dt="2019-12-09T07:36:24.424" v="13280" actId="478"/>
          <ac:grpSpMkLst>
            <pc:docMk/>
            <pc:sldMk cId="132417696" sldId="302"/>
            <ac:grpSpMk id="150" creationId="{689965A9-C3B1-41B1-A456-583CC986748A}"/>
          </ac:grpSpMkLst>
        </pc:grpChg>
        <pc:grpChg chg="add mod">
          <ac:chgData name="雄斗 増本" userId="c33bc751-cd93-45c0-ad15-94131cb6fb34" providerId="ADAL" clId="{EE9B2E8F-BB2E-447E-8CE5-49AD846F0CD0}" dt="2020-01-22T04:09:47.867" v="26299" actId="571"/>
          <ac:grpSpMkLst>
            <pc:docMk/>
            <pc:sldMk cId="132417696" sldId="302"/>
            <ac:grpSpMk id="163" creationId="{00000000-0008-0000-0300-0000BB030000}"/>
          </ac:grpSpMkLst>
        </pc:grpChg>
        <pc:grpChg chg="del mod topLvl">
          <ac:chgData name="雄斗 増本" userId="c33bc751-cd93-45c0-ad15-94131cb6fb34" providerId="ADAL" clId="{EE9B2E8F-BB2E-447E-8CE5-49AD846F0CD0}" dt="2019-12-09T07:36:24.424" v="13280" actId="478"/>
          <ac:grpSpMkLst>
            <pc:docMk/>
            <pc:sldMk cId="132417696" sldId="302"/>
            <ac:grpSpMk id="164" creationId="{B75B5D69-A8D9-46FA-BA90-3A910CE8358D}"/>
          </ac:grpSpMkLst>
        </pc:grpChg>
        <pc:grpChg chg="del mod topLvl">
          <ac:chgData name="雄斗 増本" userId="c33bc751-cd93-45c0-ad15-94131cb6fb34" providerId="ADAL" clId="{EE9B2E8F-BB2E-447E-8CE5-49AD846F0CD0}" dt="2019-12-09T07:36:24.424" v="13280" actId="478"/>
          <ac:grpSpMkLst>
            <pc:docMk/>
            <pc:sldMk cId="132417696" sldId="302"/>
            <ac:grpSpMk id="165" creationId="{38D7CF3D-F5B4-464F-B66F-F92235CF0349}"/>
          </ac:grpSpMkLst>
        </pc:grpChg>
        <pc:grpChg chg="add del mod">
          <ac:chgData name="雄斗 増本" userId="c33bc751-cd93-45c0-ad15-94131cb6fb34" providerId="ADAL" clId="{EE9B2E8F-BB2E-447E-8CE5-49AD846F0CD0}" dt="2020-01-22T04:09:11.301" v="26291" actId="478"/>
          <ac:grpSpMkLst>
            <pc:docMk/>
            <pc:sldMk cId="132417696" sldId="302"/>
            <ac:grpSpMk id="166" creationId="{00000000-0008-0000-0300-0000AA030000}"/>
          </ac:grpSpMkLst>
        </pc:grpChg>
        <pc:grpChg chg="add mod">
          <ac:chgData name="雄斗 増本" userId="c33bc751-cd93-45c0-ad15-94131cb6fb34" providerId="ADAL" clId="{EE9B2E8F-BB2E-447E-8CE5-49AD846F0CD0}" dt="2020-01-22T04:09:40.999" v="26297" actId="571"/>
          <ac:grpSpMkLst>
            <pc:docMk/>
            <pc:sldMk cId="132417696" sldId="302"/>
            <ac:grpSpMk id="167" creationId="{00000000-0008-0000-0300-0000B5030000}"/>
          </ac:grpSpMkLst>
        </pc:grpChg>
        <pc:grpChg chg="mod">
          <ac:chgData name="雄斗 増本" userId="c33bc751-cd93-45c0-ad15-94131cb6fb34" providerId="ADAL" clId="{EE9B2E8F-BB2E-447E-8CE5-49AD846F0CD0}" dt="2019-11-19T02:57:15.066" v="5287" actId="14100"/>
          <ac:grpSpMkLst>
            <pc:docMk/>
            <pc:sldMk cId="132417696" sldId="302"/>
            <ac:grpSpMk id="193" creationId="{3B96FB18-EEE2-4A9E-8ACE-81872A14524E}"/>
          </ac:grpSpMkLst>
        </pc:grpChg>
        <pc:grpChg chg="mod">
          <ac:chgData name="雄斗 増本" userId="c33bc751-cd93-45c0-ad15-94131cb6fb34" providerId="ADAL" clId="{EE9B2E8F-BB2E-447E-8CE5-49AD846F0CD0}" dt="2019-11-19T03:00:53.556" v="5300" actId="1076"/>
          <ac:grpSpMkLst>
            <pc:docMk/>
            <pc:sldMk cId="132417696" sldId="302"/>
            <ac:grpSpMk id="199" creationId="{FA2F3C55-8AF7-4564-B097-58E48AA30AE4}"/>
          </ac:grpSpMkLst>
        </pc:grpChg>
        <pc:grpChg chg="add del mod">
          <ac:chgData name="雄斗 増本" userId="c33bc751-cd93-45c0-ad15-94131cb6fb34" providerId="ADAL" clId="{EE9B2E8F-BB2E-447E-8CE5-49AD846F0CD0}" dt="2020-01-22T04:09:10.037" v="26290" actId="478"/>
          <ac:grpSpMkLst>
            <pc:docMk/>
            <pc:sldMk cId="132417696" sldId="302"/>
            <ac:grpSpMk id="209" creationId="{00000000-0008-0000-0300-0000AD030000}"/>
          </ac:grpSpMkLst>
        </pc:grpChg>
        <pc:grpChg chg="add del mod">
          <ac:chgData name="雄斗 増本" userId="c33bc751-cd93-45c0-ad15-94131cb6fb34" providerId="ADAL" clId="{EE9B2E8F-BB2E-447E-8CE5-49AD846F0CD0}" dt="2020-01-22T04:09:13.581" v="26292" actId="478"/>
          <ac:grpSpMkLst>
            <pc:docMk/>
            <pc:sldMk cId="132417696" sldId="302"/>
            <ac:grpSpMk id="220" creationId="{00000000-0008-0000-0300-0000B1030000}"/>
          </ac:grpSpMkLst>
        </pc:grpChg>
        <pc:grpChg chg="add mod">
          <ac:chgData name="雄斗 増本" userId="c33bc751-cd93-45c0-ad15-94131cb6fb34" providerId="ADAL" clId="{EE9B2E8F-BB2E-447E-8CE5-49AD846F0CD0}" dt="2020-01-22T04:04:11.922" v="26230"/>
          <ac:grpSpMkLst>
            <pc:docMk/>
            <pc:sldMk cId="132417696" sldId="302"/>
            <ac:grpSpMk id="259" creationId="{00000000-0008-0000-0300-00007C030000}"/>
          </ac:grpSpMkLst>
        </pc:grpChg>
        <pc:grpChg chg="add del mod">
          <ac:chgData name="雄斗 増本" userId="c33bc751-cd93-45c0-ad15-94131cb6fb34" providerId="ADAL" clId="{EE9B2E8F-BB2E-447E-8CE5-49AD846F0CD0}" dt="2019-12-09T07:37:12.996" v="13293"/>
          <ac:grpSpMkLst>
            <pc:docMk/>
            <pc:sldMk cId="132417696" sldId="302"/>
            <ac:grpSpMk id="285" creationId="{4FE2F3C4-3E70-4713-A2EF-A2F3220CFAED}"/>
          </ac:grpSpMkLst>
        </pc:grpChg>
        <pc:grpChg chg="add del mod">
          <ac:chgData name="雄斗 増本" userId="c33bc751-cd93-45c0-ad15-94131cb6fb34" providerId="ADAL" clId="{EE9B2E8F-BB2E-447E-8CE5-49AD846F0CD0}" dt="2020-01-22T04:50:56.732" v="26397" actId="478"/>
          <ac:grpSpMkLst>
            <pc:docMk/>
            <pc:sldMk cId="132417696" sldId="302"/>
            <ac:grpSpMk id="289" creationId="{00000000-0008-0000-0300-000076030000}"/>
          </ac:grpSpMkLst>
        </pc:grpChg>
        <pc:grpChg chg="add del mod">
          <ac:chgData name="雄斗 増本" userId="c33bc751-cd93-45c0-ad15-94131cb6fb34" providerId="ADAL" clId="{EE9B2E8F-BB2E-447E-8CE5-49AD846F0CD0}" dt="2020-01-22T04:50:56.732" v="26397" actId="478"/>
          <ac:grpSpMkLst>
            <pc:docMk/>
            <pc:sldMk cId="132417696" sldId="302"/>
            <ac:grpSpMk id="294" creationId="{00000000-0008-0000-0300-000084030000}"/>
          </ac:grpSpMkLst>
        </pc:grpChg>
        <pc:grpChg chg="add del mod">
          <ac:chgData name="雄斗 増本" userId="c33bc751-cd93-45c0-ad15-94131cb6fb34" providerId="ADAL" clId="{EE9B2E8F-BB2E-447E-8CE5-49AD846F0CD0}" dt="2020-01-22T04:50:56.732" v="26397" actId="478"/>
          <ac:grpSpMkLst>
            <pc:docMk/>
            <pc:sldMk cId="132417696" sldId="302"/>
            <ac:grpSpMk id="295" creationId="{00000000-0008-0000-0300-000087030000}"/>
          </ac:grpSpMkLst>
        </pc:grpChg>
        <pc:grpChg chg="add del mod">
          <ac:chgData name="雄斗 増本" userId="c33bc751-cd93-45c0-ad15-94131cb6fb34" providerId="ADAL" clId="{EE9B2E8F-BB2E-447E-8CE5-49AD846F0CD0}" dt="2020-01-22T04:50:56.732" v="26397" actId="478"/>
          <ac:grpSpMkLst>
            <pc:docMk/>
            <pc:sldMk cId="132417696" sldId="302"/>
            <ac:grpSpMk id="296" creationId="{00000000-0008-0000-0300-00008D030000}"/>
          </ac:grpSpMkLst>
        </pc:grpChg>
        <pc:grpChg chg="add del mod">
          <ac:chgData name="雄斗 増本" userId="c33bc751-cd93-45c0-ad15-94131cb6fb34" providerId="ADAL" clId="{EE9B2E8F-BB2E-447E-8CE5-49AD846F0CD0}" dt="2020-01-22T04:50:56.732" v="26397" actId="478"/>
          <ac:grpSpMkLst>
            <pc:docMk/>
            <pc:sldMk cId="132417696" sldId="302"/>
            <ac:grpSpMk id="297" creationId="{00000000-0008-0000-0300-000093030000}"/>
          </ac:grpSpMkLst>
        </pc:grpChg>
        <pc:grpChg chg="add del mod">
          <ac:chgData name="雄斗 増本" userId="c33bc751-cd93-45c0-ad15-94131cb6fb34" providerId="ADAL" clId="{EE9B2E8F-BB2E-447E-8CE5-49AD846F0CD0}" dt="2020-01-22T04:50:56.732" v="26397" actId="478"/>
          <ac:grpSpMkLst>
            <pc:docMk/>
            <pc:sldMk cId="132417696" sldId="302"/>
            <ac:grpSpMk id="298" creationId="{00000000-0008-0000-0300-000099030000}"/>
          </ac:grpSpMkLst>
        </pc:grpChg>
        <pc:grpChg chg="add mod">
          <ac:chgData name="雄斗 増本" userId="c33bc751-cd93-45c0-ad15-94131cb6fb34" providerId="ADAL" clId="{EE9B2E8F-BB2E-447E-8CE5-49AD846F0CD0}" dt="2019-12-09T07:37:58.060" v="13305" actId="1076"/>
          <ac:grpSpMkLst>
            <pc:docMk/>
            <pc:sldMk cId="132417696" sldId="302"/>
            <ac:grpSpMk id="306" creationId="{373B480A-FD15-409B-9F04-B18FE38B9E63}"/>
          </ac:grpSpMkLst>
        </pc:grpChg>
        <pc:grpChg chg="mod">
          <ac:chgData name="雄斗 増本" userId="c33bc751-cd93-45c0-ad15-94131cb6fb34" providerId="ADAL" clId="{EE9B2E8F-BB2E-447E-8CE5-49AD846F0CD0}" dt="2019-12-09T07:37:55.910" v="13304"/>
          <ac:grpSpMkLst>
            <pc:docMk/>
            <pc:sldMk cId="132417696" sldId="302"/>
            <ac:grpSpMk id="309" creationId="{5E973A52-9614-4C89-ADFE-97EA6DFEA293}"/>
          </ac:grpSpMkLst>
        </pc:grpChg>
        <pc:grpChg chg="mod">
          <ac:chgData name="雄斗 増本" userId="c33bc751-cd93-45c0-ad15-94131cb6fb34" providerId="ADAL" clId="{EE9B2E8F-BB2E-447E-8CE5-49AD846F0CD0}" dt="2019-12-09T07:37:55.910" v="13304"/>
          <ac:grpSpMkLst>
            <pc:docMk/>
            <pc:sldMk cId="132417696" sldId="302"/>
            <ac:grpSpMk id="313" creationId="{926D9BA6-B66F-4C32-836F-D6C545580E4D}"/>
          </ac:grpSpMkLst>
        </pc:grpChg>
        <pc:grpChg chg="add del mod">
          <ac:chgData name="雄斗 増本" userId="c33bc751-cd93-45c0-ad15-94131cb6fb34" providerId="ADAL" clId="{EE9B2E8F-BB2E-447E-8CE5-49AD846F0CD0}" dt="2020-01-22T04:50:56.732" v="26397" actId="478"/>
          <ac:grpSpMkLst>
            <pc:docMk/>
            <pc:sldMk cId="132417696" sldId="302"/>
            <ac:grpSpMk id="316" creationId="{00000000-0008-0000-0300-0000A5030000}"/>
          </ac:grpSpMkLst>
        </pc:grpChg>
        <pc:grpChg chg="add del mod">
          <ac:chgData name="雄斗 増本" userId="c33bc751-cd93-45c0-ad15-94131cb6fb34" providerId="ADAL" clId="{EE9B2E8F-BB2E-447E-8CE5-49AD846F0CD0}" dt="2020-01-22T04:50:56.732" v="26397" actId="478"/>
          <ac:grpSpMkLst>
            <pc:docMk/>
            <pc:sldMk cId="132417696" sldId="302"/>
            <ac:grpSpMk id="340" creationId="{F3706B1F-9C92-4D73-A062-8C45EA99BD7B}"/>
          </ac:grpSpMkLst>
        </pc:grpChg>
        <pc:grpChg chg="add del mod">
          <ac:chgData name="雄斗 増本" userId="c33bc751-cd93-45c0-ad15-94131cb6fb34" providerId="ADAL" clId="{EE9B2E8F-BB2E-447E-8CE5-49AD846F0CD0}" dt="2020-01-22T04:50:56.732" v="26397" actId="478"/>
          <ac:grpSpMkLst>
            <pc:docMk/>
            <pc:sldMk cId="132417696" sldId="302"/>
            <ac:grpSpMk id="351" creationId="{65EC1A6C-3677-458A-87CF-3865133AFE69}"/>
          </ac:grpSpMkLst>
        </pc:grpChg>
        <pc:grpChg chg="add del mod">
          <ac:chgData name="雄斗 増本" userId="c33bc751-cd93-45c0-ad15-94131cb6fb34" providerId="ADAL" clId="{EE9B2E8F-BB2E-447E-8CE5-49AD846F0CD0}" dt="2020-01-22T04:50:56.732" v="26397" actId="478"/>
          <ac:grpSpMkLst>
            <pc:docMk/>
            <pc:sldMk cId="132417696" sldId="302"/>
            <ac:grpSpMk id="352" creationId="{3DCA63E3-E927-4A92-83F3-198CD8A3F445}"/>
          </ac:grpSpMkLst>
        </pc:grpChg>
        <pc:grpChg chg="add del mod">
          <ac:chgData name="雄斗 増本" userId="c33bc751-cd93-45c0-ad15-94131cb6fb34" providerId="ADAL" clId="{EE9B2E8F-BB2E-447E-8CE5-49AD846F0CD0}" dt="2020-01-22T04:50:56.732" v="26397" actId="478"/>
          <ac:grpSpMkLst>
            <pc:docMk/>
            <pc:sldMk cId="132417696" sldId="302"/>
            <ac:grpSpMk id="353" creationId="{55EB9A25-2F10-4390-8DD4-339BAE1AD625}"/>
          </ac:grpSpMkLst>
        </pc:grpChg>
        <pc:grpChg chg="add del mod">
          <ac:chgData name="雄斗 増本" userId="c33bc751-cd93-45c0-ad15-94131cb6fb34" providerId="ADAL" clId="{EE9B2E8F-BB2E-447E-8CE5-49AD846F0CD0}" dt="2020-01-22T04:50:56.732" v="26397" actId="478"/>
          <ac:grpSpMkLst>
            <pc:docMk/>
            <pc:sldMk cId="132417696" sldId="302"/>
            <ac:grpSpMk id="354" creationId="{266F3C5E-52A0-4CBD-939E-63853849D23F}"/>
          </ac:grpSpMkLst>
        </pc:grpChg>
        <pc:grpChg chg="add mod">
          <ac:chgData name="雄斗 増本" userId="c33bc751-cd93-45c0-ad15-94131cb6fb34" providerId="ADAL" clId="{EE9B2E8F-BB2E-447E-8CE5-49AD846F0CD0}" dt="2020-01-22T04:48:22.282" v="26395"/>
          <ac:grpSpMkLst>
            <pc:docMk/>
            <pc:sldMk cId="132417696" sldId="302"/>
            <ac:grpSpMk id="396" creationId="{00000000-0008-0000-0300-00007C030000}"/>
          </ac:grpSpMkLst>
        </pc:grpChg>
        <pc:grpChg chg="add del mod">
          <ac:chgData name="雄斗 増本" userId="c33bc751-cd93-45c0-ad15-94131cb6fb34" providerId="ADAL" clId="{EE9B2E8F-BB2E-447E-8CE5-49AD846F0CD0}" dt="2020-01-22T05:03:54.366" v="26400" actId="478"/>
          <ac:grpSpMkLst>
            <pc:docMk/>
            <pc:sldMk cId="132417696" sldId="302"/>
            <ac:grpSpMk id="401" creationId="{00000000-0008-0000-0300-000076030000}"/>
          </ac:grpSpMkLst>
        </pc:grpChg>
        <pc:grpChg chg="add del mod">
          <ac:chgData name="雄斗 増本" userId="c33bc751-cd93-45c0-ad15-94131cb6fb34" providerId="ADAL" clId="{EE9B2E8F-BB2E-447E-8CE5-49AD846F0CD0}" dt="2020-01-22T05:03:54.366" v="26400" actId="478"/>
          <ac:grpSpMkLst>
            <pc:docMk/>
            <pc:sldMk cId="132417696" sldId="302"/>
            <ac:grpSpMk id="406" creationId="{00000000-0008-0000-0300-000084030000}"/>
          </ac:grpSpMkLst>
        </pc:grpChg>
        <pc:grpChg chg="add del mod">
          <ac:chgData name="雄斗 増本" userId="c33bc751-cd93-45c0-ad15-94131cb6fb34" providerId="ADAL" clId="{EE9B2E8F-BB2E-447E-8CE5-49AD846F0CD0}" dt="2020-01-22T05:03:54.366" v="26400" actId="478"/>
          <ac:grpSpMkLst>
            <pc:docMk/>
            <pc:sldMk cId="132417696" sldId="302"/>
            <ac:grpSpMk id="407" creationId="{00000000-0008-0000-0300-000087030000}"/>
          </ac:grpSpMkLst>
        </pc:grpChg>
        <pc:grpChg chg="add del mod">
          <ac:chgData name="雄斗 増本" userId="c33bc751-cd93-45c0-ad15-94131cb6fb34" providerId="ADAL" clId="{EE9B2E8F-BB2E-447E-8CE5-49AD846F0CD0}" dt="2020-01-22T05:03:54.366" v="26400" actId="478"/>
          <ac:grpSpMkLst>
            <pc:docMk/>
            <pc:sldMk cId="132417696" sldId="302"/>
            <ac:grpSpMk id="408" creationId="{00000000-0008-0000-0300-00008D030000}"/>
          </ac:grpSpMkLst>
        </pc:grpChg>
        <pc:grpChg chg="add del mod">
          <ac:chgData name="雄斗 増本" userId="c33bc751-cd93-45c0-ad15-94131cb6fb34" providerId="ADAL" clId="{EE9B2E8F-BB2E-447E-8CE5-49AD846F0CD0}" dt="2020-01-22T05:03:54.366" v="26400" actId="478"/>
          <ac:grpSpMkLst>
            <pc:docMk/>
            <pc:sldMk cId="132417696" sldId="302"/>
            <ac:grpSpMk id="409" creationId="{00000000-0008-0000-0300-000093030000}"/>
          </ac:grpSpMkLst>
        </pc:grpChg>
        <pc:grpChg chg="add del mod">
          <ac:chgData name="雄斗 増本" userId="c33bc751-cd93-45c0-ad15-94131cb6fb34" providerId="ADAL" clId="{EE9B2E8F-BB2E-447E-8CE5-49AD846F0CD0}" dt="2020-01-22T05:03:54.366" v="26400" actId="478"/>
          <ac:grpSpMkLst>
            <pc:docMk/>
            <pc:sldMk cId="132417696" sldId="302"/>
            <ac:grpSpMk id="410" creationId="{00000000-0008-0000-0300-000099030000}"/>
          </ac:grpSpMkLst>
        </pc:grpChg>
        <pc:grpChg chg="add del mod">
          <ac:chgData name="雄斗 増本" userId="c33bc751-cd93-45c0-ad15-94131cb6fb34" providerId="ADAL" clId="{EE9B2E8F-BB2E-447E-8CE5-49AD846F0CD0}" dt="2020-01-22T05:03:54.366" v="26400" actId="478"/>
          <ac:grpSpMkLst>
            <pc:docMk/>
            <pc:sldMk cId="132417696" sldId="302"/>
            <ac:grpSpMk id="417" creationId="{00000000-0008-0000-0300-0000A5030000}"/>
          </ac:grpSpMkLst>
        </pc:grpChg>
        <pc:grpChg chg="add del mod">
          <ac:chgData name="雄斗 増本" userId="c33bc751-cd93-45c0-ad15-94131cb6fb34" providerId="ADAL" clId="{EE9B2E8F-BB2E-447E-8CE5-49AD846F0CD0}" dt="2020-01-22T05:03:54.366" v="26400" actId="478"/>
          <ac:grpSpMkLst>
            <pc:docMk/>
            <pc:sldMk cId="132417696" sldId="302"/>
            <ac:grpSpMk id="421" creationId="{F3706B1F-9C92-4D73-A062-8C45EA99BD7B}"/>
          </ac:grpSpMkLst>
        </pc:grpChg>
        <pc:grpChg chg="add del mod">
          <ac:chgData name="雄斗 増本" userId="c33bc751-cd93-45c0-ad15-94131cb6fb34" providerId="ADAL" clId="{EE9B2E8F-BB2E-447E-8CE5-49AD846F0CD0}" dt="2020-01-22T05:03:54.366" v="26400" actId="478"/>
          <ac:grpSpMkLst>
            <pc:docMk/>
            <pc:sldMk cId="132417696" sldId="302"/>
            <ac:grpSpMk id="432" creationId="{65EC1A6C-3677-458A-87CF-3865133AFE69}"/>
          </ac:grpSpMkLst>
        </pc:grpChg>
        <pc:grpChg chg="add del mod">
          <ac:chgData name="雄斗 増本" userId="c33bc751-cd93-45c0-ad15-94131cb6fb34" providerId="ADAL" clId="{EE9B2E8F-BB2E-447E-8CE5-49AD846F0CD0}" dt="2020-01-22T05:03:54.366" v="26400" actId="478"/>
          <ac:grpSpMkLst>
            <pc:docMk/>
            <pc:sldMk cId="132417696" sldId="302"/>
            <ac:grpSpMk id="433" creationId="{3DCA63E3-E927-4A92-83F3-198CD8A3F445}"/>
          </ac:grpSpMkLst>
        </pc:grpChg>
        <pc:grpChg chg="add del mod">
          <ac:chgData name="雄斗 増本" userId="c33bc751-cd93-45c0-ad15-94131cb6fb34" providerId="ADAL" clId="{EE9B2E8F-BB2E-447E-8CE5-49AD846F0CD0}" dt="2020-01-22T05:03:54.366" v="26400" actId="478"/>
          <ac:grpSpMkLst>
            <pc:docMk/>
            <pc:sldMk cId="132417696" sldId="302"/>
            <ac:grpSpMk id="434" creationId="{55EB9A25-2F10-4390-8DD4-339BAE1AD625}"/>
          </ac:grpSpMkLst>
        </pc:grpChg>
        <pc:grpChg chg="add del mod">
          <ac:chgData name="雄斗 増本" userId="c33bc751-cd93-45c0-ad15-94131cb6fb34" providerId="ADAL" clId="{EE9B2E8F-BB2E-447E-8CE5-49AD846F0CD0}" dt="2020-01-22T05:03:54.366" v="26400" actId="478"/>
          <ac:grpSpMkLst>
            <pc:docMk/>
            <pc:sldMk cId="132417696" sldId="302"/>
            <ac:grpSpMk id="435" creationId="{266F3C5E-52A0-4CBD-939E-63853849D23F}"/>
          </ac:grpSpMkLst>
        </pc:grpChg>
        <pc:grpChg chg="add mod">
          <ac:chgData name="雄斗 増本" userId="c33bc751-cd93-45c0-ad15-94131cb6fb34" providerId="ADAL" clId="{EE9B2E8F-BB2E-447E-8CE5-49AD846F0CD0}" dt="2020-01-22T04:50:57.182" v="26398"/>
          <ac:grpSpMkLst>
            <pc:docMk/>
            <pc:sldMk cId="132417696" sldId="302"/>
            <ac:grpSpMk id="477" creationId="{00000000-0008-0000-0300-00007C030000}"/>
          </ac:grpSpMkLst>
        </pc:grpChg>
        <pc:grpChg chg="add mod">
          <ac:chgData name="雄斗 増本" userId="c33bc751-cd93-45c0-ad15-94131cb6fb34" providerId="ADAL" clId="{EE9B2E8F-BB2E-447E-8CE5-49AD846F0CD0}" dt="2020-01-22T05:04:06.882" v="26402"/>
          <ac:grpSpMkLst>
            <pc:docMk/>
            <pc:sldMk cId="132417696" sldId="302"/>
            <ac:grpSpMk id="482" creationId="{00000000-0008-0000-0300-000076030000}"/>
          </ac:grpSpMkLst>
        </pc:grpChg>
        <pc:grpChg chg="add mod">
          <ac:chgData name="雄斗 増本" userId="c33bc751-cd93-45c0-ad15-94131cb6fb34" providerId="ADAL" clId="{EE9B2E8F-BB2E-447E-8CE5-49AD846F0CD0}" dt="2020-01-22T05:04:06.882" v="26402"/>
          <ac:grpSpMkLst>
            <pc:docMk/>
            <pc:sldMk cId="132417696" sldId="302"/>
            <ac:grpSpMk id="487" creationId="{00000000-0008-0000-0300-000084030000}"/>
          </ac:grpSpMkLst>
        </pc:grpChg>
        <pc:grpChg chg="add mod">
          <ac:chgData name="雄斗 増本" userId="c33bc751-cd93-45c0-ad15-94131cb6fb34" providerId="ADAL" clId="{EE9B2E8F-BB2E-447E-8CE5-49AD846F0CD0}" dt="2020-01-22T05:04:06.882" v="26402"/>
          <ac:grpSpMkLst>
            <pc:docMk/>
            <pc:sldMk cId="132417696" sldId="302"/>
            <ac:grpSpMk id="488" creationId="{00000000-0008-0000-0300-000087030000}"/>
          </ac:grpSpMkLst>
        </pc:grpChg>
        <pc:grpChg chg="add mod">
          <ac:chgData name="雄斗 増本" userId="c33bc751-cd93-45c0-ad15-94131cb6fb34" providerId="ADAL" clId="{EE9B2E8F-BB2E-447E-8CE5-49AD846F0CD0}" dt="2020-01-22T05:04:06.882" v="26402"/>
          <ac:grpSpMkLst>
            <pc:docMk/>
            <pc:sldMk cId="132417696" sldId="302"/>
            <ac:grpSpMk id="489" creationId="{00000000-0008-0000-0300-00008D030000}"/>
          </ac:grpSpMkLst>
        </pc:grpChg>
        <pc:grpChg chg="add mod">
          <ac:chgData name="雄斗 増本" userId="c33bc751-cd93-45c0-ad15-94131cb6fb34" providerId="ADAL" clId="{EE9B2E8F-BB2E-447E-8CE5-49AD846F0CD0}" dt="2020-01-22T05:04:06.882" v="26402"/>
          <ac:grpSpMkLst>
            <pc:docMk/>
            <pc:sldMk cId="132417696" sldId="302"/>
            <ac:grpSpMk id="490" creationId="{00000000-0008-0000-0300-000093030000}"/>
          </ac:grpSpMkLst>
        </pc:grpChg>
        <pc:grpChg chg="add mod">
          <ac:chgData name="雄斗 増本" userId="c33bc751-cd93-45c0-ad15-94131cb6fb34" providerId="ADAL" clId="{EE9B2E8F-BB2E-447E-8CE5-49AD846F0CD0}" dt="2020-01-22T05:04:06.882" v="26402"/>
          <ac:grpSpMkLst>
            <pc:docMk/>
            <pc:sldMk cId="132417696" sldId="302"/>
            <ac:grpSpMk id="491" creationId="{00000000-0008-0000-0300-000099030000}"/>
          </ac:grpSpMkLst>
        </pc:grpChg>
        <pc:grpChg chg="add mod">
          <ac:chgData name="雄斗 増本" userId="c33bc751-cd93-45c0-ad15-94131cb6fb34" providerId="ADAL" clId="{EE9B2E8F-BB2E-447E-8CE5-49AD846F0CD0}" dt="2020-01-22T05:04:06.882" v="26402"/>
          <ac:grpSpMkLst>
            <pc:docMk/>
            <pc:sldMk cId="132417696" sldId="302"/>
            <ac:grpSpMk id="497" creationId="{00000000-0008-0000-0300-0000A5030000}"/>
          </ac:grpSpMkLst>
        </pc:grpChg>
        <pc:grpChg chg="add mod">
          <ac:chgData name="雄斗 増本" userId="c33bc751-cd93-45c0-ad15-94131cb6fb34" providerId="ADAL" clId="{EE9B2E8F-BB2E-447E-8CE5-49AD846F0CD0}" dt="2020-01-22T05:04:06.882" v="26402"/>
          <ac:grpSpMkLst>
            <pc:docMk/>
            <pc:sldMk cId="132417696" sldId="302"/>
            <ac:grpSpMk id="501" creationId="{F3706B1F-9C92-4D73-A062-8C45EA99BD7B}"/>
          </ac:grpSpMkLst>
        </pc:grpChg>
        <pc:grpChg chg="add mod">
          <ac:chgData name="雄斗 増本" userId="c33bc751-cd93-45c0-ad15-94131cb6fb34" providerId="ADAL" clId="{EE9B2E8F-BB2E-447E-8CE5-49AD846F0CD0}" dt="2020-01-22T05:04:06.882" v="26402"/>
          <ac:grpSpMkLst>
            <pc:docMk/>
            <pc:sldMk cId="132417696" sldId="302"/>
            <ac:grpSpMk id="512" creationId="{65EC1A6C-3677-458A-87CF-3865133AFE69}"/>
          </ac:grpSpMkLst>
        </pc:grpChg>
        <pc:grpChg chg="add mod">
          <ac:chgData name="雄斗 増本" userId="c33bc751-cd93-45c0-ad15-94131cb6fb34" providerId="ADAL" clId="{EE9B2E8F-BB2E-447E-8CE5-49AD846F0CD0}" dt="2020-01-22T05:04:06.882" v="26402"/>
          <ac:grpSpMkLst>
            <pc:docMk/>
            <pc:sldMk cId="132417696" sldId="302"/>
            <ac:grpSpMk id="513" creationId="{3DCA63E3-E927-4A92-83F3-198CD8A3F445}"/>
          </ac:grpSpMkLst>
        </pc:grpChg>
        <pc:grpChg chg="add mod">
          <ac:chgData name="雄斗 増本" userId="c33bc751-cd93-45c0-ad15-94131cb6fb34" providerId="ADAL" clId="{EE9B2E8F-BB2E-447E-8CE5-49AD846F0CD0}" dt="2020-01-22T05:04:06.882" v="26402"/>
          <ac:grpSpMkLst>
            <pc:docMk/>
            <pc:sldMk cId="132417696" sldId="302"/>
            <ac:grpSpMk id="514" creationId="{55EB9A25-2F10-4390-8DD4-339BAE1AD625}"/>
          </ac:grpSpMkLst>
        </pc:grpChg>
        <pc:grpChg chg="add mod">
          <ac:chgData name="雄斗 増本" userId="c33bc751-cd93-45c0-ad15-94131cb6fb34" providerId="ADAL" clId="{EE9B2E8F-BB2E-447E-8CE5-49AD846F0CD0}" dt="2020-01-22T05:04:06.882" v="26402"/>
          <ac:grpSpMkLst>
            <pc:docMk/>
            <pc:sldMk cId="132417696" sldId="302"/>
            <ac:grpSpMk id="515" creationId="{266F3C5E-52A0-4CBD-939E-63853849D23F}"/>
          </ac:grpSpMkLst>
        </pc:grpChg>
        <pc:grpChg chg="add mod">
          <ac:chgData name="雄斗 増本" userId="c33bc751-cd93-45c0-ad15-94131cb6fb34" providerId="ADAL" clId="{EE9B2E8F-BB2E-447E-8CE5-49AD846F0CD0}" dt="2020-01-22T05:04:06.882" v="26402"/>
          <ac:grpSpMkLst>
            <pc:docMk/>
            <pc:sldMk cId="132417696" sldId="302"/>
            <ac:grpSpMk id="556" creationId="{00000000-0008-0000-0300-00007C030000}"/>
          </ac:grpSpMkLst>
        </pc:grpChg>
        <pc:grpChg chg="add mod">
          <ac:chgData name="雄斗 増本" userId="c33bc751-cd93-45c0-ad15-94131cb6fb34" providerId="ADAL" clId="{EE9B2E8F-BB2E-447E-8CE5-49AD846F0CD0}" dt="2020-01-22T05:04:13.481" v="26405" actId="1076"/>
          <ac:grpSpMkLst>
            <pc:docMk/>
            <pc:sldMk cId="132417696" sldId="302"/>
            <ac:grpSpMk id="561" creationId="{00000000-0008-0000-0300-000076030000}"/>
          </ac:grpSpMkLst>
        </pc:grpChg>
        <pc:grpChg chg="add mod">
          <ac:chgData name="雄斗 増本" userId="c33bc751-cd93-45c0-ad15-94131cb6fb34" providerId="ADAL" clId="{EE9B2E8F-BB2E-447E-8CE5-49AD846F0CD0}" dt="2020-01-22T05:04:13.481" v="26405" actId="1076"/>
          <ac:grpSpMkLst>
            <pc:docMk/>
            <pc:sldMk cId="132417696" sldId="302"/>
            <ac:grpSpMk id="566" creationId="{00000000-0008-0000-0300-000084030000}"/>
          </ac:grpSpMkLst>
        </pc:grpChg>
        <pc:grpChg chg="add mod">
          <ac:chgData name="雄斗 増本" userId="c33bc751-cd93-45c0-ad15-94131cb6fb34" providerId="ADAL" clId="{EE9B2E8F-BB2E-447E-8CE5-49AD846F0CD0}" dt="2020-01-22T05:04:13.481" v="26405" actId="1076"/>
          <ac:grpSpMkLst>
            <pc:docMk/>
            <pc:sldMk cId="132417696" sldId="302"/>
            <ac:grpSpMk id="567" creationId="{00000000-0008-0000-0300-000087030000}"/>
          </ac:grpSpMkLst>
        </pc:grpChg>
        <pc:grpChg chg="add mod">
          <ac:chgData name="雄斗 増本" userId="c33bc751-cd93-45c0-ad15-94131cb6fb34" providerId="ADAL" clId="{EE9B2E8F-BB2E-447E-8CE5-49AD846F0CD0}" dt="2020-01-22T05:04:13.481" v="26405" actId="1076"/>
          <ac:grpSpMkLst>
            <pc:docMk/>
            <pc:sldMk cId="132417696" sldId="302"/>
            <ac:grpSpMk id="568" creationId="{00000000-0008-0000-0300-00008D030000}"/>
          </ac:grpSpMkLst>
        </pc:grpChg>
        <pc:grpChg chg="add mod">
          <ac:chgData name="雄斗 増本" userId="c33bc751-cd93-45c0-ad15-94131cb6fb34" providerId="ADAL" clId="{EE9B2E8F-BB2E-447E-8CE5-49AD846F0CD0}" dt="2020-01-22T05:04:13.481" v="26405" actId="1076"/>
          <ac:grpSpMkLst>
            <pc:docMk/>
            <pc:sldMk cId="132417696" sldId="302"/>
            <ac:grpSpMk id="569" creationId="{00000000-0008-0000-0300-000093030000}"/>
          </ac:grpSpMkLst>
        </pc:grpChg>
        <pc:grpChg chg="add mod">
          <ac:chgData name="雄斗 増本" userId="c33bc751-cd93-45c0-ad15-94131cb6fb34" providerId="ADAL" clId="{EE9B2E8F-BB2E-447E-8CE5-49AD846F0CD0}" dt="2020-01-22T05:04:13.481" v="26405" actId="1076"/>
          <ac:grpSpMkLst>
            <pc:docMk/>
            <pc:sldMk cId="132417696" sldId="302"/>
            <ac:grpSpMk id="570" creationId="{00000000-0008-0000-0300-000099030000}"/>
          </ac:grpSpMkLst>
        </pc:grpChg>
        <pc:grpChg chg="add mod">
          <ac:chgData name="雄斗 増本" userId="c33bc751-cd93-45c0-ad15-94131cb6fb34" providerId="ADAL" clId="{EE9B2E8F-BB2E-447E-8CE5-49AD846F0CD0}" dt="2020-01-22T05:04:13.481" v="26405" actId="1076"/>
          <ac:grpSpMkLst>
            <pc:docMk/>
            <pc:sldMk cId="132417696" sldId="302"/>
            <ac:grpSpMk id="576" creationId="{00000000-0008-0000-0300-0000A5030000}"/>
          </ac:grpSpMkLst>
        </pc:grpChg>
        <pc:grpChg chg="add mod">
          <ac:chgData name="雄斗 増本" userId="c33bc751-cd93-45c0-ad15-94131cb6fb34" providerId="ADAL" clId="{EE9B2E8F-BB2E-447E-8CE5-49AD846F0CD0}" dt="2020-01-22T05:04:13.481" v="26405" actId="1076"/>
          <ac:grpSpMkLst>
            <pc:docMk/>
            <pc:sldMk cId="132417696" sldId="302"/>
            <ac:grpSpMk id="580" creationId="{F3706B1F-9C92-4D73-A062-8C45EA99BD7B}"/>
          </ac:grpSpMkLst>
        </pc:grpChg>
        <pc:grpChg chg="add mod">
          <ac:chgData name="雄斗 増本" userId="c33bc751-cd93-45c0-ad15-94131cb6fb34" providerId="ADAL" clId="{EE9B2E8F-BB2E-447E-8CE5-49AD846F0CD0}" dt="2020-01-22T05:04:13.481" v="26405" actId="1076"/>
          <ac:grpSpMkLst>
            <pc:docMk/>
            <pc:sldMk cId="132417696" sldId="302"/>
            <ac:grpSpMk id="591" creationId="{65EC1A6C-3677-458A-87CF-3865133AFE69}"/>
          </ac:grpSpMkLst>
        </pc:grpChg>
        <pc:grpChg chg="add mod">
          <ac:chgData name="雄斗 増本" userId="c33bc751-cd93-45c0-ad15-94131cb6fb34" providerId="ADAL" clId="{EE9B2E8F-BB2E-447E-8CE5-49AD846F0CD0}" dt="2020-01-22T05:04:13.481" v="26405" actId="1076"/>
          <ac:grpSpMkLst>
            <pc:docMk/>
            <pc:sldMk cId="132417696" sldId="302"/>
            <ac:grpSpMk id="592" creationId="{3DCA63E3-E927-4A92-83F3-198CD8A3F445}"/>
          </ac:grpSpMkLst>
        </pc:grpChg>
        <pc:grpChg chg="add mod">
          <ac:chgData name="雄斗 増本" userId="c33bc751-cd93-45c0-ad15-94131cb6fb34" providerId="ADAL" clId="{EE9B2E8F-BB2E-447E-8CE5-49AD846F0CD0}" dt="2020-01-22T05:04:13.481" v="26405" actId="1076"/>
          <ac:grpSpMkLst>
            <pc:docMk/>
            <pc:sldMk cId="132417696" sldId="302"/>
            <ac:grpSpMk id="593" creationId="{55EB9A25-2F10-4390-8DD4-339BAE1AD625}"/>
          </ac:grpSpMkLst>
        </pc:grpChg>
        <pc:grpChg chg="add mod">
          <ac:chgData name="雄斗 増本" userId="c33bc751-cd93-45c0-ad15-94131cb6fb34" providerId="ADAL" clId="{EE9B2E8F-BB2E-447E-8CE5-49AD846F0CD0}" dt="2020-01-22T05:04:13.481" v="26405" actId="1076"/>
          <ac:grpSpMkLst>
            <pc:docMk/>
            <pc:sldMk cId="132417696" sldId="302"/>
            <ac:grpSpMk id="594" creationId="{266F3C5E-52A0-4CBD-939E-63853849D23F}"/>
          </ac:grpSpMkLst>
        </pc:grpChg>
        <pc:grpChg chg="add mod">
          <ac:chgData name="雄斗 増本" userId="c33bc751-cd93-45c0-ad15-94131cb6fb34" providerId="ADAL" clId="{EE9B2E8F-BB2E-447E-8CE5-49AD846F0CD0}" dt="2020-01-22T05:04:07.623" v="26403"/>
          <ac:grpSpMkLst>
            <pc:docMk/>
            <pc:sldMk cId="132417696" sldId="302"/>
            <ac:grpSpMk id="635" creationId="{00000000-0008-0000-0300-00007C030000}"/>
          </ac:grpSpMkLst>
        </pc:grpChg>
        <pc:picChg chg="add mod">
          <ac:chgData name="雄斗 増本" userId="c33bc751-cd93-45c0-ad15-94131cb6fb34" providerId="ADAL" clId="{EE9B2E8F-BB2E-447E-8CE5-49AD846F0CD0}" dt="2019-11-28T10:32:43.326" v="9245" actId="1076"/>
          <ac:picMkLst>
            <pc:docMk/>
            <pc:sldMk cId="132417696" sldId="302"/>
            <ac:picMk id="4" creationId="{8EA694F4-E36B-4B78-9748-BD71D70B8123}"/>
          </ac:picMkLst>
        </pc:picChg>
        <pc:picChg chg="add mod">
          <ac:chgData name="雄斗 増本" userId="c33bc751-cd93-45c0-ad15-94131cb6fb34" providerId="ADAL" clId="{EE9B2E8F-BB2E-447E-8CE5-49AD846F0CD0}" dt="2019-11-28T10:32:34.486" v="9241" actId="1076"/>
          <ac:picMkLst>
            <pc:docMk/>
            <pc:sldMk cId="132417696" sldId="302"/>
            <ac:picMk id="6" creationId="{3C8AADD0-B655-44CD-A9E1-E5259AFE5CBB}"/>
          </ac:picMkLst>
        </pc:picChg>
        <pc:picChg chg="add mod">
          <ac:chgData name="雄斗 増本" userId="c33bc751-cd93-45c0-ad15-94131cb6fb34" providerId="ADAL" clId="{EE9B2E8F-BB2E-447E-8CE5-49AD846F0CD0}" dt="2020-01-22T06:16:50.285" v="27921" actId="1076"/>
          <ac:picMkLst>
            <pc:docMk/>
            <pc:sldMk cId="132417696" sldId="302"/>
            <ac:picMk id="10" creationId="{57B20743-E3CF-4233-B1D3-082D62099DAB}"/>
          </ac:picMkLst>
        </pc:picChg>
        <pc:picChg chg="add">
          <ac:chgData name="雄斗 増本" userId="c33bc751-cd93-45c0-ad15-94131cb6fb34" providerId="ADAL" clId="{EE9B2E8F-BB2E-447E-8CE5-49AD846F0CD0}" dt="2020-01-22T04:04:11.922" v="26230"/>
          <ac:picMkLst>
            <pc:docMk/>
            <pc:sldMk cId="132417696" sldId="302"/>
            <ac:picMk id="142" creationId="{00000000-0008-0000-0300-0000A1030000}"/>
          </ac:picMkLst>
        </pc:picChg>
        <pc:picChg chg="add">
          <ac:chgData name="雄斗 増本" userId="c33bc751-cd93-45c0-ad15-94131cb6fb34" providerId="ADAL" clId="{EE9B2E8F-BB2E-447E-8CE5-49AD846F0CD0}" dt="2020-01-22T04:04:11.922" v="26230"/>
          <ac:picMkLst>
            <pc:docMk/>
            <pc:sldMk cId="132417696" sldId="302"/>
            <ac:picMk id="143" creationId="{00000000-0008-0000-0300-0000A2030000}"/>
          </ac:picMkLst>
        </pc:picChg>
        <pc:picChg chg="add">
          <ac:chgData name="雄斗 増本" userId="c33bc751-cd93-45c0-ad15-94131cb6fb34" providerId="ADAL" clId="{EE9B2E8F-BB2E-447E-8CE5-49AD846F0CD0}" dt="2020-01-22T04:04:11.922" v="26230"/>
          <ac:picMkLst>
            <pc:docMk/>
            <pc:sldMk cId="132417696" sldId="302"/>
            <ac:picMk id="145" creationId="{00000000-0008-0000-0300-0000A4030000}"/>
          </ac:picMkLst>
        </pc:picChg>
        <pc:picChg chg="del mod topLvl">
          <ac:chgData name="雄斗 増本" userId="c33bc751-cd93-45c0-ad15-94131cb6fb34" providerId="ADAL" clId="{EE9B2E8F-BB2E-447E-8CE5-49AD846F0CD0}" dt="2019-12-09T07:36:24.424" v="13280" actId="478"/>
          <ac:picMkLst>
            <pc:docMk/>
            <pc:sldMk cId="132417696" sldId="302"/>
            <ac:picMk id="152" creationId="{D3B0568A-5B38-4925-BBE1-4C9EA0475547}"/>
          </ac:picMkLst>
        </pc:picChg>
        <pc:picChg chg="del mod topLvl">
          <ac:chgData name="雄斗 増本" userId="c33bc751-cd93-45c0-ad15-94131cb6fb34" providerId="ADAL" clId="{EE9B2E8F-BB2E-447E-8CE5-49AD846F0CD0}" dt="2019-12-09T07:36:24.424" v="13280" actId="478"/>
          <ac:picMkLst>
            <pc:docMk/>
            <pc:sldMk cId="132417696" sldId="302"/>
            <ac:picMk id="154" creationId="{96FC4BC0-112A-4DDF-BB1D-DDFB7BF9FB0F}"/>
          </ac:picMkLst>
        </pc:picChg>
        <pc:picChg chg="del mod topLvl">
          <ac:chgData name="雄斗 増本" userId="c33bc751-cd93-45c0-ad15-94131cb6fb34" providerId="ADAL" clId="{EE9B2E8F-BB2E-447E-8CE5-49AD846F0CD0}" dt="2019-12-09T07:36:24.424" v="13280" actId="478"/>
          <ac:picMkLst>
            <pc:docMk/>
            <pc:sldMk cId="132417696" sldId="302"/>
            <ac:picMk id="159" creationId="{3BBC902E-DF82-47EB-B6D3-2BDF68B295AE}"/>
          </ac:picMkLst>
        </pc:picChg>
        <pc:picChg chg="del mod topLvl">
          <ac:chgData name="雄斗 増本" userId="c33bc751-cd93-45c0-ad15-94131cb6fb34" providerId="ADAL" clId="{EE9B2E8F-BB2E-447E-8CE5-49AD846F0CD0}" dt="2019-12-09T07:38:01.519" v="13306" actId="478"/>
          <ac:picMkLst>
            <pc:docMk/>
            <pc:sldMk cId="132417696" sldId="302"/>
            <ac:picMk id="163" creationId="{7D3869CB-86F9-4A6A-B313-5B40141D1379}"/>
          </ac:picMkLst>
        </pc:picChg>
        <pc:picChg chg="del mod topLvl">
          <ac:chgData name="雄斗 増本" userId="c33bc751-cd93-45c0-ad15-94131cb6fb34" providerId="ADAL" clId="{EE9B2E8F-BB2E-447E-8CE5-49AD846F0CD0}" dt="2019-12-09T07:36:24.424" v="13280" actId="478"/>
          <ac:picMkLst>
            <pc:docMk/>
            <pc:sldMk cId="132417696" sldId="302"/>
            <ac:picMk id="169" creationId="{B568C14F-0CD9-4F06-8A04-6DECFFC6B41A}"/>
          </ac:picMkLst>
        </pc:picChg>
        <pc:picChg chg="del mod topLvl">
          <ac:chgData name="雄斗 増本" userId="c33bc751-cd93-45c0-ad15-94131cb6fb34" providerId="ADAL" clId="{EE9B2E8F-BB2E-447E-8CE5-49AD846F0CD0}" dt="2019-12-09T07:36:24.424" v="13280" actId="478"/>
          <ac:picMkLst>
            <pc:docMk/>
            <pc:sldMk cId="132417696" sldId="302"/>
            <ac:picMk id="173" creationId="{182588AA-5723-4026-B5C3-8EA44CBFC870}"/>
          </ac:picMkLst>
        </pc:picChg>
        <pc:picChg chg="del mod">
          <ac:chgData name="雄斗 増本" userId="c33bc751-cd93-45c0-ad15-94131cb6fb34" providerId="ADAL" clId="{EE9B2E8F-BB2E-447E-8CE5-49AD846F0CD0}" dt="2019-11-19T03:00:47.243" v="5299" actId="478"/>
          <ac:picMkLst>
            <pc:docMk/>
            <pc:sldMk cId="132417696" sldId="302"/>
            <ac:picMk id="173" creationId="{98A352EF-A1D1-49E5-A73E-EF5D6E732857}"/>
          </ac:picMkLst>
        </pc:picChg>
        <pc:picChg chg="mod">
          <ac:chgData name="雄斗 増本" userId="c33bc751-cd93-45c0-ad15-94131cb6fb34" providerId="ADAL" clId="{EE9B2E8F-BB2E-447E-8CE5-49AD846F0CD0}" dt="2019-11-19T03:00:53.556" v="5300" actId="1076"/>
          <ac:picMkLst>
            <pc:docMk/>
            <pc:sldMk cId="132417696" sldId="302"/>
            <ac:picMk id="206" creationId="{B46B47FE-83F8-4488-9648-214C26C2BD37}"/>
          </ac:picMkLst>
        </pc:picChg>
        <pc:picChg chg="mod">
          <ac:chgData name="雄斗 増本" userId="c33bc751-cd93-45c0-ad15-94131cb6fb34" providerId="ADAL" clId="{EE9B2E8F-BB2E-447E-8CE5-49AD846F0CD0}" dt="2019-11-19T03:00:53.556" v="5300" actId="1076"/>
          <ac:picMkLst>
            <pc:docMk/>
            <pc:sldMk cId="132417696" sldId="302"/>
            <ac:picMk id="210" creationId="{CAA844D7-3AC0-4B77-8A53-0C60F337AE7F}"/>
          </ac:picMkLst>
        </pc:picChg>
        <pc:picChg chg="mod">
          <ac:chgData name="雄斗 増本" userId="c33bc751-cd93-45c0-ad15-94131cb6fb34" providerId="ADAL" clId="{EE9B2E8F-BB2E-447E-8CE5-49AD846F0CD0}" dt="2019-11-19T03:00:53.556" v="5300" actId="1076"/>
          <ac:picMkLst>
            <pc:docMk/>
            <pc:sldMk cId="132417696" sldId="302"/>
            <ac:picMk id="215" creationId="{27A8DDDA-7308-43FA-8710-E6F1979DC3AC}"/>
          </ac:picMkLst>
        </pc:picChg>
        <pc:picChg chg="mod">
          <ac:chgData name="雄斗 増本" userId="c33bc751-cd93-45c0-ad15-94131cb6fb34" providerId="ADAL" clId="{EE9B2E8F-BB2E-447E-8CE5-49AD846F0CD0}" dt="2019-11-19T02:56:52.631" v="5283" actId="1076"/>
          <ac:picMkLst>
            <pc:docMk/>
            <pc:sldMk cId="132417696" sldId="302"/>
            <ac:picMk id="219" creationId="{7424348C-BB31-4D1A-960E-4486E56560BA}"/>
          </ac:picMkLst>
        </pc:picChg>
        <pc:picChg chg="add del mod">
          <ac:chgData name="雄斗 増本" userId="c33bc751-cd93-45c0-ad15-94131cb6fb34" providerId="ADAL" clId="{EE9B2E8F-BB2E-447E-8CE5-49AD846F0CD0}" dt="2020-01-22T04:50:56.732" v="26397" actId="478"/>
          <ac:picMkLst>
            <pc:docMk/>
            <pc:sldMk cId="132417696" sldId="302"/>
            <ac:picMk id="301" creationId="{00000000-0008-0000-0300-0000A1030000}"/>
          </ac:picMkLst>
        </pc:picChg>
        <pc:picChg chg="add del mod">
          <ac:chgData name="雄斗 増本" userId="c33bc751-cd93-45c0-ad15-94131cb6fb34" providerId="ADAL" clId="{EE9B2E8F-BB2E-447E-8CE5-49AD846F0CD0}" dt="2019-12-09T07:37:12.996" v="13293"/>
          <ac:picMkLst>
            <pc:docMk/>
            <pc:sldMk cId="132417696" sldId="302"/>
            <ac:picMk id="301" creationId="{1AA87FB9-7641-4344-BC4D-A6E9DDE34112}"/>
          </ac:picMkLst>
        </pc:picChg>
        <pc:picChg chg="add del mod">
          <ac:chgData name="雄斗 増本" userId="c33bc751-cd93-45c0-ad15-94131cb6fb34" providerId="ADAL" clId="{EE9B2E8F-BB2E-447E-8CE5-49AD846F0CD0}" dt="2020-01-22T04:50:56.732" v="26397" actId="478"/>
          <ac:picMkLst>
            <pc:docMk/>
            <pc:sldMk cId="132417696" sldId="302"/>
            <ac:picMk id="302" creationId="{00000000-0008-0000-0300-0000A2030000}"/>
          </ac:picMkLst>
        </pc:picChg>
        <pc:picChg chg="add del mod">
          <ac:chgData name="雄斗 増本" userId="c33bc751-cd93-45c0-ad15-94131cb6fb34" providerId="ADAL" clId="{EE9B2E8F-BB2E-447E-8CE5-49AD846F0CD0}" dt="2020-01-22T04:50:56.732" v="26397" actId="478"/>
          <ac:picMkLst>
            <pc:docMk/>
            <pc:sldMk cId="132417696" sldId="302"/>
            <ac:picMk id="305" creationId="{00000000-0008-0000-0300-0000A4030000}"/>
          </ac:picMkLst>
        </pc:picChg>
        <pc:picChg chg="del">
          <ac:chgData name="雄斗 増本" userId="c33bc751-cd93-45c0-ad15-94131cb6fb34" providerId="ADAL" clId="{EE9B2E8F-BB2E-447E-8CE5-49AD846F0CD0}" dt="2019-12-09T07:38:03.672" v="13307" actId="478"/>
          <ac:picMkLst>
            <pc:docMk/>
            <pc:sldMk cId="132417696" sldId="302"/>
            <ac:picMk id="316" creationId="{B912E355-ADE9-4B23-B6C1-28879DA1231B}"/>
          </ac:picMkLst>
        </pc:picChg>
        <pc:picChg chg="add del mod">
          <ac:chgData name="雄斗 増本" userId="c33bc751-cd93-45c0-ad15-94131cb6fb34" providerId="ADAL" clId="{EE9B2E8F-BB2E-447E-8CE5-49AD846F0CD0}" dt="2020-01-22T05:03:54.366" v="26400" actId="478"/>
          <ac:picMkLst>
            <pc:docMk/>
            <pc:sldMk cId="132417696" sldId="302"/>
            <ac:picMk id="413" creationId="{00000000-0008-0000-0300-0000A1030000}"/>
          </ac:picMkLst>
        </pc:picChg>
        <pc:picChg chg="add del mod">
          <ac:chgData name="雄斗 増本" userId="c33bc751-cd93-45c0-ad15-94131cb6fb34" providerId="ADAL" clId="{EE9B2E8F-BB2E-447E-8CE5-49AD846F0CD0}" dt="2020-01-22T05:03:54.366" v="26400" actId="478"/>
          <ac:picMkLst>
            <pc:docMk/>
            <pc:sldMk cId="132417696" sldId="302"/>
            <ac:picMk id="414" creationId="{00000000-0008-0000-0300-0000A2030000}"/>
          </ac:picMkLst>
        </pc:picChg>
        <pc:picChg chg="add del mod">
          <ac:chgData name="雄斗 増本" userId="c33bc751-cd93-45c0-ad15-94131cb6fb34" providerId="ADAL" clId="{EE9B2E8F-BB2E-447E-8CE5-49AD846F0CD0}" dt="2020-01-22T05:03:54.366" v="26400" actId="478"/>
          <ac:picMkLst>
            <pc:docMk/>
            <pc:sldMk cId="132417696" sldId="302"/>
            <ac:picMk id="416" creationId="{00000000-0008-0000-0300-0000A4030000}"/>
          </ac:picMkLst>
        </pc:picChg>
        <pc:picChg chg="add">
          <ac:chgData name="雄斗 増本" userId="c33bc751-cd93-45c0-ad15-94131cb6fb34" providerId="ADAL" clId="{EE9B2E8F-BB2E-447E-8CE5-49AD846F0CD0}" dt="2020-01-22T05:04:01.234" v="26401"/>
          <ac:picMkLst>
            <pc:docMk/>
            <pc:sldMk cId="132417696" sldId="302"/>
            <ac:picMk id="494" creationId="{00000000-0008-0000-0300-0000A1030000}"/>
          </ac:picMkLst>
        </pc:picChg>
        <pc:picChg chg="add">
          <ac:chgData name="雄斗 増本" userId="c33bc751-cd93-45c0-ad15-94131cb6fb34" providerId="ADAL" clId="{EE9B2E8F-BB2E-447E-8CE5-49AD846F0CD0}" dt="2020-01-22T05:04:01.234" v="26401"/>
          <ac:picMkLst>
            <pc:docMk/>
            <pc:sldMk cId="132417696" sldId="302"/>
            <ac:picMk id="495" creationId="{00000000-0008-0000-0300-0000A2030000}"/>
          </ac:picMkLst>
        </pc:picChg>
        <pc:picChg chg="add mod">
          <ac:chgData name="雄斗 増本" userId="c33bc751-cd93-45c0-ad15-94131cb6fb34" providerId="ADAL" clId="{EE9B2E8F-BB2E-447E-8CE5-49AD846F0CD0}" dt="2020-01-22T05:04:13.481" v="26405" actId="1076"/>
          <ac:picMkLst>
            <pc:docMk/>
            <pc:sldMk cId="132417696" sldId="302"/>
            <ac:picMk id="573" creationId="{00000000-0008-0000-0300-0000A1030000}"/>
          </ac:picMkLst>
        </pc:picChg>
        <pc:picChg chg="add mod">
          <ac:chgData name="雄斗 増本" userId="c33bc751-cd93-45c0-ad15-94131cb6fb34" providerId="ADAL" clId="{EE9B2E8F-BB2E-447E-8CE5-49AD846F0CD0}" dt="2020-01-22T05:04:13.481" v="26405" actId="1076"/>
          <ac:picMkLst>
            <pc:docMk/>
            <pc:sldMk cId="132417696" sldId="302"/>
            <ac:picMk id="574" creationId="{00000000-0008-0000-0300-0000A2030000}"/>
          </ac:picMkLst>
        </pc:picChg>
        <pc:picChg chg="add mod">
          <ac:chgData name="雄斗 増本" userId="c33bc751-cd93-45c0-ad15-94131cb6fb34" providerId="ADAL" clId="{EE9B2E8F-BB2E-447E-8CE5-49AD846F0CD0}" dt="2020-01-22T05:28:02.401" v="26456" actId="1076"/>
          <ac:picMkLst>
            <pc:docMk/>
            <pc:sldMk cId="132417696" sldId="302"/>
            <ac:picMk id="639" creationId="{97DAD4C8-8E2F-48C1-8F76-AEE844485B68}"/>
          </ac:picMkLst>
        </pc:picChg>
        <pc:cxnChg chg="add">
          <ac:chgData name="雄斗 増本" userId="c33bc751-cd93-45c0-ad15-94131cb6fb34" providerId="ADAL" clId="{EE9B2E8F-BB2E-447E-8CE5-49AD846F0CD0}" dt="2020-01-22T04:04:11.922" v="26230"/>
          <ac:cxnSpMkLst>
            <pc:docMk/>
            <pc:sldMk cId="132417696" sldId="302"/>
            <ac:cxnSpMk id="151" creationId="{00000000-0008-0000-0300-0000C1030000}"/>
          </ac:cxnSpMkLst>
        </pc:cxnChg>
        <pc:cxnChg chg="add">
          <ac:chgData name="雄斗 増本" userId="c33bc751-cd93-45c0-ad15-94131cb6fb34" providerId="ADAL" clId="{EE9B2E8F-BB2E-447E-8CE5-49AD846F0CD0}" dt="2020-01-22T04:04:11.922" v="26230"/>
          <ac:cxnSpMkLst>
            <pc:docMk/>
            <pc:sldMk cId="132417696" sldId="302"/>
            <ac:cxnSpMk id="152" creationId="{00000000-0008-0000-0300-0000C2030000}"/>
          </ac:cxnSpMkLst>
        </pc:cxnChg>
        <pc:cxnChg chg="add">
          <ac:chgData name="雄斗 増本" userId="c33bc751-cd93-45c0-ad15-94131cb6fb34" providerId="ADAL" clId="{EE9B2E8F-BB2E-447E-8CE5-49AD846F0CD0}" dt="2020-01-22T04:04:11.922" v="26230"/>
          <ac:cxnSpMkLst>
            <pc:docMk/>
            <pc:sldMk cId="132417696" sldId="302"/>
            <ac:cxnSpMk id="153" creationId="{00000000-0008-0000-0300-0000C3030000}"/>
          </ac:cxnSpMkLst>
        </pc:cxnChg>
        <pc:cxnChg chg="add del mod">
          <ac:chgData name="雄斗 増本" userId="c33bc751-cd93-45c0-ad15-94131cb6fb34" providerId="ADAL" clId="{EE9B2E8F-BB2E-447E-8CE5-49AD846F0CD0}" dt="2020-01-22T04:50:56.732" v="26397" actId="478"/>
          <ac:cxnSpMkLst>
            <pc:docMk/>
            <pc:sldMk cId="132417696" sldId="302"/>
            <ac:cxnSpMk id="341" creationId="{00000000-0008-0000-0300-0000C1030000}"/>
          </ac:cxnSpMkLst>
        </pc:cxnChg>
        <pc:cxnChg chg="add del mod">
          <ac:chgData name="雄斗 増本" userId="c33bc751-cd93-45c0-ad15-94131cb6fb34" providerId="ADAL" clId="{EE9B2E8F-BB2E-447E-8CE5-49AD846F0CD0}" dt="2020-01-22T04:50:56.732" v="26397" actId="478"/>
          <ac:cxnSpMkLst>
            <pc:docMk/>
            <pc:sldMk cId="132417696" sldId="302"/>
            <ac:cxnSpMk id="342" creationId="{00000000-0008-0000-0300-0000C2030000}"/>
          </ac:cxnSpMkLst>
        </pc:cxnChg>
        <pc:cxnChg chg="add del mod">
          <ac:chgData name="雄斗 増本" userId="c33bc751-cd93-45c0-ad15-94131cb6fb34" providerId="ADAL" clId="{EE9B2E8F-BB2E-447E-8CE5-49AD846F0CD0}" dt="2020-01-22T04:50:56.732" v="26397" actId="478"/>
          <ac:cxnSpMkLst>
            <pc:docMk/>
            <pc:sldMk cId="132417696" sldId="302"/>
            <ac:cxnSpMk id="343" creationId="{00000000-0008-0000-0300-0000C3030000}"/>
          </ac:cxnSpMkLst>
        </pc:cxnChg>
        <pc:cxnChg chg="add del mod">
          <ac:chgData name="雄斗 増本" userId="c33bc751-cd93-45c0-ad15-94131cb6fb34" providerId="ADAL" clId="{EE9B2E8F-BB2E-447E-8CE5-49AD846F0CD0}" dt="2020-01-22T05:03:54.366" v="26400" actId="478"/>
          <ac:cxnSpMkLst>
            <pc:docMk/>
            <pc:sldMk cId="132417696" sldId="302"/>
            <ac:cxnSpMk id="422" creationId="{00000000-0008-0000-0300-0000C1030000}"/>
          </ac:cxnSpMkLst>
        </pc:cxnChg>
        <pc:cxnChg chg="add del mod">
          <ac:chgData name="雄斗 増本" userId="c33bc751-cd93-45c0-ad15-94131cb6fb34" providerId="ADAL" clId="{EE9B2E8F-BB2E-447E-8CE5-49AD846F0CD0}" dt="2020-01-22T05:03:54.366" v="26400" actId="478"/>
          <ac:cxnSpMkLst>
            <pc:docMk/>
            <pc:sldMk cId="132417696" sldId="302"/>
            <ac:cxnSpMk id="423" creationId="{00000000-0008-0000-0300-0000C2030000}"/>
          </ac:cxnSpMkLst>
        </pc:cxnChg>
        <pc:cxnChg chg="add del mod">
          <ac:chgData name="雄斗 増本" userId="c33bc751-cd93-45c0-ad15-94131cb6fb34" providerId="ADAL" clId="{EE9B2E8F-BB2E-447E-8CE5-49AD846F0CD0}" dt="2020-01-22T05:03:54.366" v="26400" actId="478"/>
          <ac:cxnSpMkLst>
            <pc:docMk/>
            <pc:sldMk cId="132417696" sldId="302"/>
            <ac:cxnSpMk id="424" creationId="{00000000-0008-0000-0300-0000C3030000}"/>
          </ac:cxnSpMkLst>
        </pc:cxnChg>
        <pc:cxnChg chg="add">
          <ac:chgData name="雄斗 増本" userId="c33bc751-cd93-45c0-ad15-94131cb6fb34" providerId="ADAL" clId="{EE9B2E8F-BB2E-447E-8CE5-49AD846F0CD0}" dt="2020-01-22T05:04:01.234" v="26401"/>
          <ac:cxnSpMkLst>
            <pc:docMk/>
            <pc:sldMk cId="132417696" sldId="302"/>
            <ac:cxnSpMk id="502" creationId="{00000000-0008-0000-0300-0000C1030000}"/>
          </ac:cxnSpMkLst>
        </pc:cxnChg>
        <pc:cxnChg chg="add">
          <ac:chgData name="雄斗 増本" userId="c33bc751-cd93-45c0-ad15-94131cb6fb34" providerId="ADAL" clId="{EE9B2E8F-BB2E-447E-8CE5-49AD846F0CD0}" dt="2020-01-22T05:04:01.234" v="26401"/>
          <ac:cxnSpMkLst>
            <pc:docMk/>
            <pc:sldMk cId="132417696" sldId="302"/>
            <ac:cxnSpMk id="503" creationId="{00000000-0008-0000-0300-0000C2030000}"/>
          </ac:cxnSpMkLst>
        </pc:cxnChg>
        <pc:cxnChg chg="add">
          <ac:chgData name="雄斗 増本" userId="c33bc751-cd93-45c0-ad15-94131cb6fb34" providerId="ADAL" clId="{EE9B2E8F-BB2E-447E-8CE5-49AD846F0CD0}" dt="2020-01-22T05:04:01.234" v="26401"/>
          <ac:cxnSpMkLst>
            <pc:docMk/>
            <pc:sldMk cId="132417696" sldId="302"/>
            <ac:cxnSpMk id="504" creationId="{00000000-0008-0000-0300-0000C3030000}"/>
          </ac:cxnSpMkLst>
        </pc:cxnChg>
        <pc:cxnChg chg="add mod">
          <ac:chgData name="雄斗 増本" userId="c33bc751-cd93-45c0-ad15-94131cb6fb34" providerId="ADAL" clId="{EE9B2E8F-BB2E-447E-8CE5-49AD846F0CD0}" dt="2020-01-22T05:04:13.481" v="26405" actId="1076"/>
          <ac:cxnSpMkLst>
            <pc:docMk/>
            <pc:sldMk cId="132417696" sldId="302"/>
            <ac:cxnSpMk id="581" creationId="{00000000-0008-0000-0300-0000C1030000}"/>
          </ac:cxnSpMkLst>
        </pc:cxnChg>
        <pc:cxnChg chg="add mod">
          <ac:chgData name="雄斗 増本" userId="c33bc751-cd93-45c0-ad15-94131cb6fb34" providerId="ADAL" clId="{EE9B2E8F-BB2E-447E-8CE5-49AD846F0CD0}" dt="2020-01-22T05:04:13.481" v="26405" actId="1076"/>
          <ac:cxnSpMkLst>
            <pc:docMk/>
            <pc:sldMk cId="132417696" sldId="302"/>
            <ac:cxnSpMk id="582" creationId="{00000000-0008-0000-0300-0000C2030000}"/>
          </ac:cxnSpMkLst>
        </pc:cxnChg>
        <pc:cxnChg chg="add mod">
          <ac:chgData name="雄斗 増本" userId="c33bc751-cd93-45c0-ad15-94131cb6fb34" providerId="ADAL" clId="{EE9B2E8F-BB2E-447E-8CE5-49AD846F0CD0}" dt="2020-01-22T05:04:13.481" v="26405" actId="1076"/>
          <ac:cxnSpMkLst>
            <pc:docMk/>
            <pc:sldMk cId="132417696" sldId="302"/>
            <ac:cxnSpMk id="583" creationId="{00000000-0008-0000-0300-0000C3030000}"/>
          </ac:cxnSpMkLst>
        </pc:cxnChg>
      </pc:sldChg>
      <pc:sldChg chg="addSp delSp modSp add del">
        <pc:chgData name="雄斗 増本" userId="c33bc751-cd93-45c0-ad15-94131cb6fb34" providerId="ADAL" clId="{EE9B2E8F-BB2E-447E-8CE5-49AD846F0CD0}" dt="2019-12-09T05:12:42.454" v="13120"/>
        <pc:sldMkLst>
          <pc:docMk/>
          <pc:sldMk cId="2431505287" sldId="304"/>
        </pc:sldMkLst>
        <pc:spChg chg="mod topLvl">
          <ac:chgData name="雄斗 増本" userId="c33bc751-cd93-45c0-ad15-94131cb6fb34" providerId="ADAL" clId="{EE9B2E8F-BB2E-447E-8CE5-49AD846F0CD0}" dt="2019-11-28T12:05:32.243" v="10305" actId="1076"/>
          <ac:spMkLst>
            <pc:docMk/>
            <pc:sldMk cId="2431505287" sldId="304"/>
            <ac:spMk id="56" creationId="{4AAFEF17-C87E-5B47-BFC9-6F55F038C1DB}"/>
          </ac:spMkLst>
        </pc:spChg>
        <pc:spChg chg="add mod">
          <ac:chgData name="雄斗 増本" userId="c33bc751-cd93-45c0-ad15-94131cb6fb34" providerId="ADAL" clId="{EE9B2E8F-BB2E-447E-8CE5-49AD846F0CD0}" dt="2019-11-28T10:52:44.425" v="9509"/>
          <ac:spMkLst>
            <pc:docMk/>
            <pc:sldMk cId="2431505287" sldId="304"/>
            <ac:spMk id="62" creationId="{FB5227AC-982C-479A-A63B-B7851DD6D960}"/>
          </ac:spMkLst>
        </pc:spChg>
        <pc:spChg chg="add mod">
          <ac:chgData name="雄斗 増本" userId="c33bc751-cd93-45c0-ad15-94131cb6fb34" providerId="ADAL" clId="{EE9B2E8F-BB2E-447E-8CE5-49AD846F0CD0}" dt="2019-11-28T12:07:34.212" v="10434"/>
          <ac:spMkLst>
            <pc:docMk/>
            <pc:sldMk cId="2431505287" sldId="304"/>
            <ac:spMk id="63" creationId="{96A10EFE-02B5-4288-9EA1-7E514DCD785D}"/>
          </ac:spMkLst>
        </pc:spChg>
        <pc:spChg chg="add mod">
          <ac:chgData name="雄斗 増本" userId="c33bc751-cd93-45c0-ad15-94131cb6fb34" providerId="ADAL" clId="{EE9B2E8F-BB2E-447E-8CE5-49AD846F0CD0}" dt="2019-11-28T12:44:19.476" v="12075"/>
          <ac:spMkLst>
            <pc:docMk/>
            <pc:sldMk cId="2431505287" sldId="304"/>
            <ac:spMk id="64" creationId="{F3D62A92-EE0E-4E58-971D-7E6E692FA6C6}"/>
          </ac:spMkLst>
        </pc:spChg>
        <pc:spChg chg="add mod">
          <ac:chgData name="雄斗 増本" userId="c33bc751-cd93-45c0-ad15-94131cb6fb34" providerId="ADAL" clId="{EE9B2E8F-BB2E-447E-8CE5-49AD846F0CD0}" dt="2019-11-28T12:07:28.509" v="10406"/>
          <ac:spMkLst>
            <pc:docMk/>
            <pc:sldMk cId="2431505287" sldId="304"/>
            <ac:spMk id="65" creationId="{BBB09C8D-F6EC-4A89-86A3-C419C89B29D4}"/>
          </ac:spMkLst>
        </pc:spChg>
        <pc:spChg chg="mod topLvl">
          <ac:chgData name="雄斗 増本" userId="c33bc751-cd93-45c0-ad15-94131cb6fb34" providerId="ADAL" clId="{EE9B2E8F-BB2E-447E-8CE5-49AD846F0CD0}" dt="2019-11-28T10:48:17.129" v="9447" actId="165"/>
          <ac:spMkLst>
            <pc:docMk/>
            <pc:sldMk cId="2431505287" sldId="304"/>
            <ac:spMk id="66" creationId="{8FC03512-6F66-5E43-91D7-DD174020921D}"/>
          </ac:spMkLst>
        </pc:spChg>
        <pc:spChg chg="add mod">
          <ac:chgData name="雄斗 増本" userId="c33bc751-cd93-45c0-ad15-94131cb6fb34" providerId="ADAL" clId="{EE9B2E8F-BB2E-447E-8CE5-49AD846F0CD0}" dt="2019-11-28T12:05:51.111" v="10311" actId="571"/>
          <ac:spMkLst>
            <pc:docMk/>
            <pc:sldMk cId="2431505287" sldId="304"/>
            <ac:spMk id="68" creationId="{8CCBD911-0ADA-4D86-AAB2-37DAE9768DD1}"/>
          </ac:spMkLst>
        </pc:spChg>
        <pc:spChg chg="add mod ord topLvl">
          <ac:chgData name="雄斗 増本" userId="c33bc751-cd93-45c0-ad15-94131cb6fb34" providerId="ADAL" clId="{EE9B2E8F-BB2E-447E-8CE5-49AD846F0CD0}" dt="2019-11-28T12:06:23.308" v="10323" actId="1037"/>
          <ac:spMkLst>
            <pc:docMk/>
            <pc:sldMk cId="2431505287" sldId="304"/>
            <ac:spMk id="71" creationId="{8E1DA139-CE71-442E-BD45-AC85C2674D8D}"/>
          </ac:spMkLst>
        </pc:spChg>
        <pc:spChg chg="add mod">
          <ac:chgData name="雄斗 増本" userId="c33bc751-cd93-45c0-ad15-94131cb6fb34" providerId="ADAL" clId="{EE9B2E8F-BB2E-447E-8CE5-49AD846F0CD0}" dt="2019-11-28T12:06:28.628" v="10325" actId="571"/>
          <ac:spMkLst>
            <pc:docMk/>
            <pc:sldMk cId="2431505287" sldId="304"/>
            <ac:spMk id="72" creationId="{D7585BF0-1A1E-4FA9-843E-99B70934C28C}"/>
          </ac:spMkLst>
        </pc:spChg>
        <pc:spChg chg="add mod">
          <ac:chgData name="雄斗 増本" userId="c33bc751-cd93-45c0-ad15-94131cb6fb34" providerId="ADAL" clId="{EE9B2E8F-BB2E-447E-8CE5-49AD846F0CD0}" dt="2019-11-28T12:22:37.979" v="11164" actId="1076"/>
          <ac:spMkLst>
            <pc:docMk/>
            <pc:sldMk cId="2431505287" sldId="304"/>
            <ac:spMk id="73" creationId="{6D7AC29A-4E59-4E76-BF20-0DB2566039B7}"/>
          </ac:spMkLst>
        </pc:spChg>
        <pc:spChg chg="add mod">
          <ac:chgData name="雄斗 増本" userId="c33bc751-cd93-45c0-ad15-94131cb6fb34" providerId="ADAL" clId="{EE9B2E8F-BB2E-447E-8CE5-49AD846F0CD0}" dt="2019-11-28T12:45:07.780" v="12083" actId="20577"/>
          <ac:spMkLst>
            <pc:docMk/>
            <pc:sldMk cId="2431505287" sldId="304"/>
            <ac:spMk id="74" creationId="{9DF3A7BE-6569-4082-B1A5-8C14D30113E9}"/>
          </ac:spMkLst>
        </pc:spChg>
        <pc:spChg chg="del mod">
          <ac:chgData name="雄斗 増本" userId="c33bc751-cd93-45c0-ad15-94131cb6fb34" providerId="ADAL" clId="{EE9B2E8F-BB2E-447E-8CE5-49AD846F0CD0}" dt="2019-11-28T11:00:52.065" v="9551" actId="478"/>
          <ac:spMkLst>
            <pc:docMk/>
            <pc:sldMk cId="2431505287" sldId="304"/>
            <ac:spMk id="88" creationId="{8317C22E-CC74-48D9-A863-72F9C4153F53}"/>
          </ac:spMkLst>
        </pc:spChg>
        <pc:spChg chg="mod topLvl">
          <ac:chgData name="雄斗 増本" userId="c33bc751-cd93-45c0-ad15-94131cb6fb34" providerId="ADAL" clId="{EE9B2E8F-BB2E-447E-8CE5-49AD846F0CD0}" dt="2019-11-28T10:48:17.129" v="9447" actId="165"/>
          <ac:spMkLst>
            <pc:docMk/>
            <pc:sldMk cId="2431505287" sldId="304"/>
            <ac:spMk id="90" creationId="{3EA2CEF6-F9FB-A642-A58A-839CAC60D2C7}"/>
          </ac:spMkLst>
        </pc:spChg>
        <pc:spChg chg="mod topLvl">
          <ac:chgData name="雄斗 増本" userId="c33bc751-cd93-45c0-ad15-94131cb6fb34" providerId="ADAL" clId="{EE9B2E8F-BB2E-447E-8CE5-49AD846F0CD0}" dt="2019-11-28T10:48:17.129" v="9447" actId="165"/>
          <ac:spMkLst>
            <pc:docMk/>
            <pc:sldMk cId="2431505287" sldId="304"/>
            <ac:spMk id="91" creationId="{96AAF51B-DCE9-1644-B349-75F57D2128CC}"/>
          </ac:spMkLst>
        </pc:spChg>
        <pc:spChg chg="mod topLvl">
          <ac:chgData name="雄斗 増本" userId="c33bc751-cd93-45c0-ad15-94131cb6fb34" providerId="ADAL" clId="{EE9B2E8F-BB2E-447E-8CE5-49AD846F0CD0}" dt="2019-11-28T10:48:17.129" v="9447" actId="165"/>
          <ac:spMkLst>
            <pc:docMk/>
            <pc:sldMk cId="2431505287" sldId="304"/>
            <ac:spMk id="92" creationId="{92CC17D6-8221-5A42-B58D-5759D2EAA5FD}"/>
          </ac:spMkLst>
        </pc:spChg>
        <pc:spChg chg="mod topLvl">
          <ac:chgData name="雄斗 増本" userId="c33bc751-cd93-45c0-ad15-94131cb6fb34" providerId="ADAL" clId="{EE9B2E8F-BB2E-447E-8CE5-49AD846F0CD0}" dt="2019-11-28T10:48:17.129" v="9447" actId="165"/>
          <ac:spMkLst>
            <pc:docMk/>
            <pc:sldMk cId="2431505287" sldId="304"/>
            <ac:spMk id="93" creationId="{61F40ACD-1D81-4246-8BE6-203345FE4DD1}"/>
          </ac:spMkLst>
        </pc:spChg>
        <pc:spChg chg="mod topLvl">
          <ac:chgData name="雄斗 増本" userId="c33bc751-cd93-45c0-ad15-94131cb6fb34" providerId="ADAL" clId="{EE9B2E8F-BB2E-447E-8CE5-49AD846F0CD0}" dt="2019-11-28T10:48:17.129" v="9447" actId="165"/>
          <ac:spMkLst>
            <pc:docMk/>
            <pc:sldMk cId="2431505287" sldId="304"/>
            <ac:spMk id="94" creationId="{88C102DA-A97B-3742-8726-DC86C4F43C1B}"/>
          </ac:spMkLst>
        </pc:spChg>
        <pc:spChg chg="mod topLvl">
          <ac:chgData name="雄斗 増本" userId="c33bc751-cd93-45c0-ad15-94131cb6fb34" providerId="ADAL" clId="{EE9B2E8F-BB2E-447E-8CE5-49AD846F0CD0}" dt="2019-11-28T10:48:17.129" v="9447" actId="165"/>
          <ac:spMkLst>
            <pc:docMk/>
            <pc:sldMk cId="2431505287" sldId="304"/>
            <ac:spMk id="95" creationId="{27A58B35-74E8-5E4F-9947-E42BADF74E8E}"/>
          </ac:spMkLst>
        </pc:spChg>
        <pc:spChg chg="mod topLvl">
          <ac:chgData name="雄斗 増本" userId="c33bc751-cd93-45c0-ad15-94131cb6fb34" providerId="ADAL" clId="{EE9B2E8F-BB2E-447E-8CE5-49AD846F0CD0}" dt="2019-11-28T12:44:51.788" v="12076" actId="165"/>
          <ac:spMkLst>
            <pc:docMk/>
            <pc:sldMk cId="2431505287" sldId="304"/>
            <ac:spMk id="103" creationId="{E050D4E1-0894-5047-A3C8-3990C67A4065}"/>
          </ac:spMkLst>
        </pc:spChg>
        <pc:spChg chg="mod topLvl">
          <ac:chgData name="雄斗 増本" userId="c33bc751-cd93-45c0-ad15-94131cb6fb34" providerId="ADAL" clId="{EE9B2E8F-BB2E-447E-8CE5-49AD846F0CD0}" dt="2019-11-28T12:44:51.788" v="12076" actId="165"/>
          <ac:spMkLst>
            <pc:docMk/>
            <pc:sldMk cId="2431505287" sldId="304"/>
            <ac:spMk id="104" creationId="{65A1BF30-13F2-C64B-A35E-BB6CD7016A01}"/>
          </ac:spMkLst>
        </pc:spChg>
        <pc:spChg chg="mod topLvl">
          <ac:chgData name="雄斗 増本" userId="c33bc751-cd93-45c0-ad15-94131cb6fb34" providerId="ADAL" clId="{EE9B2E8F-BB2E-447E-8CE5-49AD846F0CD0}" dt="2019-11-28T12:22:45.915" v="11170" actId="1076"/>
          <ac:spMkLst>
            <pc:docMk/>
            <pc:sldMk cId="2431505287" sldId="304"/>
            <ac:spMk id="113" creationId="{8DCDB2DE-3178-0C47-8E3E-60B7CE5950EF}"/>
          </ac:spMkLst>
        </pc:spChg>
        <pc:spChg chg="del mod topLvl">
          <ac:chgData name="雄斗 増本" userId="c33bc751-cd93-45c0-ad15-94131cb6fb34" providerId="ADAL" clId="{EE9B2E8F-BB2E-447E-8CE5-49AD846F0CD0}" dt="2019-11-28T12:05:45.050" v="10309" actId="478"/>
          <ac:spMkLst>
            <pc:docMk/>
            <pc:sldMk cId="2431505287" sldId="304"/>
            <ac:spMk id="114" creationId="{BCA3B3FC-391A-9B4B-811F-1F0F86ADB813}"/>
          </ac:spMkLst>
        </pc:spChg>
        <pc:spChg chg="add del mod topLvl">
          <ac:chgData name="雄斗 増本" userId="c33bc751-cd93-45c0-ad15-94131cb6fb34" providerId="ADAL" clId="{EE9B2E8F-BB2E-447E-8CE5-49AD846F0CD0}" dt="2019-11-28T12:05:35.595" v="10306" actId="478"/>
          <ac:spMkLst>
            <pc:docMk/>
            <pc:sldMk cId="2431505287" sldId="304"/>
            <ac:spMk id="115" creationId="{9DA6B555-CCF1-DB4C-8EC4-1F6BF1E36102}"/>
          </ac:spMkLst>
        </pc:spChg>
        <pc:spChg chg="del mod topLvl">
          <ac:chgData name="雄斗 増本" userId="c33bc751-cd93-45c0-ad15-94131cb6fb34" providerId="ADAL" clId="{EE9B2E8F-BB2E-447E-8CE5-49AD846F0CD0}" dt="2019-11-28T12:07:14.594" v="10382" actId="478"/>
          <ac:spMkLst>
            <pc:docMk/>
            <pc:sldMk cId="2431505287" sldId="304"/>
            <ac:spMk id="116" creationId="{C6BC70CA-0FD8-AB41-B26A-0407DBB15D18}"/>
          </ac:spMkLst>
        </pc:spChg>
        <pc:spChg chg="del mod topLvl">
          <ac:chgData name="雄斗 増本" userId="c33bc751-cd93-45c0-ad15-94131cb6fb34" providerId="ADAL" clId="{EE9B2E8F-BB2E-447E-8CE5-49AD846F0CD0}" dt="2019-11-28T12:07:14.594" v="10382" actId="478"/>
          <ac:spMkLst>
            <pc:docMk/>
            <pc:sldMk cId="2431505287" sldId="304"/>
            <ac:spMk id="118" creationId="{9F54B9DC-8C0E-954D-9D10-7732A3FC36FC}"/>
          </ac:spMkLst>
        </pc:spChg>
        <pc:spChg chg="del">
          <ac:chgData name="雄斗 増本" userId="c33bc751-cd93-45c0-ad15-94131cb6fb34" providerId="ADAL" clId="{EE9B2E8F-BB2E-447E-8CE5-49AD846F0CD0}" dt="2019-11-28T10:52:17.193" v="9484" actId="478"/>
          <ac:spMkLst>
            <pc:docMk/>
            <pc:sldMk cId="2431505287" sldId="304"/>
            <ac:spMk id="137" creationId="{E9338C16-48D9-0A46-831C-2A878CDD9360}"/>
          </ac:spMkLst>
        </pc:spChg>
        <pc:spChg chg="del">
          <ac:chgData name="雄斗 増本" userId="c33bc751-cd93-45c0-ad15-94131cb6fb34" providerId="ADAL" clId="{EE9B2E8F-BB2E-447E-8CE5-49AD846F0CD0}" dt="2019-11-28T12:05:39.419" v="10307" actId="478"/>
          <ac:spMkLst>
            <pc:docMk/>
            <pc:sldMk cId="2431505287" sldId="304"/>
            <ac:spMk id="138" creationId="{44BD3D94-D5E7-5D46-822F-42B9522EBC6A}"/>
          </ac:spMkLst>
        </pc:spChg>
        <pc:spChg chg="del">
          <ac:chgData name="雄斗 増本" userId="c33bc751-cd93-45c0-ad15-94131cb6fb34" providerId="ADAL" clId="{EE9B2E8F-BB2E-447E-8CE5-49AD846F0CD0}" dt="2019-11-28T10:52:14.866" v="9483" actId="478"/>
          <ac:spMkLst>
            <pc:docMk/>
            <pc:sldMk cId="2431505287" sldId="304"/>
            <ac:spMk id="139" creationId="{D49FA51A-B31D-B54C-A448-D24528BB2FFA}"/>
          </ac:spMkLst>
        </pc:spChg>
        <pc:spChg chg="mod">
          <ac:chgData name="雄斗 増本" userId="c33bc751-cd93-45c0-ad15-94131cb6fb34" providerId="ADAL" clId="{EE9B2E8F-BB2E-447E-8CE5-49AD846F0CD0}" dt="2019-11-28T12:44:57.230" v="12078"/>
          <ac:spMkLst>
            <pc:docMk/>
            <pc:sldMk cId="2431505287" sldId="304"/>
            <ac:spMk id="140" creationId="{B2833656-6CDF-454D-8F94-16F40DCD331E}"/>
          </ac:spMkLst>
        </pc:spChg>
        <pc:grpChg chg="del">
          <ac:chgData name="雄斗 増本" userId="c33bc751-cd93-45c0-ad15-94131cb6fb34" providerId="ADAL" clId="{EE9B2E8F-BB2E-447E-8CE5-49AD846F0CD0}" dt="2019-11-28T10:48:17.129" v="9447" actId="165"/>
          <ac:grpSpMkLst>
            <pc:docMk/>
            <pc:sldMk cId="2431505287" sldId="304"/>
            <ac:grpSpMk id="47" creationId="{59DA7A09-F09B-454F-B74B-66862460CC61}"/>
          </ac:grpSpMkLst>
        </pc:grpChg>
        <pc:grpChg chg="mod topLvl">
          <ac:chgData name="雄斗 増本" userId="c33bc751-cd93-45c0-ad15-94131cb6fb34" providerId="ADAL" clId="{EE9B2E8F-BB2E-447E-8CE5-49AD846F0CD0}" dt="2019-11-28T10:48:17.129" v="9447" actId="165"/>
          <ac:grpSpMkLst>
            <pc:docMk/>
            <pc:sldMk cId="2431505287" sldId="304"/>
            <ac:grpSpMk id="57" creationId="{5E9FBE12-EA31-2C44-BB27-464F71A82E1B}"/>
          </ac:grpSpMkLst>
        </pc:grpChg>
        <pc:grpChg chg="del mod topLvl">
          <ac:chgData name="雄斗 増本" userId="c33bc751-cd93-45c0-ad15-94131cb6fb34" providerId="ADAL" clId="{EE9B2E8F-BB2E-447E-8CE5-49AD846F0CD0}" dt="2019-11-28T12:06:08.287" v="10315" actId="165"/>
          <ac:grpSpMkLst>
            <pc:docMk/>
            <pc:sldMk cId="2431505287" sldId="304"/>
            <ac:grpSpMk id="58" creationId="{8A99DEFA-DAB5-C142-9617-28369AE962F1}"/>
          </ac:grpSpMkLst>
        </pc:grpChg>
        <pc:grpChg chg="del mod topLvl">
          <ac:chgData name="雄斗 増本" userId="c33bc751-cd93-45c0-ad15-94131cb6fb34" providerId="ADAL" clId="{EE9B2E8F-BB2E-447E-8CE5-49AD846F0CD0}" dt="2019-11-28T10:52:23.849" v="9485" actId="165"/>
          <ac:grpSpMkLst>
            <pc:docMk/>
            <pc:sldMk cId="2431505287" sldId="304"/>
            <ac:grpSpMk id="59" creationId="{E8DCCE9A-4337-674C-B86B-13272EC4C19D}"/>
          </ac:grpSpMkLst>
        </pc:grpChg>
        <pc:grpChg chg="mod topLvl">
          <ac:chgData name="雄斗 増本" userId="c33bc751-cd93-45c0-ad15-94131cb6fb34" providerId="ADAL" clId="{EE9B2E8F-BB2E-447E-8CE5-49AD846F0CD0}" dt="2019-11-28T10:48:17.129" v="9447" actId="165"/>
          <ac:grpSpMkLst>
            <pc:docMk/>
            <pc:sldMk cId="2431505287" sldId="304"/>
            <ac:grpSpMk id="60" creationId="{97A3B734-8934-E443-B231-A353F0227B8C}"/>
          </ac:grpSpMkLst>
        </pc:grpChg>
        <pc:grpChg chg="mod topLvl">
          <ac:chgData name="雄斗 増本" userId="c33bc751-cd93-45c0-ad15-94131cb6fb34" providerId="ADAL" clId="{EE9B2E8F-BB2E-447E-8CE5-49AD846F0CD0}" dt="2019-11-28T10:48:17.129" v="9447" actId="165"/>
          <ac:grpSpMkLst>
            <pc:docMk/>
            <pc:sldMk cId="2431505287" sldId="304"/>
            <ac:grpSpMk id="61" creationId="{160D1E28-49CC-5D4A-8CBE-755169156E57}"/>
          </ac:grpSpMkLst>
        </pc:grpChg>
        <pc:grpChg chg="mod topLvl">
          <ac:chgData name="雄斗 増本" userId="c33bc751-cd93-45c0-ad15-94131cb6fb34" providerId="ADAL" clId="{EE9B2E8F-BB2E-447E-8CE5-49AD846F0CD0}" dt="2019-11-28T10:48:17.129" v="9447" actId="165"/>
          <ac:grpSpMkLst>
            <pc:docMk/>
            <pc:sldMk cId="2431505287" sldId="304"/>
            <ac:grpSpMk id="67" creationId="{267AF515-39E6-514F-818C-D3FCB3807A96}"/>
          </ac:grpSpMkLst>
        </pc:grpChg>
        <pc:grpChg chg="del mod topLvl">
          <ac:chgData name="雄斗 増本" userId="c33bc751-cd93-45c0-ad15-94131cb6fb34" providerId="ADAL" clId="{EE9B2E8F-BB2E-447E-8CE5-49AD846F0CD0}" dt="2019-11-28T12:44:51.788" v="12076" actId="165"/>
          <ac:grpSpMkLst>
            <pc:docMk/>
            <pc:sldMk cId="2431505287" sldId="304"/>
            <ac:grpSpMk id="89" creationId="{DAA03F51-9D02-F24A-A69B-1F5833F867A9}"/>
          </ac:grpSpMkLst>
        </pc:grpChg>
        <pc:grpChg chg="mod topLvl">
          <ac:chgData name="雄斗 増本" userId="c33bc751-cd93-45c0-ad15-94131cb6fb34" providerId="ADAL" clId="{EE9B2E8F-BB2E-447E-8CE5-49AD846F0CD0}" dt="2019-11-28T10:48:17.129" v="9447" actId="165"/>
          <ac:grpSpMkLst>
            <pc:docMk/>
            <pc:sldMk cId="2431505287" sldId="304"/>
            <ac:grpSpMk id="96" creationId="{DEC965B2-3004-694E-A80A-9929746C32E4}"/>
          </ac:grpSpMkLst>
        </pc:grpChg>
      </pc:sldChg>
      <pc:sldChg chg="addSp delSp modSp add del ord">
        <pc:chgData name="雄斗 増本" userId="c33bc751-cd93-45c0-ad15-94131cb6fb34" providerId="ADAL" clId="{EE9B2E8F-BB2E-447E-8CE5-49AD846F0CD0}" dt="2019-12-09T05:12:42.454" v="13120"/>
        <pc:sldMkLst>
          <pc:docMk/>
          <pc:sldMk cId="1642236410" sldId="305"/>
        </pc:sldMkLst>
        <pc:spChg chg="add mod">
          <ac:chgData name="雄斗 増本" userId="c33bc751-cd93-45c0-ad15-94131cb6fb34" providerId="ADAL" clId="{EE9B2E8F-BB2E-447E-8CE5-49AD846F0CD0}" dt="2019-11-28T10:56:57.428" v="9539"/>
          <ac:spMkLst>
            <pc:docMk/>
            <pc:sldMk cId="1642236410" sldId="305"/>
            <ac:spMk id="2" creationId="{8786F161-DB5F-483E-B550-58200333D711}"/>
          </ac:spMkLst>
        </pc:spChg>
        <pc:spChg chg="mod">
          <ac:chgData name="雄斗 増本" userId="c33bc751-cd93-45c0-ad15-94131cb6fb34" providerId="ADAL" clId="{EE9B2E8F-BB2E-447E-8CE5-49AD846F0CD0}" dt="2019-11-28T10:53:51.009" v="9518" actId="20577"/>
          <ac:spMkLst>
            <pc:docMk/>
            <pc:sldMk cId="1642236410" sldId="305"/>
            <ac:spMk id="11" creationId="{FCFB7230-5330-4DFA-BF0C-4F33353AD3F0}"/>
          </ac:spMkLst>
        </pc:spChg>
        <pc:spChg chg="add del mod">
          <ac:chgData name="雄斗 増本" userId="c33bc751-cd93-45c0-ad15-94131cb6fb34" providerId="ADAL" clId="{EE9B2E8F-BB2E-447E-8CE5-49AD846F0CD0}" dt="2019-11-28T10:48:06.625" v="9446" actId="478"/>
          <ac:spMkLst>
            <pc:docMk/>
            <pc:sldMk cId="1642236410" sldId="305"/>
            <ac:spMk id="57" creationId="{02CA16A1-94D4-4376-88D0-7D2A8DE4B0EB}"/>
          </ac:spMkLst>
        </pc:spChg>
        <pc:spChg chg="add mod">
          <ac:chgData name="雄斗 増本" userId="c33bc751-cd93-45c0-ad15-94131cb6fb34" providerId="ADAL" clId="{EE9B2E8F-BB2E-447E-8CE5-49AD846F0CD0}" dt="2019-11-28T10:48:01.580" v="9444" actId="571"/>
          <ac:spMkLst>
            <pc:docMk/>
            <pc:sldMk cId="1642236410" sldId="305"/>
            <ac:spMk id="58" creationId="{1C9AB965-34ED-4006-9247-811AA29CA372}"/>
          </ac:spMkLst>
        </pc:spChg>
        <pc:spChg chg="add del">
          <ac:chgData name="雄斗 増本" userId="c33bc751-cd93-45c0-ad15-94131cb6fb34" providerId="ADAL" clId="{EE9B2E8F-BB2E-447E-8CE5-49AD846F0CD0}" dt="2019-11-28T10:48:31.816" v="9452"/>
          <ac:spMkLst>
            <pc:docMk/>
            <pc:sldMk cId="1642236410" sldId="305"/>
            <ac:spMk id="62" creationId="{AC02EB02-98C2-4D61-9E80-9F95F2889FD9}"/>
          </ac:spMkLst>
        </pc:spChg>
        <pc:spChg chg="mod">
          <ac:chgData name="雄斗 増本" userId="c33bc751-cd93-45c0-ad15-94131cb6fb34" providerId="ADAL" clId="{EE9B2E8F-BB2E-447E-8CE5-49AD846F0CD0}" dt="2019-11-28T11:54:11.354" v="9575" actId="1076"/>
          <ac:spMkLst>
            <pc:docMk/>
            <pc:sldMk cId="1642236410" sldId="305"/>
            <ac:spMk id="63" creationId="{FAD8F1E7-ABE0-5941-8C20-E53921D726B5}"/>
          </ac:spMkLst>
        </pc:spChg>
        <pc:spChg chg="add del">
          <ac:chgData name="雄斗 増本" userId="c33bc751-cd93-45c0-ad15-94131cb6fb34" providerId="ADAL" clId="{EE9B2E8F-BB2E-447E-8CE5-49AD846F0CD0}" dt="2019-11-28T10:48:31.816" v="9452"/>
          <ac:spMkLst>
            <pc:docMk/>
            <pc:sldMk cId="1642236410" sldId="305"/>
            <ac:spMk id="66" creationId="{939B19F6-1827-49A1-BC25-A06F4F35D047}"/>
          </ac:spMkLst>
        </pc:spChg>
        <pc:spChg chg="add mod">
          <ac:chgData name="雄斗 増本" userId="c33bc751-cd93-45c0-ad15-94131cb6fb34" providerId="ADAL" clId="{EE9B2E8F-BB2E-447E-8CE5-49AD846F0CD0}" dt="2019-11-28T10:48:35.746" v="9454" actId="1076"/>
          <ac:spMkLst>
            <pc:docMk/>
            <pc:sldMk cId="1642236410" sldId="305"/>
            <ac:spMk id="76" creationId="{8A889427-5044-4D7D-9AF7-A56EDA85AE53}"/>
          </ac:spMkLst>
        </pc:spChg>
        <pc:spChg chg="add mod">
          <ac:chgData name="雄斗 増本" userId="c33bc751-cd93-45c0-ad15-94131cb6fb34" providerId="ADAL" clId="{EE9B2E8F-BB2E-447E-8CE5-49AD846F0CD0}" dt="2019-11-28T10:48:35.746" v="9454" actId="1076"/>
          <ac:spMkLst>
            <pc:docMk/>
            <pc:sldMk cId="1642236410" sldId="305"/>
            <ac:spMk id="77" creationId="{2FCE00D2-447C-4547-94F4-8924FFFD9644}"/>
          </ac:spMkLst>
        </pc:spChg>
        <pc:spChg chg="del mod">
          <ac:chgData name="雄斗 増本" userId="c33bc751-cd93-45c0-ad15-94131cb6fb34" providerId="ADAL" clId="{EE9B2E8F-BB2E-447E-8CE5-49AD846F0CD0}" dt="2019-11-28T11:00:48.858" v="9550"/>
          <ac:spMkLst>
            <pc:docMk/>
            <pc:sldMk cId="1642236410" sldId="305"/>
            <ac:spMk id="88" creationId="{8317C22E-CC74-48D9-A863-72F9C4153F53}"/>
          </ac:spMkLst>
        </pc:spChg>
        <pc:spChg chg="add del">
          <ac:chgData name="雄斗 増本" userId="c33bc751-cd93-45c0-ad15-94131cb6fb34" providerId="ADAL" clId="{EE9B2E8F-BB2E-447E-8CE5-49AD846F0CD0}" dt="2019-11-28T10:53:03.200" v="9514"/>
          <ac:spMkLst>
            <pc:docMk/>
            <pc:sldMk cId="1642236410" sldId="305"/>
            <ac:spMk id="92" creationId="{4ABE4C91-85F9-411B-8C3B-DC2B353AD7DD}"/>
          </ac:spMkLst>
        </pc:spChg>
        <pc:spChg chg="mod">
          <ac:chgData name="雄斗 増本" userId="c33bc751-cd93-45c0-ad15-94131cb6fb34" providerId="ADAL" clId="{EE9B2E8F-BB2E-447E-8CE5-49AD846F0CD0}" dt="2019-11-28T11:55:12.609" v="9716" actId="20577"/>
          <ac:spMkLst>
            <pc:docMk/>
            <pc:sldMk cId="1642236410" sldId="305"/>
            <ac:spMk id="95" creationId="{D7AA41FF-56A7-467F-BD0E-DAA003807275}"/>
          </ac:spMkLst>
        </pc:spChg>
        <pc:spChg chg="add mod">
          <ac:chgData name="雄斗 増本" userId="c33bc751-cd93-45c0-ad15-94131cb6fb34" providerId="ADAL" clId="{EE9B2E8F-BB2E-447E-8CE5-49AD846F0CD0}" dt="2019-11-28T10:53:11.006" v="9516" actId="1076"/>
          <ac:spMkLst>
            <pc:docMk/>
            <pc:sldMk cId="1642236410" sldId="305"/>
            <ac:spMk id="96" creationId="{107D782E-2C77-4D67-ACF7-4AA7C5E0393C}"/>
          </ac:spMkLst>
        </pc:spChg>
        <pc:spChg chg="add mod">
          <ac:chgData name="雄斗 増本" userId="c33bc751-cd93-45c0-ad15-94131cb6fb34" providerId="ADAL" clId="{EE9B2E8F-BB2E-447E-8CE5-49AD846F0CD0}" dt="2019-11-28T10:53:11.006" v="9516" actId="1076"/>
          <ac:spMkLst>
            <pc:docMk/>
            <pc:sldMk cId="1642236410" sldId="305"/>
            <ac:spMk id="97" creationId="{53CCF13D-C953-4A12-981F-6F2A229E4A16}"/>
          </ac:spMkLst>
        </pc:spChg>
        <pc:spChg chg="add del">
          <ac:chgData name="雄斗 増本" userId="c33bc751-cd93-45c0-ad15-94131cb6fb34" providerId="ADAL" clId="{EE9B2E8F-BB2E-447E-8CE5-49AD846F0CD0}" dt="2019-11-28T10:54:57.265" v="9521"/>
          <ac:spMkLst>
            <pc:docMk/>
            <pc:sldMk cId="1642236410" sldId="305"/>
            <ac:spMk id="101" creationId="{6EE3820E-7EB2-4986-8E76-0FE1A76EC521}"/>
          </ac:spMkLst>
        </pc:spChg>
        <pc:spChg chg="add del">
          <ac:chgData name="雄斗 増本" userId="c33bc751-cd93-45c0-ad15-94131cb6fb34" providerId="ADAL" clId="{EE9B2E8F-BB2E-447E-8CE5-49AD846F0CD0}" dt="2019-11-28T10:54:57.265" v="9521"/>
          <ac:spMkLst>
            <pc:docMk/>
            <pc:sldMk cId="1642236410" sldId="305"/>
            <ac:spMk id="102" creationId="{BEEE17DF-355D-476D-AEC0-B6BFAEFFF2DF}"/>
          </ac:spMkLst>
        </pc:spChg>
        <pc:spChg chg="add del">
          <ac:chgData name="雄斗 増本" userId="c33bc751-cd93-45c0-ad15-94131cb6fb34" providerId="ADAL" clId="{EE9B2E8F-BB2E-447E-8CE5-49AD846F0CD0}" dt="2019-11-28T10:55:01.178" v="9523"/>
          <ac:spMkLst>
            <pc:docMk/>
            <pc:sldMk cId="1642236410" sldId="305"/>
            <ac:spMk id="106" creationId="{22F9ABC9-183D-48D0-9D7A-467FD8CC6E02}"/>
          </ac:spMkLst>
        </pc:spChg>
        <pc:spChg chg="add del">
          <ac:chgData name="雄斗 増本" userId="c33bc751-cd93-45c0-ad15-94131cb6fb34" providerId="ADAL" clId="{EE9B2E8F-BB2E-447E-8CE5-49AD846F0CD0}" dt="2019-11-28T10:55:01.178" v="9523"/>
          <ac:spMkLst>
            <pc:docMk/>
            <pc:sldMk cId="1642236410" sldId="305"/>
            <ac:spMk id="107" creationId="{E8FB42E2-A736-4167-987D-81FF3C7281A8}"/>
          </ac:spMkLst>
        </pc:spChg>
        <pc:spChg chg="add del mod ord">
          <ac:chgData name="雄斗 増本" userId="c33bc751-cd93-45c0-ad15-94131cb6fb34" providerId="ADAL" clId="{EE9B2E8F-BB2E-447E-8CE5-49AD846F0CD0}" dt="2019-11-28T10:55:51.497" v="9530" actId="478"/>
          <ac:spMkLst>
            <pc:docMk/>
            <pc:sldMk cId="1642236410" sldId="305"/>
            <ac:spMk id="109" creationId="{DEB0AF7F-8A4D-4437-AB3F-495CFE4E93C9}"/>
          </ac:spMkLst>
        </pc:spChg>
        <pc:spChg chg="add del">
          <ac:chgData name="雄斗 増本" userId="c33bc751-cd93-45c0-ad15-94131cb6fb34" providerId="ADAL" clId="{EE9B2E8F-BB2E-447E-8CE5-49AD846F0CD0}" dt="2019-11-28T10:57:00.564" v="9541"/>
          <ac:spMkLst>
            <pc:docMk/>
            <pc:sldMk cId="1642236410" sldId="305"/>
            <ac:spMk id="110" creationId="{309C4B5F-F0E3-46E5-B08B-A1F118C0C0FF}"/>
          </ac:spMkLst>
        </pc:spChg>
        <pc:spChg chg="add mod">
          <ac:chgData name="雄斗 増本" userId="c33bc751-cd93-45c0-ad15-94131cb6fb34" providerId="ADAL" clId="{EE9B2E8F-BB2E-447E-8CE5-49AD846F0CD0}" dt="2019-11-28T10:57:16.578" v="9547"/>
          <ac:spMkLst>
            <pc:docMk/>
            <pc:sldMk cId="1642236410" sldId="305"/>
            <ac:spMk id="111" creationId="{499A4C6F-F8E1-44E5-A634-7371E9A266A5}"/>
          </ac:spMkLst>
        </pc:spChg>
        <pc:spChg chg="add mod">
          <ac:chgData name="雄斗 増本" userId="c33bc751-cd93-45c0-ad15-94131cb6fb34" providerId="ADAL" clId="{EE9B2E8F-BB2E-447E-8CE5-49AD846F0CD0}" dt="2019-11-28T12:25:39.220" v="11479" actId="6549"/>
          <ac:spMkLst>
            <pc:docMk/>
            <pc:sldMk cId="1642236410" sldId="305"/>
            <ac:spMk id="113" creationId="{89FE7D61-E171-42F6-98A2-6195B212FF96}"/>
          </ac:spMkLst>
        </pc:spChg>
        <pc:spChg chg="add mod">
          <ac:chgData name="雄斗 増本" userId="c33bc751-cd93-45c0-ad15-94131cb6fb34" providerId="ADAL" clId="{EE9B2E8F-BB2E-447E-8CE5-49AD846F0CD0}" dt="2019-11-28T11:54:08.733" v="9573" actId="1076"/>
          <ac:spMkLst>
            <pc:docMk/>
            <pc:sldMk cId="1642236410" sldId="305"/>
            <ac:spMk id="114" creationId="{BF03CB26-BF0B-4386-B61F-FA69CE9FD5F1}"/>
          </ac:spMkLst>
        </pc:spChg>
        <pc:spChg chg="del mod">
          <ac:chgData name="雄斗 増本" userId="c33bc751-cd93-45c0-ad15-94131cb6fb34" providerId="ADAL" clId="{EE9B2E8F-BB2E-447E-8CE5-49AD846F0CD0}" dt="2019-11-28T10:52:58.953" v="9512" actId="478"/>
          <ac:spMkLst>
            <pc:docMk/>
            <pc:sldMk cId="1642236410" sldId="305"/>
            <ac:spMk id="156" creationId="{ED8F69CC-2C44-4143-B64B-3A379298F9B7}"/>
          </ac:spMkLst>
        </pc:spChg>
        <pc:spChg chg="del">
          <ac:chgData name="雄斗 増本" userId="c33bc751-cd93-45c0-ad15-94131cb6fb34" providerId="ADAL" clId="{EE9B2E8F-BB2E-447E-8CE5-49AD846F0CD0}" dt="2019-11-28T10:48:28.624" v="9448" actId="478"/>
          <ac:spMkLst>
            <pc:docMk/>
            <pc:sldMk cId="1642236410" sldId="305"/>
            <ac:spMk id="157" creationId="{E17B0CB9-9717-CE4D-8C56-74C0CBD21745}"/>
          </ac:spMkLst>
        </pc:spChg>
        <pc:grpChg chg="add del">
          <ac:chgData name="雄斗 増本" userId="c33bc751-cd93-45c0-ad15-94131cb6fb34" providerId="ADAL" clId="{EE9B2E8F-BB2E-447E-8CE5-49AD846F0CD0}" dt="2019-11-28T10:48:31.816" v="9452"/>
          <ac:grpSpMkLst>
            <pc:docMk/>
            <pc:sldMk cId="1642236410" sldId="305"/>
            <ac:grpSpMk id="59" creationId="{E1DC82F4-50E5-4681-8C2A-8E9E28106215}"/>
          </ac:grpSpMkLst>
        </pc:grpChg>
        <pc:grpChg chg="add mod">
          <ac:chgData name="雄斗 増本" userId="c33bc751-cd93-45c0-ad15-94131cb6fb34" providerId="ADAL" clId="{EE9B2E8F-BB2E-447E-8CE5-49AD846F0CD0}" dt="2019-11-28T10:48:35.746" v="9454" actId="1076"/>
          <ac:grpSpMkLst>
            <pc:docMk/>
            <pc:sldMk cId="1642236410" sldId="305"/>
            <ac:grpSpMk id="67" creationId="{4E972E83-3A99-45F9-A0AF-B1442C582430}"/>
          </ac:grpSpMkLst>
        </pc:grpChg>
        <pc:grpChg chg="add del mod">
          <ac:chgData name="雄斗 増本" userId="c33bc751-cd93-45c0-ad15-94131cb6fb34" providerId="ADAL" clId="{EE9B2E8F-BB2E-447E-8CE5-49AD846F0CD0}" dt="2019-11-28T10:52:57.512" v="9511" actId="478"/>
          <ac:grpSpMkLst>
            <pc:docMk/>
            <pc:sldMk cId="1642236410" sldId="305"/>
            <ac:grpSpMk id="78" creationId="{079E438F-B8ED-46A8-813D-1F0FE0100660}"/>
          </ac:grpSpMkLst>
        </pc:grpChg>
        <pc:grpChg chg="del">
          <ac:chgData name="雄斗 増本" userId="c33bc751-cd93-45c0-ad15-94131cb6fb34" providerId="ADAL" clId="{EE9B2E8F-BB2E-447E-8CE5-49AD846F0CD0}" dt="2019-11-28T10:48:41.775" v="9455" actId="478"/>
          <ac:grpSpMkLst>
            <pc:docMk/>
            <pc:sldMk cId="1642236410" sldId="305"/>
            <ac:grpSpMk id="81" creationId="{FCFB3CDB-6566-484E-A889-90B37C24A746}"/>
          </ac:grpSpMkLst>
        </pc:grpChg>
        <pc:grpChg chg="del">
          <ac:chgData name="雄斗 増本" userId="c33bc751-cd93-45c0-ad15-94131cb6fb34" providerId="ADAL" clId="{EE9B2E8F-BB2E-447E-8CE5-49AD846F0CD0}" dt="2019-11-28T10:48:28.624" v="9448" actId="478"/>
          <ac:grpSpMkLst>
            <pc:docMk/>
            <pc:sldMk cId="1642236410" sldId="305"/>
            <ac:grpSpMk id="82" creationId="{AC6E75CB-3956-6849-9175-C9C8C8CBD896}"/>
          </ac:grpSpMkLst>
        </pc:grpChg>
        <pc:grpChg chg="add del mod">
          <ac:chgData name="雄斗 増本" userId="c33bc751-cd93-45c0-ad15-94131cb6fb34" providerId="ADAL" clId="{EE9B2E8F-BB2E-447E-8CE5-49AD846F0CD0}" dt="2019-11-28T10:53:03.200" v="9514"/>
          <ac:grpSpMkLst>
            <pc:docMk/>
            <pc:sldMk cId="1642236410" sldId="305"/>
            <ac:grpSpMk id="89" creationId="{8D7F988A-F5EC-4DA8-8A2B-19B701F85EFC}"/>
          </ac:grpSpMkLst>
        </pc:grpChg>
        <pc:grpChg chg="add mod">
          <ac:chgData name="雄斗 増本" userId="c33bc751-cd93-45c0-ad15-94131cb6fb34" providerId="ADAL" clId="{EE9B2E8F-BB2E-447E-8CE5-49AD846F0CD0}" dt="2019-11-28T10:53:11.006" v="9516" actId="1076"/>
          <ac:grpSpMkLst>
            <pc:docMk/>
            <pc:sldMk cId="1642236410" sldId="305"/>
            <ac:grpSpMk id="93" creationId="{62D1E506-68B8-4228-8CF4-560A8B89AF29}"/>
          </ac:grpSpMkLst>
        </pc:grpChg>
        <pc:grpChg chg="add del mod">
          <ac:chgData name="雄斗 増本" userId="c33bc751-cd93-45c0-ad15-94131cb6fb34" providerId="ADAL" clId="{EE9B2E8F-BB2E-447E-8CE5-49AD846F0CD0}" dt="2019-11-28T10:54:57.265" v="9521"/>
          <ac:grpSpMkLst>
            <pc:docMk/>
            <pc:sldMk cId="1642236410" sldId="305"/>
            <ac:grpSpMk id="98" creationId="{28A23103-06C4-454B-8EED-06B190E040BA}"/>
          </ac:grpSpMkLst>
        </pc:grpChg>
        <pc:grpChg chg="add del mod">
          <ac:chgData name="雄斗 増本" userId="c33bc751-cd93-45c0-ad15-94131cb6fb34" providerId="ADAL" clId="{EE9B2E8F-BB2E-447E-8CE5-49AD846F0CD0}" dt="2019-11-28T10:55:01.178" v="9523"/>
          <ac:grpSpMkLst>
            <pc:docMk/>
            <pc:sldMk cId="1642236410" sldId="305"/>
            <ac:grpSpMk id="103" creationId="{AD07C848-BF52-46BA-B50F-2FF5DF63B315}"/>
          </ac:grpSpMkLst>
        </pc:grpChg>
      </pc:sldChg>
      <pc:sldChg chg="addSp delSp modSp add del">
        <pc:chgData name="雄斗 増本" userId="c33bc751-cd93-45c0-ad15-94131cb6fb34" providerId="ADAL" clId="{EE9B2E8F-BB2E-447E-8CE5-49AD846F0CD0}" dt="2019-12-20T06:07:45.716" v="20493" actId="1076"/>
        <pc:sldMkLst>
          <pc:docMk/>
          <pc:sldMk cId="300898567" sldId="306"/>
        </pc:sldMkLst>
        <pc:spChg chg="mod ord topLvl">
          <ac:chgData name="雄斗 増本" userId="c33bc751-cd93-45c0-ad15-94131cb6fb34" providerId="ADAL" clId="{EE9B2E8F-BB2E-447E-8CE5-49AD846F0CD0}" dt="2019-11-28T12:53:07.538" v="12116" actId="1076"/>
          <ac:spMkLst>
            <pc:docMk/>
            <pc:sldMk cId="300898567" sldId="306"/>
            <ac:spMk id="2" creationId="{0353C85F-A927-084B-81B0-D7DECF7CDB84}"/>
          </ac:spMkLst>
        </pc:spChg>
        <pc:spChg chg="mod">
          <ac:chgData name="雄斗 増本" userId="c33bc751-cd93-45c0-ad15-94131cb6fb34" providerId="ADAL" clId="{EE9B2E8F-BB2E-447E-8CE5-49AD846F0CD0}" dt="2019-11-28T12:24:08.406" v="11354"/>
          <ac:spMkLst>
            <pc:docMk/>
            <pc:sldMk cId="300898567" sldId="306"/>
            <ac:spMk id="11" creationId="{FCFB7230-5330-4DFA-BF0C-4F33353AD3F0}"/>
          </ac:spMkLst>
        </pc:spChg>
        <pc:spChg chg="ord">
          <ac:chgData name="雄斗 増本" userId="c33bc751-cd93-45c0-ad15-94131cb6fb34" providerId="ADAL" clId="{EE9B2E8F-BB2E-447E-8CE5-49AD846F0CD0}" dt="2019-11-28T12:52:02.268" v="12088" actId="167"/>
          <ac:spMkLst>
            <pc:docMk/>
            <pc:sldMk cId="300898567" sldId="306"/>
            <ac:spMk id="56" creationId="{4AAFEF17-C87E-5B47-BFC9-6F55F038C1DB}"/>
          </ac:spMkLst>
        </pc:spChg>
        <pc:spChg chg="mod topLvl">
          <ac:chgData name="雄斗 増本" userId="c33bc751-cd93-45c0-ad15-94131cb6fb34" providerId="ADAL" clId="{EE9B2E8F-BB2E-447E-8CE5-49AD846F0CD0}" dt="2019-11-28T12:53:55.121" v="12173" actId="164"/>
          <ac:spMkLst>
            <pc:docMk/>
            <pc:sldMk cId="300898567" sldId="306"/>
            <ac:spMk id="62" creationId="{470DB7D4-EE59-644E-9E7E-551BB0B49054}"/>
          </ac:spMkLst>
        </pc:spChg>
        <pc:spChg chg="mod topLvl">
          <ac:chgData name="雄斗 増本" userId="c33bc751-cd93-45c0-ad15-94131cb6fb34" providerId="ADAL" clId="{EE9B2E8F-BB2E-447E-8CE5-49AD846F0CD0}" dt="2019-12-20T06:06:37.661" v="20404" actId="1076"/>
          <ac:spMkLst>
            <pc:docMk/>
            <pc:sldMk cId="300898567" sldId="306"/>
            <ac:spMk id="63" creationId="{A9E25B9E-3E8A-C442-9C49-1DBD920DE16C}"/>
          </ac:spMkLst>
        </pc:spChg>
        <pc:spChg chg="mod topLvl">
          <ac:chgData name="雄斗 増本" userId="c33bc751-cd93-45c0-ad15-94131cb6fb34" providerId="ADAL" clId="{EE9B2E8F-BB2E-447E-8CE5-49AD846F0CD0}" dt="2019-11-28T12:52:12.702" v="12094" actId="165"/>
          <ac:spMkLst>
            <pc:docMk/>
            <pc:sldMk cId="300898567" sldId="306"/>
            <ac:spMk id="64" creationId="{AE4D12CE-16EC-4243-9534-BC5A8221BC41}"/>
          </ac:spMkLst>
        </pc:spChg>
        <pc:spChg chg="mod topLvl">
          <ac:chgData name="雄斗 増本" userId="c33bc751-cd93-45c0-ad15-94131cb6fb34" providerId="ADAL" clId="{EE9B2E8F-BB2E-447E-8CE5-49AD846F0CD0}" dt="2019-12-20T06:07:45.716" v="20493" actId="1076"/>
          <ac:spMkLst>
            <pc:docMk/>
            <pc:sldMk cId="300898567" sldId="306"/>
            <ac:spMk id="65" creationId="{9B57DCFA-54F4-C541-AF04-D1ACBBD851D0}"/>
          </ac:spMkLst>
        </pc:spChg>
        <pc:spChg chg="mod topLvl">
          <ac:chgData name="雄斗 増本" userId="c33bc751-cd93-45c0-ad15-94131cb6fb34" providerId="ADAL" clId="{EE9B2E8F-BB2E-447E-8CE5-49AD846F0CD0}" dt="2019-11-28T12:53:55.121" v="12173" actId="164"/>
          <ac:spMkLst>
            <pc:docMk/>
            <pc:sldMk cId="300898567" sldId="306"/>
            <ac:spMk id="68" creationId="{67E81F59-BC81-6C48-9CB3-66216C2AEAEF}"/>
          </ac:spMkLst>
        </pc:spChg>
        <pc:spChg chg="add mod">
          <ac:chgData name="雄斗 増本" userId="c33bc751-cd93-45c0-ad15-94131cb6fb34" providerId="ADAL" clId="{EE9B2E8F-BB2E-447E-8CE5-49AD846F0CD0}" dt="2019-11-28T12:24:07.404" v="11352"/>
          <ac:spMkLst>
            <pc:docMk/>
            <pc:sldMk cId="300898567" sldId="306"/>
            <ac:spMk id="71" creationId="{DF50725E-E87B-4221-9650-98C737065BFE}"/>
          </ac:spMkLst>
        </pc:spChg>
        <pc:spChg chg="add mod">
          <ac:chgData name="雄斗 増本" userId="c33bc751-cd93-45c0-ad15-94131cb6fb34" providerId="ADAL" clId="{EE9B2E8F-BB2E-447E-8CE5-49AD846F0CD0}" dt="2019-11-28T12:20:03.196" v="10960" actId="1076"/>
          <ac:spMkLst>
            <pc:docMk/>
            <pc:sldMk cId="300898567" sldId="306"/>
            <ac:spMk id="72" creationId="{B3AE21C6-0B05-44CA-BBA0-3AE88E13563C}"/>
          </ac:spMkLst>
        </pc:spChg>
        <pc:spChg chg="add del mod">
          <ac:chgData name="雄斗 増本" userId="c33bc751-cd93-45c0-ad15-94131cb6fb34" providerId="ADAL" clId="{EE9B2E8F-BB2E-447E-8CE5-49AD846F0CD0}" dt="2019-11-28T12:21:04.203" v="11033" actId="478"/>
          <ac:spMkLst>
            <pc:docMk/>
            <pc:sldMk cId="300898567" sldId="306"/>
            <ac:spMk id="73" creationId="{28A49683-3759-4A33-AD4B-6B41917F767D}"/>
          </ac:spMkLst>
        </pc:spChg>
        <pc:spChg chg="add mod">
          <ac:chgData name="雄斗 増本" userId="c33bc751-cd93-45c0-ad15-94131cb6fb34" providerId="ADAL" clId="{EE9B2E8F-BB2E-447E-8CE5-49AD846F0CD0}" dt="2019-11-28T12:20:24.682" v="10966" actId="164"/>
          <ac:spMkLst>
            <pc:docMk/>
            <pc:sldMk cId="300898567" sldId="306"/>
            <ac:spMk id="74" creationId="{24E4F6B1-642D-47BD-9AB8-2559BFBD3CA4}"/>
          </ac:spMkLst>
        </pc:spChg>
        <pc:spChg chg="add mod">
          <ac:chgData name="雄斗 増本" userId="c33bc751-cd93-45c0-ad15-94131cb6fb34" providerId="ADAL" clId="{EE9B2E8F-BB2E-447E-8CE5-49AD846F0CD0}" dt="2019-11-28T12:20:24.682" v="10966" actId="164"/>
          <ac:spMkLst>
            <pc:docMk/>
            <pc:sldMk cId="300898567" sldId="306"/>
            <ac:spMk id="75" creationId="{658F48D6-4DC7-4EED-BC23-912B08F0AB4B}"/>
          </ac:spMkLst>
        </pc:spChg>
        <pc:spChg chg="add mod">
          <ac:chgData name="雄斗 増本" userId="c33bc751-cd93-45c0-ad15-94131cb6fb34" providerId="ADAL" clId="{EE9B2E8F-BB2E-447E-8CE5-49AD846F0CD0}" dt="2019-11-28T12:20:24.682" v="10966" actId="164"/>
          <ac:spMkLst>
            <pc:docMk/>
            <pc:sldMk cId="300898567" sldId="306"/>
            <ac:spMk id="76" creationId="{88A10114-5FCD-4A7E-B359-0973BC0CF77A}"/>
          </ac:spMkLst>
        </pc:spChg>
        <pc:spChg chg="add mod">
          <ac:chgData name="雄斗 増本" userId="c33bc751-cd93-45c0-ad15-94131cb6fb34" providerId="ADAL" clId="{EE9B2E8F-BB2E-447E-8CE5-49AD846F0CD0}" dt="2019-11-28T12:20:24.682" v="10966" actId="164"/>
          <ac:spMkLst>
            <pc:docMk/>
            <pc:sldMk cId="300898567" sldId="306"/>
            <ac:spMk id="77" creationId="{D54B066B-AD1A-4B47-B431-D2AEE1F14BE5}"/>
          </ac:spMkLst>
        </pc:spChg>
        <pc:spChg chg="add mod">
          <ac:chgData name="雄斗 増本" userId="c33bc751-cd93-45c0-ad15-94131cb6fb34" providerId="ADAL" clId="{EE9B2E8F-BB2E-447E-8CE5-49AD846F0CD0}" dt="2019-11-28T12:20:24.682" v="10966" actId="164"/>
          <ac:spMkLst>
            <pc:docMk/>
            <pc:sldMk cId="300898567" sldId="306"/>
            <ac:spMk id="78" creationId="{B305E8A7-D870-4B4F-8C8B-9EEACE0D680C}"/>
          </ac:spMkLst>
        </pc:spChg>
        <pc:spChg chg="add mod">
          <ac:chgData name="雄斗 増本" userId="c33bc751-cd93-45c0-ad15-94131cb6fb34" providerId="ADAL" clId="{EE9B2E8F-BB2E-447E-8CE5-49AD846F0CD0}" dt="2019-11-28T12:20:31.395" v="10971" actId="403"/>
          <ac:spMkLst>
            <pc:docMk/>
            <pc:sldMk cId="300898567" sldId="306"/>
            <ac:spMk id="79" creationId="{C39BA41B-E17B-4601-B906-88FC4E84F3E8}"/>
          </ac:spMkLst>
        </pc:spChg>
        <pc:spChg chg="add mod">
          <ac:chgData name="雄斗 増本" userId="c33bc751-cd93-45c0-ad15-94131cb6fb34" providerId="ADAL" clId="{EE9B2E8F-BB2E-447E-8CE5-49AD846F0CD0}" dt="2019-11-28T12:20:43.970" v="10980" actId="122"/>
          <ac:spMkLst>
            <pc:docMk/>
            <pc:sldMk cId="300898567" sldId="306"/>
            <ac:spMk id="80" creationId="{22A0FE1B-2DFB-4FDC-864F-D4DF0F212740}"/>
          </ac:spMkLst>
        </pc:spChg>
        <pc:spChg chg="add mod">
          <ac:chgData name="雄斗 増本" userId="c33bc751-cd93-45c0-ad15-94131cb6fb34" providerId="ADAL" clId="{EE9B2E8F-BB2E-447E-8CE5-49AD846F0CD0}" dt="2019-11-28T12:20:46.779" v="10982" actId="404"/>
          <ac:spMkLst>
            <pc:docMk/>
            <pc:sldMk cId="300898567" sldId="306"/>
            <ac:spMk id="81" creationId="{A7E12BE1-B18A-441F-AA67-E63AB40D0865}"/>
          </ac:spMkLst>
        </pc:spChg>
        <pc:spChg chg="add mod">
          <ac:chgData name="雄斗 増本" userId="c33bc751-cd93-45c0-ad15-94131cb6fb34" providerId="ADAL" clId="{EE9B2E8F-BB2E-447E-8CE5-49AD846F0CD0}" dt="2019-11-28T12:20:24.682" v="10966" actId="164"/>
          <ac:spMkLst>
            <pc:docMk/>
            <pc:sldMk cId="300898567" sldId="306"/>
            <ac:spMk id="82" creationId="{D19AD06C-BB4E-4808-B63E-BF3FD122A4DA}"/>
          </ac:spMkLst>
        </pc:spChg>
        <pc:spChg chg="add mod">
          <ac:chgData name="雄斗 増本" userId="c33bc751-cd93-45c0-ad15-94131cb6fb34" providerId="ADAL" clId="{EE9B2E8F-BB2E-447E-8CE5-49AD846F0CD0}" dt="2019-11-28T12:24:04.821" v="11350"/>
          <ac:spMkLst>
            <pc:docMk/>
            <pc:sldMk cId="300898567" sldId="306"/>
            <ac:spMk id="83" creationId="{B022428D-0B0D-48F1-BDE5-37130D44C206}"/>
          </ac:spMkLst>
        </pc:spChg>
        <pc:spChg chg="add mod">
          <ac:chgData name="雄斗 増本" userId="c33bc751-cd93-45c0-ad15-94131cb6fb34" providerId="ADAL" clId="{EE9B2E8F-BB2E-447E-8CE5-49AD846F0CD0}" dt="2019-11-28T12:23:59.772" v="11348"/>
          <ac:spMkLst>
            <pc:docMk/>
            <pc:sldMk cId="300898567" sldId="306"/>
            <ac:spMk id="84" creationId="{C0626FBB-9FB3-4B72-BD32-040FEEEC39F1}"/>
          </ac:spMkLst>
        </pc:spChg>
        <pc:spChg chg="mod topLvl">
          <ac:chgData name="雄斗 増本" userId="c33bc751-cd93-45c0-ad15-94131cb6fb34" providerId="ADAL" clId="{EE9B2E8F-BB2E-447E-8CE5-49AD846F0CD0}" dt="2019-11-28T12:53:31.279" v="12122" actId="165"/>
          <ac:spMkLst>
            <pc:docMk/>
            <pc:sldMk cId="300898567" sldId="306"/>
            <ac:spMk id="86" creationId="{96DC5355-789A-476D-A95D-7D76C1EB4E5A}"/>
          </ac:spMkLst>
        </pc:spChg>
        <pc:spChg chg="mod topLvl">
          <ac:chgData name="雄斗 増本" userId="c33bc751-cd93-45c0-ad15-94131cb6fb34" providerId="ADAL" clId="{EE9B2E8F-BB2E-447E-8CE5-49AD846F0CD0}" dt="2019-11-28T12:53:31.279" v="12122" actId="165"/>
          <ac:spMkLst>
            <pc:docMk/>
            <pc:sldMk cId="300898567" sldId="306"/>
            <ac:spMk id="87" creationId="{5948A441-BD03-40F1-A55E-318D9DB445B4}"/>
          </ac:spMkLst>
        </pc:spChg>
        <pc:spChg chg="mod">
          <ac:chgData name="雄斗 増本" userId="c33bc751-cd93-45c0-ad15-94131cb6fb34" providerId="ADAL" clId="{EE9B2E8F-BB2E-447E-8CE5-49AD846F0CD0}" dt="2019-11-28T12:52:41.643" v="12110" actId="1076"/>
          <ac:spMkLst>
            <pc:docMk/>
            <pc:sldMk cId="300898567" sldId="306"/>
            <ac:spMk id="88" creationId="{8317C22E-CC74-48D9-A863-72F9C4153F53}"/>
          </ac:spMkLst>
        </pc:spChg>
        <pc:spChg chg="add del mod">
          <ac:chgData name="雄斗 増本" userId="c33bc751-cd93-45c0-ad15-94131cb6fb34" providerId="ADAL" clId="{EE9B2E8F-BB2E-447E-8CE5-49AD846F0CD0}" dt="2019-12-20T06:06:49.947" v="20410" actId="478"/>
          <ac:spMkLst>
            <pc:docMk/>
            <pc:sldMk cId="300898567" sldId="306"/>
            <ac:spMk id="101" creationId="{4CBFD9DC-14A5-47DE-8D8A-CAC65FD10FBF}"/>
          </ac:spMkLst>
        </pc:spChg>
        <pc:spChg chg="mod topLvl">
          <ac:chgData name="雄斗 増本" userId="c33bc751-cd93-45c0-ad15-94131cb6fb34" providerId="ADAL" clId="{EE9B2E8F-BB2E-447E-8CE5-49AD846F0CD0}" dt="2019-11-28T12:53:31.279" v="12122" actId="165"/>
          <ac:spMkLst>
            <pc:docMk/>
            <pc:sldMk cId="300898567" sldId="306"/>
            <ac:spMk id="108" creationId="{B59777B3-D142-47A5-BC56-87BC8A6FEAB1}"/>
          </ac:spMkLst>
        </pc:spChg>
        <pc:spChg chg="mod topLvl">
          <ac:chgData name="雄斗 増本" userId="c33bc751-cd93-45c0-ad15-94131cb6fb34" providerId="ADAL" clId="{EE9B2E8F-BB2E-447E-8CE5-49AD846F0CD0}" dt="2019-11-28T12:53:31.279" v="12122" actId="165"/>
          <ac:spMkLst>
            <pc:docMk/>
            <pc:sldMk cId="300898567" sldId="306"/>
            <ac:spMk id="112" creationId="{785418B5-41AB-4F8F-9BB7-D2C6D89E1032}"/>
          </ac:spMkLst>
        </pc:spChg>
        <pc:spChg chg="del">
          <ac:chgData name="雄斗 増本" userId="c33bc751-cd93-45c0-ad15-94131cb6fb34" providerId="ADAL" clId="{EE9B2E8F-BB2E-447E-8CE5-49AD846F0CD0}" dt="2019-11-28T12:22:24.316" v="11156" actId="478"/>
          <ac:spMkLst>
            <pc:docMk/>
            <pc:sldMk cId="300898567" sldId="306"/>
            <ac:spMk id="117" creationId="{408811D6-DBD6-47A4-A568-A8C1CF450FD7}"/>
          </ac:spMkLst>
        </pc:spChg>
        <pc:spChg chg="mod">
          <ac:chgData name="雄斗 増本" userId="c33bc751-cd93-45c0-ad15-94131cb6fb34" providerId="ADAL" clId="{EE9B2E8F-BB2E-447E-8CE5-49AD846F0CD0}" dt="2019-11-28T12:19:42.908" v="10948" actId="403"/>
          <ac:spMkLst>
            <pc:docMk/>
            <pc:sldMk cId="300898567" sldId="306"/>
            <ac:spMk id="119" creationId="{F23F39C5-5251-D049-A95B-9EDBEC65848D}"/>
          </ac:spMkLst>
        </pc:spChg>
        <pc:spChg chg="mod topLvl">
          <ac:chgData name="雄斗 増本" userId="c33bc751-cd93-45c0-ad15-94131cb6fb34" providerId="ADAL" clId="{EE9B2E8F-BB2E-447E-8CE5-49AD846F0CD0}" dt="2019-11-28T12:53:31.279" v="12122" actId="165"/>
          <ac:spMkLst>
            <pc:docMk/>
            <pc:sldMk cId="300898567" sldId="306"/>
            <ac:spMk id="132" creationId="{544C4E93-B84C-4A2C-8915-D91967374825}"/>
          </ac:spMkLst>
        </pc:spChg>
        <pc:spChg chg="mod topLvl">
          <ac:chgData name="雄斗 増本" userId="c33bc751-cd93-45c0-ad15-94131cb6fb34" providerId="ADAL" clId="{EE9B2E8F-BB2E-447E-8CE5-49AD846F0CD0}" dt="2019-11-28T12:53:31.279" v="12122" actId="165"/>
          <ac:spMkLst>
            <pc:docMk/>
            <pc:sldMk cId="300898567" sldId="306"/>
            <ac:spMk id="133" creationId="{91595AF1-B547-4346-A8E3-AFE8DFC4AB6E}"/>
          </ac:spMkLst>
        </pc:spChg>
        <pc:spChg chg="del">
          <ac:chgData name="雄斗 増本" userId="c33bc751-cd93-45c0-ad15-94131cb6fb34" providerId="ADAL" clId="{EE9B2E8F-BB2E-447E-8CE5-49AD846F0CD0}" dt="2019-11-28T12:22:28.579" v="11159" actId="478"/>
          <ac:spMkLst>
            <pc:docMk/>
            <pc:sldMk cId="300898567" sldId="306"/>
            <ac:spMk id="134" creationId="{F57E414E-8B72-48FA-AF05-44317EFB556C}"/>
          </ac:spMkLst>
        </pc:spChg>
        <pc:spChg chg="mod topLvl">
          <ac:chgData name="雄斗 増本" userId="c33bc751-cd93-45c0-ad15-94131cb6fb34" providerId="ADAL" clId="{EE9B2E8F-BB2E-447E-8CE5-49AD846F0CD0}" dt="2019-11-28T12:53:31.279" v="12122" actId="165"/>
          <ac:spMkLst>
            <pc:docMk/>
            <pc:sldMk cId="300898567" sldId="306"/>
            <ac:spMk id="135" creationId="{644BD84E-49BC-46DA-8695-028F234305B2}"/>
          </ac:spMkLst>
        </pc:spChg>
        <pc:spChg chg="add del mod">
          <ac:chgData name="雄斗 増本" userId="c33bc751-cd93-45c0-ad15-94131cb6fb34" providerId="ADAL" clId="{EE9B2E8F-BB2E-447E-8CE5-49AD846F0CD0}" dt="2019-11-28T12:22:44.052" v="11168" actId="478"/>
          <ac:spMkLst>
            <pc:docMk/>
            <pc:sldMk cId="300898567" sldId="306"/>
            <ac:spMk id="136" creationId="{4DC97FDC-4792-4299-BE33-4B0AC8ACAFD4}"/>
          </ac:spMkLst>
        </pc:spChg>
        <pc:spChg chg="mod topLvl">
          <ac:chgData name="雄斗 増本" userId="c33bc751-cd93-45c0-ad15-94131cb6fb34" providerId="ADAL" clId="{EE9B2E8F-BB2E-447E-8CE5-49AD846F0CD0}" dt="2019-11-28T12:52:12.702" v="12094" actId="165"/>
          <ac:spMkLst>
            <pc:docMk/>
            <pc:sldMk cId="300898567" sldId="306"/>
            <ac:spMk id="137" creationId="{E9338C16-48D9-0A46-831C-2A878CDD9360}"/>
          </ac:spMkLst>
        </pc:spChg>
        <pc:spChg chg="mod topLvl">
          <ac:chgData name="雄斗 増本" userId="c33bc751-cd93-45c0-ad15-94131cb6fb34" providerId="ADAL" clId="{EE9B2E8F-BB2E-447E-8CE5-49AD846F0CD0}" dt="2019-11-28T12:52:12.702" v="12094" actId="165"/>
          <ac:spMkLst>
            <pc:docMk/>
            <pc:sldMk cId="300898567" sldId="306"/>
            <ac:spMk id="138" creationId="{44BD3D94-D5E7-5D46-822F-42B9522EBC6A}"/>
          </ac:spMkLst>
        </pc:spChg>
        <pc:spChg chg="mod topLvl">
          <ac:chgData name="雄斗 増本" userId="c33bc751-cd93-45c0-ad15-94131cb6fb34" providerId="ADAL" clId="{EE9B2E8F-BB2E-447E-8CE5-49AD846F0CD0}" dt="2019-11-28T12:52:12.702" v="12094" actId="165"/>
          <ac:spMkLst>
            <pc:docMk/>
            <pc:sldMk cId="300898567" sldId="306"/>
            <ac:spMk id="139" creationId="{D49FA51A-B31D-B54C-A448-D24528BB2FFA}"/>
          </ac:spMkLst>
        </pc:spChg>
        <pc:spChg chg="mod topLvl">
          <ac:chgData name="雄斗 増本" userId="c33bc751-cd93-45c0-ad15-94131cb6fb34" providerId="ADAL" clId="{EE9B2E8F-BB2E-447E-8CE5-49AD846F0CD0}" dt="2019-11-28T12:53:03.538" v="12115" actId="14100"/>
          <ac:spMkLst>
            <pc:docMk/>
            <pc:sldMk cId="300898567" sldId="306"/>
            <ac:spMk id="140" creationId="{B2833656-6CDF-454D-8F94-16F40DCD331E}"/>
          </ac:spMkLst>
        </pc:spChg>
        <pc:spChg chg="add mod ord">
          <ac:chgData name="雄斗 増本" userId="c33bc751-cd93-45c0-ad15-94131cb6fb34" providerId="ADAL" clId="{EE9B2E8F-BB2E-447E-8CE5-49AD846F0CD0}" dt="2019-11-28T12:53:17.454" v="12119" actId="166"/>
          <ac:spMkLst>
            <pc:docMk/>
            <pc:sldMk cId="300898567" sldId="306"/>
            <ac:spMk id="141" creationId="{C0B26743-2BCB-4CBF-B470-B98924696557}"/>
          </ac:spMkLst>
        </pc:spChg>
        <pc:spChg chg="add mod ord">
          <ac:chgData name="雄斗 増本" userId="c33bc751-cd93-45c0-ad15-94131cb6fb34" providerId="ADAL" clId="{EE9B2E8F-BB2E-447E-8CE5-49AD846F0CD0}" dt="2019-11-28T12:53:17.454" v="12119" actId="166"/>
          <ac:spMkLst>
            <pc:docMk/>
            <pc:sldMk cId="300898567" sldId="306"/>
            <ac:spMk id="142" creationId="{25A5E317-4F14-47D0-844B-13FC29407CDF}"/>
          </ac:spMkLst>
        </pc:spChg>
        <pc:spChg chg="add mod">
          <ac:chgData name="雄斗 増本" userId="c33bc751-cd93-45c0-ad15-94131cb6fb34" providerId="ADAL" clId="{EE9B2E8F-BB2E-447E-8CE5-49AD846F0CD0}" dt="2019-11-28T12:24:37.019" v="11391" actId="20577"/>
          <ac:spMkLst>
            <pc:docMk/>
            <pc:sldMk cId="300898567" sldId="306"/>
            <ac:spMk id="143" creationId="{1DE0D758-06BC-46BA-B573-6AB8EA15C9D1}"/>
          </ac:spMkLst>
        </pc:spChg>
        <pc:spChg chg="add mod">
          <ac:chgData name="雄斗 増本" userId="c33bc751-cd93-45c0-ad15-94131cb6fb34" providerId="ADAL" clId="{EE9B2E8F-BB2E-447E-8CE5-49AD846F0CD0}" dt="2019-11-28T12:25:13.903" v="11443"/>
          <ac:spMkLst>
            <pc:docMk/>
            <pc:sldMk cId="300898567" sldId="306"/>
            <ac:spMk id="144" creationId="{B4D4B1EE-91B1-463F-B1B8-56DED51CB38B}"/>
          </ac:spMkLst>
        </pc:spChg>
        <pc:spChg chg="add del mod">
          <ac:chgData name="雄斗 増本" userId="c33bc751-cd93-45c0-ad15-94131cb6fb34" providerId="ADAL" clId="{EE9B2E8F-BB2E-447E-8CE5-49AD846F0CD0}" dt="2019-11-28T12:52:07.333" v="12093" actId="164"/>
          <ac:spMkLst>
            <pc:docMk/>
            <pc:sldMk cId="300898567" sldId="306"/>
            <ac:spMk id="145" creationId="{B881D310-EBAE-4222-BA89-4CF224F08DF5}"/>
          </ac:spMkLst>
        </pc:spChg>
        <pc:spChg chg="add del mod">
          <ac:chgData name="雄斗 増本" userId="c33bc751-cd93-45c0-ad15-94131cb6fb34" providerId="ADAL" clId="{EE9B2E8F-BB2E-447E-8CE5-49AD846F0CD0}" dt="2019-11-28T12:52:07.333" v="12093" actId="164"/>
          <ac:spMkLst>
            <pc:docMk/>
            <pc:sldMk cId="300898567" sldId="306"/>
            <ac:spMk id="160" creationId="{44C39C88-6DA2-4889-8DE7-B6653398C380}"/>
          </ac:spMkLst>
        </pc:spChg>
        <pc:spChg chg="add del mod">
          <ac:chgData name="雄斗 増本" userId="c33bc751-cd93-45c0-ad15-94131cb6fb34" providerId="ADAL" clId="{EE9B2E8F-BB2E-447E-8CE5-49AD846F0CD0}" dt="2019-11-28T12:52:07.333" v="12093" actId="164"/>
          <ac:spMkLst>
            <pc:docMk/>
            <pc:sldMk cId="300898567" sldId="306"/>
            <ac:spMk id="161" creationId="{FE244DD0-B066-4208-ACED-3306C5AB6516}"/>
          </ac:spMkLst>
        </pc:spChg>
        <pc:spChg chg="add del mod">
          <ac:chgData name="雄斗 増本" userId="c33bc751-cd93-45c0-ad15-94131cb6fb34" providerId="ADAL" clId="{EE9B2E8F-BB2E-447E-8CE5-49AD846F0CD0}" dt="2019-11-28T12:52:07.333" v="12093" actId="164"/>
          <ac:spMkLst>
            <pc:docMk/>
            <pc:sldMk cId="300898567" sldId="306"/>
            <ac:spMk id="162" creationId="{D7782D41-F8C9-4A29-BA49-032E5769C376}"/>
          </ac:spMkLst>
        </pc:spChg>
        <pc:spChg chg="add del mod">
          <ac:chgData name="雄斗 増本" userId="c33bc751-cd93-45c0-ad15-94131cb6fb34" providerId="ADAL" clId="{EE9B2E8F-BB2E-447E-8CE5-49AD846F0CD0}" dt="2019-11-28T12:52:07.333" v="12093" actId="164"/>
          <ac:spMkLst>
            <pc:docMk/>
            <pc:sldMk cId="300898567" sldId="306"/>
            <ac:spMk id="163" creationId="{9C765A06-8767-4155-AE12-2BF88EA8D545}"/>
          </ac:spMkLst>
        </pc:spChg>
        <pc:spChg chg="add del mod">
          <ac:chgData name="雄斗 増本" userId="c33bc751-cd93-45c0-ad15-94131cb6fb34" providerId="ADAL" clId="{EE9B2E8F-BB2E-447E-8CE5-49AD846F0CD0}" dt="2019-11-28T12:52:07.333" v="12093" actId="164"/>
          <ac:spMkLst>
            <pc:docMk/>
            <pc:sldMk cId="300898567" sldId="306"/>
            <ac:spMk id="164" creationId="{DD49C95B-D6FF-42E9-81CE-C5A325E739A6}"/>
          </ac:spMkLst>
        </pc:spChg>
        <pc:spChg chg="add del mod">
          <ac:chgData name="雄斗 増本" userId="c33bc751-cd93-45c0-ad15-94131cb6fb34" providerId="ADAL" clId="{EE9B2E8F-BB2E-447E-8CE5-49AD846F0CD0}" dt="2019-11-28T12:52:07.333" v="12093" actId="164"/>
          <ac:spMkLst>
            <pc:docMk/>
            <pc:sldMk cId="300898567" sldId="306"/>
            <ac:spMk id="180" creationId="{AE671F76-9ED0-4127-B256-BCBAFED384EC}"/>
          </ac:spMkLst>
        </pc:spChg>
        <pc:spChg chg="add del mod">
          <ac:chgData name="雄斗 増本" userId="c33bc751-cd93-45c0-ad15-94131cb6fb34" providerId="ADAL" clId="{EE9B2E8F-BB2E-447E-8CE5-49AD846F0CD0}" dt="2019-11-28T12:52:07.333" v="12093" actId="164"/>
          <ac:spMkLst>
            <pc:docMk/>
            <pc:sldMk cId="300898567" sldId="306"/>
            <ac:spMk id="181" creationId="{AB3D5B5D-9BA5-4A1D-AB9E-02B6A41DABC2}"/>
          </ac:spMkLst>
        </pc:spChg>
        <pc:spChg chg="add del mod">
          <ac:chgData name="雄斗 増本" userId="c33bc751-cd93-45c0-ad15-94131cb6fb34" providerId="ADAL" clId="{EE9B2E8F-BB2E-447E-8CE5-49AD846F0CD0}" dt="2019-11-28T12:52:07.333" v="12093" actId="164"/>
          <ac:spMkLst>
            <pc:docMk/>
            <pc:sldMk cId="300898567" sldId="306"/>
            <ac:spMk id="182" creationId="{DE8C6D7F-B0CF-4EDF-9FCB-2C564D4C1E96}"/>
          </ac:spMkLst>
        </pc:spChg>
        <pc:spChg chg="add del mod">
          <ac:chgData name="雄斗 増本" userId="c33bc751-cd93-45c0-ad15-94131cb6fb34" providerId="ADAL" clId="{EE9B2E8F-BB2E-447E-8CE5-49AD846F0CD0}" dt="2019-11-28T12:52:07.333" v="12093" actId="164"/>
          <ac:spMkLst>
            <pc:docMk/>
            <pc:sldMk cId="300898567" sldId="306"/>
            <ac:spMk id="183" creationId="{7B12D476-8352-4EBF-B336-B06B87F561B5}"/>
          </ac:spMkLst>
        </pc:spChg>
        <pc:spChg chg="add del mod">
          <ac:chgData name="雄斗 増本" userId="c33bc751-cd93-45c0-ad15-94131cb6fb34" providerId="ADAL" clId="{EE9B2E8F-BB2E-447E-8CE5-49AD846F0CD0}" dt="2019-11-28T12:52:07.333" v="12093" actId="164"/>
          <ac:spMkLst>
            <pc:docMk/>
            <pc:sldMk cId="300898567" sldId="306"/>
            <ac:spMk id="184" creationId="{5F8E955A-EBBC-4E1B-8EBF-D429EE8E4F91}"/>
          </ac:spMkLst>
        </pc:spChg>
        <pc:spChg chg="add del mod">
          <ac:chgData name="雄斗 増本" userId="c33bc751-cd93-45c0-ad15-94131cb6fb34" providerId="ADAL" clId="{EE9B2E8F-BB2E-447E-8CE5-49AD846F0CD0}" dt="2019-11-28T12:52:07.333" v="12093" actId="164"/>
          <ac:spMkLst>
            <pc:docMk/>
            <pc:sldMk cId="300898567" sldId="306"/>
            <ac:spMk id="185" creationId="{3DF23CE3-34BE-4928-A76C-D2ADA757B4EC}"/>
          </ac:spMkLst>
        </pc:spChg>
        <pc:spChg chg="add del mod">
          <ac:chgData name="雄斗 増本" userId="c33bc751-cd93-45c0-ad15-94131cb6fb34" providerId="ADAL" clId="{EE9B2E8F-BB2E-447E-8CE5-49AD846F0CD0}" dt="2019-11-28T12:52:07.333" v="12093" actId="164"/>
          <ac:spMkLst>
            <pc:docMk/>
            <pc:sldMk cId="300898567" sldId="306"/>
            <ac:spMk id="189" creationId="{A0D626D6-0E85-4D32-9222-31A4BDDAE30A}"/>
          </ac:spMkLst>
        </pc:spChg>
        <pc:spChg chg="add del mod">
          <ac:chgData name="雄斗 増本" userId="c33bc751-cd93-45c0-ad15-94131cb6fb34" providerId="ADAL" clId="{EE9B2E8F-BB2E-447E-8CE5-49AD846F0CD0}" dt="2019-11-28T12:52:07.333" v="12093" actId="164"/>
          <ac:spMkLst>
            <pc:docMk/>
            <pc:sldMk cId="300898567" sldId="306"/>
            <ac:spMk id="190" creationId="{C1847BA2-0091-4DDA-AE07-5B3A18026F9B}"/>
          </ac:spMkLst>
        </pc:spChg>
        <pc:spChg chg="add del mod">
          <ac:chgData name="雄斗 増本" userId="c33bc751-cd93-45c0-ad15-94131cb6fb34" providerId="ADAL" clId="{EE9B2E8F-BB2E-447E-8CE5-49AD846F0CD0}" dt="2019-11-28T12:52:07.333" v="12093" actId="164"/>
          <ac:spMkLst>
            <pc:docMk/>
            <pc:sldMk cId="300898567" sldId="306"/>
            <ac:spMk id="194" creationId="{A5F39A5F-9923-458D-A592-0D941D3C743B}"/>
          </ac:spMkLst>
        </pc:spChg>
        <pc:spChg chg="add del mod">
          <ac:chgData name="雄斗 増本" userId="c33bc751-cd93-45c0-ad15-94131cb6fb34" providerId="ADAL" clId="{EE9B2E8F-BB2E-447E-8CE5-49AD846F0CD0}" dt="2019-11-28T12:52:07.333" v="12093" actId="164"/>
          <ac:spMkLst>
            <pc:docMk/>
            <pc:sldMk cId="300898567" sldId="306"/>
            <ac:spMk id="195" creationId="{801C2838-D653-47DC-AE8F-C01DA442EB84}"/>
          </ac:spMkLst>
        </pc:spChg>
        <pc:spChg chg="add del mod">
          <ac:chgData name="雄斗 増本" userId="c33bc751-cd93-45c0-ad15-94131cb6fb34" providerId="ADAL" clId="{EE9B2E8F-BB2E-447E-8CE5-49AD846F0CD0}" dt="2019-11-28T12:52:07.333" v="12093" actId="164"/>
          <ac:spMkLst>
            <pc:docMk/>
            <pc:sldMk cId="300898567" sldId="306"/>
            <ac:spMk id="196" creationId="{D6144244-DADC-4C6A-8093-22F80ACC0617}"/>
          </ac:spMkLst>
        </pc:spChg>
        <pc:spChg chg="add del mod">
          <ac:chgData name="雄斗 増本" userId="c33bc751-cd93-45c0-ad15-94131cb6fb34" providerId="ADAL" clId="{EE9B2E8F-BB2E-447E-8CE5-49AD846F0CD0}" dt="2019-11-28T12:52:07.333" v="12093" actId="164"/>
          <ac:spMkLst>
            <pc:docMk/>
            <pc:sldMk cId="300898567" sldId="306"/>
            <ac:spMk id="197" creationId="{5F54D48C-C1E8-421E-A686-578B9A830A8A}"/>
          </ac:spMkLst>
        </pc:spChg>
        <pc:spChg chg="add del mod">
          <ac:chgData name="雄斗 増本" userId="c33bc751-cd93-45c0-ad15-94131cb6fb34" providerId="ADAL" clId="{EE9B2E8F-BB2E-447E-8CE5-49AD846F0CD0}" dt="2019-11-28T12:52:07.333" v="12093" actId="164"/>
          <ac:spMkLst>
            <pc:docMk/>
            <pc:sldMk cId="300898567" sldId="306"/>
            <ac:spMk id="198" creationId="{18D415F9-7A0F-4A08-8547-68A6144A5B31}"/>
          </ac:spMkLst>
        </pc:spChg>
        <pc:spChg chg="add mod">
          <ac:chgData name="雄斗 増本" userId="c33bc751-cd93-45c0-ad15-94131cb6fb34" providerId="ADAL" clId="{EE9B2E8F-BB2E-447E-8CE5-49AD846F0CD0}" dt="2019-11-28T12:53:24.085" v="12121" actId="571"/>
          <ac:spMkLst>
            <pc:docMk/>
            <pc:sldMk cId="300898567" sldId="306"/>
            <ac:spMk id="199" creationId="{B729555F-1435-40C3-9970-84EFB679EB3C}"/>
          </ac:spMkLst>
        </pc:spChg>
        <pc:spChg chg="add mod">
          <ac:chgData name="雄斗 増本" userId="c33bc751-cd93-45c0-ad15-94131cb6fb34" providerId="ADAL" clId="{EE9B2E8F-BB2E-447E-8CE5-49AD846F0CD0}" dt="2019-11-28T12:53:55.121" v="12173" actId="164"/>
          <ac:spMkLst>
            <pc:docMk/>
            <pc:sldMk cId="300898567" sldId="306"/>
            <ac:spMk id="200" creationId="{8BE936B5-B8F6-4004-8F99-1CF21B70FA8C}"/>
          </ac:spMkLst>
        </pc:spChg>
        <pc:grpChg chg="add del mod ord">
          <ac:chgData name="雄斗 増本" userId="c33bc751-cd93-45c0-ad15-94131cb6fb34" providerId="ADAL" clId="{EE9B2E8F-BB2E-447E-8CE5-49AD846F0CD0}" dt="2019-11-28T12:52:12.702" v="12094" actId="165"/>
          <ac:grpSpMkLst>
            <pc:docMk/>
            <pc:sldMk cId="300898567" sldId="306"/>
            <ac:grpSpMk id="3" creationId="{EAEF97A9-018B-466A-AB1A-3960CEF95820}"/>
          </ac:grpSpMkLst>
        </pc:grpChg>
        <pc:grpChg chg="add mod ord">
          <ac:chgData name="雄斗 増本" userId="c33bc751-cd93-45c0-ad15-94131cb6fb34" providerId="ADAL" clId="{EE9B2E8F-BB2E-447E-8CE5-49AD846F0CD0}" dt="2019-11-28T12:52:02.918" v="12090" actId="166"/>
          <ac:grpSpMkLst>
            <pc:docMk/>
            <pc:sldMk cId="300898567" sldId="306"/>
            <ac:grpSpMk id="4" creationId="{BC742689-983C-4E68-8B7B-01B50FE8CFF7}"/>
          </ac:grpSpMkLst>
        </pc:grpChg>
        <pc:grpChg chg="add mod">
          <ac:chgData name="雄斗 増本" userId="c33bc751-cd93-45c0-ad15-94131cb6fb34" providerId="ADAL" clId="{EE9B2E8F-BB2E-447E-8CE5-49AD846F0CD0}" dt="2019-11-28T12:53:03.538" v="12115" actId="14100"/>
          <ac:grpSpMkLst>
            <pc:docMk/>
            <pc:sldMk cId="300898567" sldId="306"/>
            <ac:grpSpMk id="5" creationId="{63D5D653-D4CB-42B1-838C-E9FC8A86C415}"/>
          </ac:grpSpMkLst>
        </pc:grpChg>
        <pc:grpChg chg="add mod">
          <ac:chgData name="雄斗 増本" userId="c33bc751-cd93-45c0-ad15-94131cb6fb34" providerId="ADAL" clId="{EE9B2E8F-BB2E-447E-8CE5-49AD846F0CD0}" dt="2019-12-20T06:07:38.791" v="20490"/>
          <ac:grpSpMkLst>
            <pc:docMk/>
            <pc:sldMk cId="300898567" sldId="306"/>
            <ac:grpSpMk id="6" creationId="{1DCDB38C-2FD0-4F27-804A-C7E25104B08C}"/>
          </ac:grpSpMkLst>
        </pc:grpChg>
        <pc:grpChg chg="mod">
          <ac:chgData name="雄斗 増本" userId="c33bc751-cd93-45c0-ad15-94131cb6fb34" providerId="ADAL" clId="{EE9B2E8F-BB2E-447E-8CE5-49AD846F0CD0}" dt="2019-12-20T06:07:38.791" v="20490"/>
          <ac:grpSpMkLst>
            <pc:docMk/>
            <pc:sldMk cId="300898567" sldId="306"/>
            <ac:grpSpMk id="7" creationId="{5BB45E69-1E2F-4740-A9E7-259A55F0078B}"/>
          </ac:grpSpMkLst>
        </pc:grpChg>
        <pc:grpChg chg="mod topLvl">
          <ac:chgData name="雄斗 増本" userId="c33bc751-cd93-45c0-ad15-94131cb6fb34" providerId="ADAL" clId="{EE9B2E8F-BB2E-447E-8CE5-49AD846F0CD0}" dt="2019-11-28T12:52:12.702" v="12094" actId="165"/>
          <ac:grpSpMkLst>
            <pc:docMk/>
            <pc:sldMk cId="300898567" sldId="306"/>
            <ac:grpSpMk id="47" creationId="{59DA7A09-F09B-454F-B74B-66862460CC61}"/>
          </ac:grpSpMkLst>
        </pc:grpChg>
        <pc:grpChg chg="add del mod ord">
          <ac:chgData name="雄斗 増本" userId="c33bc751-cd93-45c0-ad15-94131cb6fb34" providerId="ADAL" clId="{EE9B2E8F-BB2E-447E-8CE5-49AD846F0CD0}" dt="2019-11-28T12:53:31.279" v="12122" actId="165"/>
          <ac:grpSpMkLst>
            <pc:docMk/>
            <pc:sldMk cId="300898567" sldId="306"/>
            <ac:grpSpMk id="85" creationId="{F47EA344-A970-493B-B8E9-D0B2C10178CD}"/>
          </ac:grpSpMkLst>
        </pc:grpChg>
        <pc:grpChg chg="add del mod">
          <ac:chgData name="雄斗 増本" userId="c33bc751-cd93-45c0-ad15-94131cb6fb34" providerId="ADAL" clId="{EE9B2E8F-BB2E-447E-8CE5-49AD846F0CD0}" dt="2019-11-28T12:52:07.333" v="12093" actId="164"/>
          <ac:grpSpMkLst>
            <pc:docMk/>
            <pc:sldMk cId="300898567" sldId="306"/>
            <ac:grpSpMk id="146" creationId="{405ECAA1-41E9-4101-BC35-A1EC1BC52CB6}"/>
          </ac:grpSpMkLst>
        </pc:grpChg>
        <pc:grpChg chg="add del mod">
          <ac:chgData name="雄斗 増本" userId="c33bc751-cd93-45c0-ad15-94131cb6fb34" providerId="ADAL" clId="{EE9B2E8F-BB2E-447E-8CE5-49AD846F0CD0}" dt="2019-11-28T12:52:07.333" v="12093" actId="164"/>
          <ac:grpSpMkLst>
            <pc:docMk/>
            <pc:sldMk cId="300898567" sldId="306"/>
            <ac:grpSpMk id="165" creationId="{69BD7A0F-B5B5-43AB-AD9C-3206DC5A6980}"/>
          </ac:grpSpMkLst>
        </pc:grpChg>
        <pc:grpChg chg="add del mod">
          <ac:chgData name="雄斗 増本" userId="c33bc751-cd93-45c0-ad15-94131cb6fb34" providerId="ADAL" clId="{EE9B2E8F-BB2E-447E-8CE5-49AD846F0CD0}" dt="2019-11-28T12:52:07.333" v="12093" actId="164"/>
          <ac:grpSpMkLst>
            <pc:docMk/>
            <pc:sldMk cId="300898567" sldId="306"/>
            <ac:grpSpMk id="168" creationId="{E6E36C56-33E7-4A0E-A23C-92A4CB7CF846}"/>
          </ac:grpSpMkLst>
        </pc:grpChg>
        <pc:grpChg chg="add del mod">
          <ac:chgData name="雄斗 増本" userId="c33bc751-cd93-45c0-ad15-94131cb6fb34" providerId="ADAL" clId="{EE9B2E8F-BB2E-447E-8CE5-49AD846F0CD0}" dt="2019-11-28T12:52:07.333" v="12093" actId="164"/>
          <ac:grpSpMkLst>
            <pc:docMk/>
            <pc:sldMk cId="300898567" sldId="306"/>
            <ac:grpSpMk id="171" creationId="{32934CAF-71F7-45C4-8081-EA2C1F2556E6}"/>
          </ac:grpSpMkLst>
        </pc:grpChg>
        <pc:grpChg chg="add del mod">
          <ac:chgData name="雄斗 増本" userId="c33bc751-cd93-45c0-ad15-94131cb6fb34" providerId="ADAL" clId="{EE9B2E8F-BB2E-447E-8CE5-49AD846F0CD0}" dt="2019-11-28T12:52:07.333" v="12093" actId="164"/>
          <ac:grpSpMkLst>
            <pc:docMk/>
            <pc:sldMk cId="300898567" sldId="306"/>
            <ac:grpSpMk id="174" creationId="{BED569F9-F512-4195-B59C-48EC2A0157BC}"/>
          </ac:grpSpMkLst>
        </pc:grpChg>
        <pc:grpChg chg="add del mod">
          <ac:chgData name="雄斗 増本" userId="c33bc751-cd93-45c0-ad15-94131cb6fb34" providerId="ADAL" clId="{EE9B2E8F-BB2E-447E-8CE5-49AD846F0CD0}" dt="2019-11-28T12:52:07.333" v="12093" actId="164"/>
          <ac:grpSpMkLst>
            <pc:docMk/>
            <pc:sldMk cId="300898567" sldId="306"/>
            <ac:grpSpMk id="177" creationId="{A98B5D01-A403-433D-953B-35011BA3FCD2}"/>
          </ac:grpSpMkLst>
        </pc:grpChg>
        <pc:grpChg chg="add del mod">
          <ac:chgData name="雄斗 増本" userId="c33bc751-cd93-45c0-ad15-94131cb6fb34" providerId="ADAL" clId="{EE9B2E8F-BB2E-447E-8CE5-49AD846F0CD0}" dt="2019-11-28T12:52:07.333" v="12093" actId="164"/>
          <ac:grpSpMkLst>
            <pc:docMk/>
            <pc:sldMk cId="300898567" sldId="306"/>
            <ac:grpSpMk id="186" creationId="{F8AE54F3-D91D-42BB-92A2-E23823F572F2}"/>
          </ac:grpSpMkLst>
        </pc:grpChg>
        <pc:grpChg chg="add del mod">
          <ac:chgData name="雄斗 増本" userId="c33bc751-cd93-45c0-ad15-94131cb6fb34" providerId="ADAL" clId="{EE9B2E8F-BB2E-447E-8CE5-49AD846F0CD0}" dt="2019-11-28T12:52:07.333" v="12093" actId="164"/>
          <ac:grpSpMkLst>
            <pc:docMk/>
            <pc:sldMk cId="300898567" sldId="306"/>
            <ac:grpSpMk id="191" creationId="{FEA8EA72-28B6-4E90-A984-042DF4AECD82}"/>
          </ac:grpSpMkLst>
        </pc:grpChg>
      </pc:sldChg>
      <pc:sldChg chg="addSp delSp modSp add del setBg">
        <pc:chgData name="雄斗 増本" userId="c33bc751-cd93-45c0-ad15-94131cb6fb34" providerId="ADAL" clId="{EE9B2E8F-BB2E-447E-8CE5-49AD846F0CD0}" dt="2019-12-19T06:50:46.113" v="20358" actId="14100"/>
        <pc:sldMkLst>
          <pc:docMk/>
          <pc:sldMk cId="1896810140" sldId="308"/>
        </pc:sldMkLst>
        <pc:spChg chg="add del">
          <ac:chgData name="雄斗 増本" userId="c33bc751-cd93-45c0-ad15-94131cb6fb34" providerId="ADAL" clId="{EE9B2E8F-BB2E-447E-8CE5-49AD846F0CD0}" dt="2019-11-21T04:10:43.944" v="6590"/>
          <ac:spMkLst>
            <pc:docMk/>
            <pc:sldMk cId="1896810140" sldId="308"/>
            <ac:spMk id="4" creationId="{DF21A110-18D4-4C3A-B200-1E64BA2AA145}"/>
          </ac:spMkLst>
        </pc:spChg>
        <pc:spChg chg="add mod">
          <ac:chgData name="雄斗 増本" userId="c33bc751-cd93-45c0-ad15-94131cb6fb34" providerId="ADAL" clId="{EE9B2E8F-BB2E-447E-8CE5-49AD846F0CD0}" dt="2019-11-21T04:29:44.379" v="6706" actId="1076"/>
          <ac:spMkLst>
            <pc:docMk/>
            <pc:sldMk cId="1896810140" sldId="308"/>
            <ac:spMk id="5" creationId="{DB4BBD9C-1CC3-463E-A776-9F0106093073}"/>
          </ac:spMkLst>
        </pc:spChg>
        <pc:spChg chg="add mod">
          <ac:chgData name="雄斗 増本" userId="c33bc751-cd93-45c0-ad15-94131cb6fb34" providerId="ADAL" clId="{EE9B2E8F-BB2E-447E-8CE5-49AD846F0CD0}" dt="2019-11-21T04:06:38.005" v="6572" actId="3064"/>
          <ac:spMkLst>
            <pc:docMk/>
            <pc:sldMk cId="1896810140" sldId="308"/>
            <ac:spMk id="7" creationId="{9E79375C-9622-4AD7-9321-2752EE8C2B43}"/>
          </ac:spMkLst>
        </pc:spChg>
        <pc:spChg chg="mod">
          <ac:chgData name="雄斗 増本" userId="c33bc751-cd93-45c0-ad15-94131cb6fb34" providerId="ADAL" clId="{EE9B2E8F-BB2E-447E-8CE5-49AD846F0CD0}" dt="2019-11-21T04:06:38.005" v="6572" actId="3064"/>
          <ac:spMkLst>
            <pc:docMk/>
            <pc:sldMk cId="1896810140" sldId="308"/>
            <ac:spMk id="9" creationId="{B1ABC805-7393-401D-BD8A-C333FF82FB9A}"/>
          </ac:spMkLst>
        </pc:spChg>
        <pc:spChg chg="mod">
          <ac:chgData name="雄斗 増本" userId="c33bc751-cd93-45c0-ad15-94131cb6fb34" providerId="ADAL" clId="{EE9B2E8F-BB2E-447E-8CE5-49AD846F0CD0}" dt="2019-11-21T04:06:38.005" v="6572" actId="3064"/>
          <ac:spMkLst>
            <pc:docMk/>
            <pc:sldMk cId="1896810140" sldId="308"/>
            <ac:spMk id="10" creationId="{6372470F-6D5B-44F4-9E0C-04550380CA95}"/>
          </ac:spMkLst>
        </pc:spChg>
        <pc:spChg chg="mod">
          <ac:chgData name="雄斗 増本" userId="c33bc751-cd93-45c0-ad15-94131cb6fb34" providerId="ADAL" clId="{EE9B2E8F-BB2E-447E-8CE5-49AD846F0CD0}" dt="2019-11-21T04:06:38.005" v="6572" actId="3064"/>
          <ac:spMkLst>
            <pc:docMk/>
            <pc:sldMk cId="1896810140" sldId="308"/>
            <ac:spMk id="11" creationId="{B881BE13-3F9E-4A17-9215-2743051ACD5B}"/>
          </ac:spMkLst>
        </pc:spChg>
        <pc:spChg chg="mod">
          <ac:chgData name="雄斗 増本" userId="c33bc751-cd93-45c0-ad15-94131cb6fb34" providerId="ADAL" clId="{EE9B2E8F-BB2E-447E-8CE5-49AD846F0CD0}" dt="2019-11-21T04:06:38.005" v="6572" actId="3064"/>
          <ac:spMkLst>
            <pc:docMk/>
            <pc:sldMk cId="1896810140" sldId="308"/>
            <ac:spMk id="12" creationId="{A4052C93-7BFE-4613-873B-70861089159B}"/>
          </ac:spMkLst>
        </pc:spChg>
        <pc:spChg chg="mod">
          <ac:chgData name="雄斗 増本" userId="c33bc751-cd93-45c0-ad15-94131cb6fb34" providerId="ADAL" clId="{EE9B2E8F-BB2E-447E-8CE5-49AD846F0CD0}" dt="2019-11-21T04:06:38.005" v="6572" actId="3064"/>
          <ac:spMkLst>
            <pc:docMk/>
            <pc:sldMk cId="1896810140" sldId="308"/>
            <ac:spMk id="13" creationId="{16A354BB-B2B5-43DF-A497-08032A68D147}"/>
          </ac:spMkLst>
        </pc:spChg>
        <pc:spChg chg="mod">
          <ac:chgData name="雄斗 増本" userId="c33bc751-cd93-45c0-ad15-94131cb6fb34" providerId="ADAL" clId="{EE9B2E8F-BB2E-447E-8CE5-49AD846F0CD0}" dt="2019-11-21T04:06:38.005" v="6572" actId="3064"/>
          <ac:spMkLst>
            <pc:docMk/>
            <pc:sldMk cId="1896810140" sldId="308"/>
            <ac:spMk id="14" creationId="{4152D094-9061-45CF-B959-B85C24288266}"/>
          </ac:spMkLst>
        </pc:spChg>
        <pc:spChg chg="mod">
          <ac:chgData name="雄斗 増本" userId="c33bc751-cd93-45c0-ad15-94131cb6fb34" providerId="ADAL" clId="{EE9B2E8F-BB2E-447E-8CE5-49AD846F0CD0}" dt="2019-11-21T04:06:38.005" v="6572" actId="3064"/>
          <ac:spMkLst>
            <pc:docMk/>
            <pc:sldMk cId="1896810140" sldId="308"/>
            <ac:spMk id="16" creationId="{41FCF14D-2D01-4F50-9750-6ADB91E34914}"/>
          </ac:spMkLst>
        </pc:spChg>
        <pc:spChg chg="mod">
          <ac:chgData name="雄斗 増本" userId="c33bc751-cd93-45c0-ad15-94131cb6fb34" providerId="ADAL" clId="{EE9B2E8F-BB2E-447E-8CE5-49AD846F0CD0}" dt="2019-11-21T04:07:10.468" v="6584" actId="3064"/>
          <ac:spMkLst>
            <pc:docMk/>
            <pc:sldMk cId="1896810140" sldId="308"/>
            <ac:spMk id="17" creationId="{2EA35762-174A-4DAB-B468-02E06024F8A4}"/>
          </ac:spMkLst>
        </pc:spChg>
        <pc:spChg chg="mod">
          <ac:chgData name="雄斗 増本" userId="c33bc751-cd93-45c0-ad15-94131cb6fb34" providerId="ADAL" clId="{EE9B2E8F-BB2E-447E-8CE5-49AD846F0CD0}" dt="2019-11-21T04:06:38.005" v="6572" actId="3064"/>
          <ac:spMkLst>
            <pc:docMk/>
            <pc:sldMk cId="1896810140" sldId="308"/>
            <ac:spMk id="18" creationId="{9B21EF58-51F1-4773-9B30-3D4B3F3AF4DA}"/>
          </ac:spMkLst>
        </pc:spChg>
        <pc:spChg chg="mod">
          <ac:chgData name="雄斗 増本" userId="c33bc751-cd93-45c0-ad15-94131cb6fb34" providerId="ADAL" clId="{EE9B2E8F-BB2E-447E-8CE5-49AD846F0CD0}" dt="2019-11-21T04:06:38.005" v="6572" actId="3064"/>
          <ac:spMkLst>
            <pc:docMk/>
            <pc:sldMk cId="1896810140" sldId="308"/>
            <ac:spMk id="19" creationId="{BD61C6FA-21E5-4B91-BFA5-182E2A3E3839}"/>
          </ac:spMkLst>
        </pc:spChg>
        <pc:spChg chg="mod">
          <ac:chgData name="雄斗 増本" userId="c33bc751-cd93-45c0-ad15-94131cb6fb34" providerId="ADAL" clId="{EE9B2E8F-BB2E-447E-8CE5-49AD846F0CD0}" dt="2019-11-21T04:06:38.005" v="6572" actId="3064"/>
          <ac:spMkLst>
            <pc:docMk/>
            <pc:sldMk cId="1896810140" sldId="308"/>
            <ac:spMk id="20" creationId="{A3302D3D-88DA-472D-8B0C-7C6AD102B285}"/>
          </ac:spMkLst>
        </pc:spChg>
        <pc:spChg chg="mod">
          <ac:chgData name="雄斗 増本" userId="c33bc751-cd93-45c0-ad15-94131cb6fb34" providerId="ADAL" clId="{EE9B2E8F-BB2E-447E-8CE5-49AD846F0CD0}" dt="2019-11-21T04:06:38.005" v="6572" actId="3064"/>
          <ac:spMkLst>
            <pc:docMk/>
            <pc:sldMk cId="1896810140" sldId="308"/>
            <ac:spMk id="21" creationId="{BCC70A58-EBCE-4718-817D-5750657F2E2D}"/>
          </ac:spMkLst>
        </pc:spChg>
        <pc:spChg chg="mod">
          <ac:chgData name="雄斗 増本" userId="c33bc751-cd93-45c0-ad15-94131cb6fb34" providerId="ADAL" clId="{EE9B2E8F-BB2E-447E-8CE5-49AD846F0CD0}" dt="2019-11-21T04:06:38.005" v="6572" actId="3064"/>
          <ac:spMkLst>
            <pc:docMk/>
            <pc:sldMk cId="1896810140" sldId="308"/>
            <ac:spMk id="22" creationId="{2446445F-5838-4D4C-AE67-211C9F1D5AAE}"/>
          </ac:spMkLst>
        </pc:spChg>
        <pc:spChg chg="mod">
          <ac:chgData name="雄斗 増本" userId="c33bc751-cd93-45c0-ad15-94131cb6fb34" providerId="ADAL" clId="{EE9B2E8F-BB2E-447E-8CE5-49AD846F0CD0}" dt="2019-11-21T04:06:38.005" v="6572" actId="3064"/>
          <ac:spMkLst>
            <pc:docMk/>
            <pc:sldMk cId="1896810140" sldId="308"/>
            <ac:spMk id="23" creationId="{5E8FF284-D019-40AB-B7F1-6332AEF23141}"/>
          </ac:spMkLst>
        </pc:spChg>
        <pc:spChg chg="mod">
          <ac:chgData name="雄斗 増本" userId="c33bc751-cd93-45c0-ad15-94131cb6fb34" providerId="ADAL" clId="{EE9B2E8F-BB2E-447E-8CE5-49AD846F0CD0}" dt="2019-11-21T04:06:38.005" v="6572" actId="3064"/>
          <ac:spMkLst>
            <pc:docMk/>
            <pc:sldMk cId="1896810140" sldId="308"/>
            <ac:spMk id="24" creationId="{5D05A668-7F4C-41FC-A329-97BA1B5672E8}"/>
          </ac:spMkLst>
        </pc:spChg>
        <pc:spChg chg="mod">
          <ac:chgData name="雄斗 増本" userId="c33bc751-cd93-45c0-ad15-94131cb6fb34" providerId="ADAL" clId="{EE9B2E8F-BB2E-447E-8CE5-49AD846F0CD0}" dt="2019-11-21T04:06:38.005" v="6572" actId="3064"/>
          <ac:spMkLst>
            <pc:docMk/>
            <pc:sldMk cId="1896810140" sldId="308"/>
            <ac:spMk id="25" creationId="{932E271F-9372-42E2-802B-EA2E89EA799D}"/>
          </ac:spMkLst>
        </pc:spChg>
        <pc:spChg chg="mod">
          <ac:chgData name="雄斗 増本" userId="c33bc751-cd93-45c0-ad15-94131cb6fb34" providerId="ADAL" clId="{EE9B2E8F-BB2E-447E-8CE5-49AD846F0CD0}" dt="2019-11-21T04:06:38.005" v="6572" actId="3064"/>
          <ac:spMkLst>
            <pc:docMk/>
            <pc:sldMk cId="1896810140" sldId="308"/>
            <ac:spMk id="26" creationId="{788C11C1-36FB-4E6E-8539-329790EF79F5}"/>
          </ac:spMkLst>
        </pc:spChg>
        <pc:spChg chg="mod">
          <ac:chgData name="雄斗 増本" userId="c33bc751-cd93-45c0-ad15-94131cb6fb34" providerId="ADAL" clId="{EE9B2E8F-BB2E-447E-8CE5-49AD846F0CD0}" dt="2019-11-21T04:06:38.005" v="6572" actId="3064"/>
          <ac:spMkLst>
            <pc:docMk/>
            <pc:sldMk cId="1896810140" sldId="308"/>
            <ac:spMk id="27" creationId="{2C9777E6-A15A-42D8-8C88-FD3780F89D95}"/>
          </ac:spMkLst>
        </pc:spChg>
        <pc:spChg chg="mod">
          <ac:chgData name="雄斗 増本" userId="c33bc751-cd93-45c0-ad15-94131cb6fb34" providerId="ADAL" clId="{EE9B2E8F-BB2E-447E-8CE5-49AD846F0CD0}" dt="2019-11-21T04:06:38.005" v="6572" actId="3064"/>
          <ac:spMkLst>
            <pc:docMk/>
            <pc:sldMk cId="1896810140" sldId="308"/>
            <ac:spMk id="28" creationId="{9423E7AC-5F5F-4E80-8E40-3D41CFCBCAA2}"/>
          </ac:spMkLst>
        </pc:spChg>
        <pc:spChg chg="add mod">
          <ac:chgData name="雄斗 増本" userId="c33bc751-cd93-45c0-ad15-94131cb6fb34" providerId="ADAL" clId="{EE9B2E8F-BB2E-447E-8CE5-49AD846F0CD0}" dt="2019-11-21T04:06:38.005" v="6572" actId="3064"/>
          <ac:spMkLst>
            <pc:docMk/>
            <pc:sldMk cId="1896810140" sldId="308"/>
            <ac:spMk id="29" creationId="{58C76F12-0B54-4436-ACA6-D2D07BE78DDE}"/>
          </ac:spMkLst>
        </pc:spChg>
        <pc:spChg chg="add mod">
          <ac:chgData name="雄斗 増本" userId="c33bc751-cd93-45c0-ad15-94131cb6fb34" providerId="ADAL" clId="{EE9B2E8F-BB2E-447E-8CE5-49AD846F0CD0}" dt="2019-11-21T04:06:38.005" v="6572" actId="3064"/>
          <ac:spMkLst>
            <pc:docMk/>
            <pc:sldMk cId="1896810140" sldId="308"/>
            <ac:spMk id="30" creationId="{840D89F3-6D25-446F-A05B-0E8E9DD57F62}"/>
          </ac:spMkLst>
        </pc:spChg>
        <pc:spChg chg="add mod">
          <ac:chgData name="雄斗 増本" userId="c33bc751-cd93-45c0-ad15-94131cb6fb34" providerId="ADAL" clId="{EE9B2E8F-BB2E-447E-8CE5-49AD846F0CD0}" dt="2019-11-21T04:06:38.005" v="6572" actId="3064"/>
          <ac:spMkLst>
            <pc:docMk/>
            <pc:sldMk cId="1896810140" sldId="308"/>
            <ac:spMk id="31" creationId="{746D57B3-9887-42B0-95AE-6E3D9D47637E}"/>
          </ac:spMkLst>
        </pc:spChg>
        <pc:spChg chg="mod">
          <ac:chgData name="雄斗 増本" userId="c33bc751-cd93-45c0-ad15-94131cb6fb34" providerId="ADAL" clId="{EE9B2E8F-BB2E-447E-8CE5-49AD846F0CD0}" dt="2019-12-09T08:47:14.873" v="13829"/>
          <ac:spMkLst>
            <pc:docMk/>
            <pc:sldMk cId="1896810140" sldId="308"/>
            <ac:spMk id="32" creationId="{346EBB32-73BD-4A9D-95CD-6440B2FFEA54}"/>
          </ac:spMkLst>
        </pc:spChg>
        <pc:spChg chg="add mod">
          <ac:chgData name="雄斗 増本" userId="c33bc751-cd93-45c0-ad15-94131cb6fb34" providerId="ADAL" clId="{EE9B2E8F-BB2E-447E-8CE5-49AD846F0CD0}" dt="2019-11-21T04:06:38.005" v="6572" actId="3064"/>
          <ac:spMkLst>
            <pc:docMk/>
            <pc:sldMk cId="1896810140" sldId="308"/>
            <ac:spMk id="33" creationId="{482C9945-C2F2-4B57-867E-3F2CDBF88A0E}"/>
          </ac:spMkLst>
        </pc:spChg>
        <pc:spChg chg="add mod">
          <ac:chgData name="雄斗 増本" userId="c33bc751-cd93-45c0-ad15-94131cb6fb34" providerId="ADAL" clId="{EE9B2E8F-BB2E-447E-8CE5-49AD846F0CD0}" dt="2019-11-21T04:06:38.005" v="6572" actId="3064"/>
          <ac:spMkLst>
            <pc:docMk/>
            <pc:sldMk cId="1896810140" sldId="308"/>
            <ac:spMk id="34" creationId="{BF7DA784-A037-4460-8647-C144B8B2D0C7}"/>
          </ac:spMkLst>
        </pc:spChg>
        <pc:spChg chg="add mod">
          <ac:chgData name="雄斗 増本" userId="c33bc751-cd93-45c0-ad15-94131cb6fb34" providerId="ADAL" clId="{EE9B2E8F-BB2E-447E-8CE5-49AD846F0CD0}" dt="2019-11-21T04:06:38.005" v="6572" actId="3064"/>
          <ac:spMkLst>
            <pc:docMk/>
            <pc:sldMk cId="1896810140" sldId="308"/>
            <ac:spMk id="36" creationId="{1BE9477F-1DD2-4830-850A-C1AF4D104648}"/>
          </ac:spMkLst>
        </pc:spChg>
        <pc:spChg chg="mod">
          <ac:chgData name="雄斗 増本" userId="c33bc751-cd93-45c0-ad15-94131cb6fb34" providerId="ADAL" clId="{EE9B2E8F-BB2E-447E-8CE5-49AD846F0CD0}" dt="2019-11-21T04:42:51.187" v="6866"/>
          <ac:spMkLst>
            <pc:docMk/>
            <pc:sldMk cId="1896810140" sldId="308"/>
            <ac:spMk id="42" creationId="{9EBA0994-951E-4FE0-B26A-83BD0CE7793D}"/>
          </ac:spMkLst>
        </pc:spChg>
        <pc:spChg chg="add mod">
          <ac:chgData name="雄斗 増本" userId="c33bc751-cd93-45c0-ad15-94131cb6fb34" providerId="ADAL" clId="{EE9B2E8F-BB2E-447E-8CE5-49AD846F0CD0}" dt="2019-11-21T05:13:28.450" v="7078" actId="14100"/>
          <ac:spMkLst>
            <pc:docMk/>
            <pc:sldMk cId="1896810140" sldId="308"/>
            <ac:spMk id="45" creationId="{51CE9C88-81DE-4723-9E7F-78A621DEADEE}"/>
          </ac:spMkLst>
        </pc:spChg>
        <pc:spChg chg="add mod">
          <ac:chgData name="雄斗 増本" userId="c33bc751-cd93-45c0-ad15-94131cb6fb34" providerId="ADAL" clId="{EE9B2E8F-BB2E-447E-8CE5-49AD846F0CD0}" dt="2019-11-21T05:29:57.587" v="7497" actId="1076"/>
          <ac:spMkLst>
            <pc:docMk/>
            <pc:sldMk cId="1896810140" sldId="308"/>
            <ac:spMk id="48" creationId="{F8B6AF0F-EBEA-4327-A75D-EF6900089D03}"/>
          </ac:spMkLst>
        </pc:spChg>
        <pc:spChg chg="add mod">
          <ac:chgData name="雄斗 増本" userId="c33bc751-cd93-45c0-ad15-94131cb6fb34" providerId="ADAL" clId="{EE9B2E8F-BB2E-447E-8CE5-49AD846F0CD0}" dt="2019-11-21T04:34:44.258" v="6765"/>
          <ac:spMkLst>
            <pc:docMk/>
            <pc:sldMk cId="1896810140" sldId="308"/>
            <ac:spMk id="52" creationId="{9318607B-DFE6-4FEC-BC7D-469EBCED9271}"/>
          </ac:spMkLst>
        </pc:spChg>
        <pc:spChg chg="add del mod">
          <ac:chgData name="雄斗 増本" userId="c33bc751-cd93-45c0-ad15-94131cb6fb34" providerId="ADAL" clId="{EE9B2E8F-BB2E-447E-8CE5-49AD846F0CD0}" dt="2019-11-21T05:29:03.003" v="7464" actId="478"/>
          <ac:spMkLst>
            <pc:docMk/>
            <pc:sldMk cId="1896810140" sldId="308"/>
            <ac:spMk id="60" creationId="{C7C1286F-FC7B-4EFD-88BE-355771A33D3C}"/>
          </ac:spMkLst>
        </pc:spChg>
        <pc:spChg chg="add mod">
          <ac:chgData name="雄斗 増本" userId="c33bc751-cd93-45c0-ad15-94131cb6fb34" providerId="ADAL" clId="{EE9B2E8F-BB2E-447E-8CE5-49AD846F0CD0}" dt="2019-11-21T09:44:55.540" v="8581" actId="20577"/>
          <ac:spMkLst>
            <pc:docMk/>
            <pc:sldMk cId="1896810140" sldId="308"/>
            <ac:spMk id="64" creationId="{B9BB4AC4-7A09-4E77-A565-0F07755E27C4}"/>
          </ac:spMkLst>
        </pc:spChg>
        <pc:spChg chg="add mod">
          <ac:chgData name="雄斗 増本" userId="c33bc751-cd93-45c0-ad15-94131cb6fb34" providerId="ADAL" clId="{EE9B2E8F-BB2E-447E-8CE5-49AD846F0CD0}" dt="2019-11-21T05:37:37.591" v="7768" actId="1076"/>
          <ac:spMkLst>
            <pc:docMk/>
            <pc:sldMk cId="1896810140" sldId="308"/>
            <ac:spMk id="73" creationId="{57E521F0-9B46-46B9-90CE-1558EE7D77A8}"/>
          </ac:spMkLst>
        </pc:spChg>
        <pc:spChg chg="add mod">
          <ac:chgData name="雄斗 増本" userId="c33bc751-cd93-45c0-ad15-94131cb6fb34" providerId="ADAL" clId="{EE9B2E8F-BB2E-447E-8CE5-49AD846F0CD0}" dt="2019-11-21T09:44:59.203" v="8583" actId="20577"/>
          <ac:spMkLst>
            <pc:docMk/>
            <pc:sldMk cId="1896810140" sldId="308"/>
            <ac:spMk id="74" creationId="{7AF4B0AA-DD41-47A8-A32F-9C2B7FB8D39E}"/>
          </ac:spMkLst>
        </pc:spChg>
        <pc:spChg chg="add">
          <ac:chgData name="雄斗 増本" userId="c33bc751-cd93-45c0-ad15-94131cb6fb34" providerId="ADAL" clId="{EE9B2E8F-BB2E-447E-8CE5-49AD846F0CD0}" dt="2019-12-19T06:49:20.303" v="20339"/>
          <ac:spMkLst>
            <pc:docMk/>
            <pc:sldMk cId="1896810140" sldId="308"/>
            <ac:spMk id="77" creationId="{1176DDC9-F9D6-4269-B883-6A3A8EAB533B}"/>
          </ac:spMkLst>
        </pc:spChg>
        <pc:spChg chg="add">
          <ac:chgData name="雄斗 増本" userId="c33bc751-cd93-45c0-ad15-94131cb6fb34" providerId="ADAL" clId="{EE9B2E8F-BB2E-447E-8CE5-49AD846F0CD0}" dt="2019-12-19T06:49:20.303" v="20339"/>
          <ac:spMkLst>
            <pc:docMk/>
            <pc:sldMk cId="1896810140" sldId="308"/>
            <ac:spMk id="78" creationId="{F107B867-4603-408D-AA98-41FC72D3D218}"/>
          </ac:spMkLst>
        </pc:spChg>
        <pc:spChg chg="add del mod">
          <ac:chgData name="雄斗 増本" userId="c33bc751-cd93-45c0-ad15-94131cb6fb34" providerId="ADAL" clId="{EE9B2E8F-BB2E-447E-8CE5-49AD846F0CD0}" dt="2019-12-19T06:50:01.139" v="20350" actId="478"/>
          <ac:spMkLst>
            <pc:docMk/>
            <pc:sldMk cId="1896810140" sldId="308"/>
            <ac:spMk id="79" creationId="{897AEE40-7F11-4331-B12C-C9A76F1FB970}"/>
          </ac:spMkLst>
        </pc:spChg>
        <pc:spChg chg="add mod">
          <ac:chgData name="雄斗 増本" userId="c33bc751-cd93-45c0-ad15-94131cb6fb34" providerId="ADAL" clId="{EE9B2E8F-BB2E-447E-8CE5-49AD846F0CD0}" dt="2019-12-19T06:49:00.482" v="20333" actId="1076"/>
          <ac:spMkLst>
            <pc:docMk/>
            <pc:sldMk cId="1896810140" sldId="308"/>
            <ac:spMk id="80" creationId="{EC2D0EBC-393C-48FD-8DE1-CE732221C994}"/>
          </ac:spMkLst>
        </pc:spChg>
        <pc:spChg chg="add">
          <ac:chgData name="雄斗 増本" userId="c33bc751-cd93-45c0-ad15-94131cb6fb34" providerId="ADAL" clId="{EE9B2E8F-BB2E-447E-8CE5-49AD846F0CD0}" dt="2019-12-19T06:49:20.303" v="20339"/>
          <ac:spMkLst>
            <pc:docMk/>
            <pc:sldMk cId="1896810140" sldId="308"/>
            <ac:spMk id="82" creationId="{12EDF06B-5DCD-4BBE-A9FA-51C15347DC14}"/>
          </ac:spMkLst>
        </pc:spChg>
        <pc:spChg chg="add">
          <ac:chgData name="雄斗 増本" userId="c33bc751-cd93-45c0-ad15-94131cb6fb34" providerId="ADAL" clId="{EE9B2E8F-BB2E-447E-8CE5-49AD846F0CD0}" dt="2019-12-19T06:49:20.303" v="20339"/>
          <ac:spMkLst>
            <pc:docMk/>
            <pc:sldMk cId="1896810140" sldId="308"/>
            <ac:spMk id="83" creationId="{9C4C9C24-BC41-4C11-8142-B6E1F60BCD1D}"/>
          </ac:spMkLst>
        </pc:spChg>
        <pc:spChg chg="add mod">
          <ac:chgData name="雄斗 増本" userId="c33bc751-cd93-45c0-ad15-94131cb6fb34" providerId="ADAL" clId="{EE9B2E8F-BB2E-447E-8CE5-49AD846F0CD0}" dt="2019-12-19T06:48:44.182" v="20328" actId="1076"/>
          <ac:spMkLst>
            <pc:docMk/>
            <pc:sldMk cId="1896810140" sldId="308"/>
            <ac:spMk id="84" creationId="{BAFB402E-192C-454E-B010-A6768E89B7AC}"/>
          </ac:spMkLst>
        </pc:spChg>
        <pc:spChg chg="add mod">
          <ac:chgData name="雄斗 増本" userId="c33bc751-cd93-45c0-ad15-94131cb6fb34" providerId="ADAL" clId="{EE9B2E8F-BB2E-447E-8CE5-49AD846F0CD0}" dt="2019-12-19T06:48:39.976" v="20327" actId="1076"/>
          <ac:spMkLst>
            <pc:docMk/>
            <pc:sldMk cId="1896810140" sldId="308"/>
            <ac:spMk id="86" creationId="{BD1853A3-2B79-46DC-B342-A59C040F934D}"/>
          </ac:spMkLst>
        </pc:spChg>
        <pc:spChg chg="add del mod">
          <ac:chgData name="雄斗 増本" userId="c33bc751-cd93-45c0-ad15-94131cb6fb34" providerId="ADAL" clId="{EE9B2E8F-BB2E-447E-8CE5-49AD846F0CD0}" dt="2019-11-21T05:16:30.322" v="7157" actId="478"/>
          <ac:spMkLst>
            <pc:docMk/>
            <pc:sldMk cId="1896810140" sldId="308"/>
            <ac:spMk id="89" creationId="{D4278D97-22E9-4964-9F8C-765C7EA7E45D}"/>
          </ac:spMkLst>
        </pc:spChg>
        <pc:spChg chg="add mod">
          <ac:chgData name="雄斗 増本" userId="c33bc751-cd93-45c0-ad15-94131cb6fb34" providerId="ADAL" clId="{EE9B2E8F-BB2E-447E-8CE5-49AD846F0CD0}" dt="2019-11-21T05:26:39.571" v="7370" actId="1076"/>
          <ac:spMkLst>
            <pc:docMk/>
            <pc:sldMk cId="1896810140" sldId="308"/>
            <ac:spMk id="90" creationId="{B12585C4-760D-40BA-89CF-0597B979044F}"/>
          </ac:spMkLst>
        </pc:spChg>
        <pc:spChg chg="add mod">
          <ac:chgData name="雄斗 増本" userId="c33bc751-cd93-45c0-ad15-94131cb6fb34" providerId="ADAL" clId="{EE9B2E8F-BB2E-447E-8CE5-49AD846F0CD0}" dt="2019-11-21T05:23:01.837" v="7276" actId="1036"/>
          <ac:spMkLst>
            <pc:docMk/>
            <pc:sldMk cId="1896810140" sldId="308"/>
            <ac:spMk id="92" creationId="{B9227C35-BBD5-4943-9F73-B30242807570}"/>
          </ac:spMkLst>
        </pc:spChg>
        <pc:spChg chg="add">
          <ac:chgData name="雄斗 増本" userId="c33bc751-cd93-45c0-ad15-94131cb6fb34" providerId="ADAL" clId="{EE9B2E8F-BB2E-447E-8CE5-49AD846F0CD0}" dt="2019-12-19T06:49:20.303" v="20339"/>
          <ac:spMkLst>
            <pc:docMk/>
            <pc:sldMk cId="1896810140" sldId="308"/>
            <ac:spMk id="102" creationId="{5F61DFB4-E72F-44C8-8A07-60C8A490F97C}"/>
          </ac:spMkLst>
        </pc:spChg>
        <pc:spChg chg="add del mod">
          <ac:chgData name="雄斗 増本" userId="c33bc751-cd93-45c0-ad15-94131cb6fb34" providerId="ADAL" clId="{EE9B2E8F-BB2E-447E-8CE5-49AD846F0CD0}" dt="2019-11-21T05:25:38.004" v="7338" actId="478"/>
          <ac:spMkLst>
            <pc:docMk/>
            <pc:sldMk cId="1896810140" sldId="308"/>
            <ac:spMk id="102" creationId="{C4EE72F4-66A3-448D-B835-3B8D81BF9E8B}"/>
          </ac:spMkLst>
        </pc:spChg>
        <pc:spChg chg="add mod">
          <ac:chgData name="雄斗 増本" userId="c33bc751-cd93-45c0-ad15-94131cb6fb34" providerId="ADAL" clId="{EE9B2E8F-BB2E-447E-8CE5-49AD846F0CD0}" dt="2019-11-21T05:25:57.531" v="7354"/>
          <ac:spMkLst>
            <pc:docMk/>
            <pc:sldMk cId="1896810140" sldId="308"/>
            <ac:spMk id="104" creationId="{7E3C4A53-B5F3-4A97-B0DA-B91D58A52654}"/>
          </ac:spMkLst>
        </pc:spChg>
        <pc:spChg chg="add mod">
          <ac:chgData name="雄斗 増本" userId="c33bc751-cd93-45c0-ad15-94131cb6fb34" providerId="ADAL" clId="{EE9B2E8F-BB2E-447E-8CE5-49AD846F0CD0}" dt="2019-11-21T05:26:15.131" v="7366"/>
          <ac:spMkLst>
            <pc:docMk/>
            <pc:sldMk cId="1896810140" sldId="308"/>
            <ac:spMk id="105" creationId="{08F8E47D-6DDD-4BC5-AC02-504A7A9CB4CA}"/>
          </ac:spMkLst>
        </pc:spChg>
        <pc:spChg chg="add mod">
          <ac:chgData name="雄斗 増本" userId="c33bc751-cd93-45c0-ad15-94131cb6fb34" providerId="ADAL" clId="{EE9B2E8F-BB2E-447E-8CE5-49AD846F0CD0}" dt="2019-11-21T05:27:24.677" v="7433" actId="6549"/>
          <ac:spMkLst>
            <pc:docMk/>
            <pc:sldMk cId="1896810140" sldId="308"/>
            <ac:spMk id="106" creationId="{2564EDAF-F229-4908-85AB-4C8B69F1413B}"/>
          </ac:spMkLst>
        </pc:spChg>
        <pc:spChg chg="add del mod">
          <ac:chgData name="雄斗 増本" userId="c33bc751-cd93-45c0-ad15-94131cb6fb34" providerId="ADAL" clId="{EE9B2E8F-BB2E-447E-8CE5-49AD846F0CD0}" dt="2019-11-21T05:27:30.412" v="7436" actId="478"/>
          <ac:spMkLst>
            <pc:docMk/>
            <pc:sldMk cId="1896810140" sldId="308"/>
            <ac:spMk id="107" creationId="{82D3F43D-A2DD-43DC-8526-DF197D20DC0F}"/>
          </ac:spMkLst>
        </pc:spChg>
        <pc:spChg chg="add mod">
          <ac:chgData name="雄斗 増本" userId="c33bc751-cd93-45c0-ad15-94131cb6fb34" providerId="ADAL" clId="{EE9B2E8F-BB2E-447E-8CE5-49AD846F0CD0}" dt="2019-11-21T05:27:52.913" v="7449"/>
          <ac:spMkLst>
            <pc:docMk/>
            <pc:sldMk cId="1896810140" sldId="308"/>
            <ac:spMk id="108" creationId="{041EDAAD-88F0-46F8-81B0-7C96D11C36BF}"/>
          </ac:spMkLst>
        </pc:spChg>
        <pc:spChg chg="add mod">
          <ac:chgData name="雄斗 増本" userId="c33bc751-cd93-45c0-ad15-94131cb6fb34" providerId="ADAL" clId="{EE9B2E8F-BB2E-447E-8CE5-49AD846F0CD0}" dt="2019-11-21T05:30:08.601" v="7502" actId="1076"/>
          <ac:spMkLst>
            <pc:docMk/>
            <pc:sldMk cId="1896810140" sldId="308"/>
            <ac:spMk id="109" creationId="{EE58F723-B144-4AFA-AE4F-B96EEC15D638}"/>
          </ac:spMkLst>
        </pc:spChg>
        <pc:spChg chg="add mod">
          <ac:chgData name="雄斗 増本" userId="c33bc751-cd93-45c0-ad15-94131cb6fb34" providerId="ADAL" clId="{EE9B2E8F-BB2E-447E-8CE5-49AD846F0CD0}" dt="2019-11-21T05:31:05.362" v="7581"/>
          <ac:spMkLst>
            <pc:docMk/>
            <pc:sldMk cId="1896810140" sldId="308"/>
            <ac:spMk id="113" creationId="{7E48C902-FDF7-4840-8911-0277927452D1}"/>
          </ac:spMkLst>
        </pc:spChg>
        <pc:spChg chg="add del mod">
          <ac:chgData name="雄斗 増本" userId="c33bc751-cd93-45c0-ad15-94131cb6fb34" providerId="ADAL" clId="{EE9B2E8F-BB2E-447E-8CE5-49AD846F0CD0}" dt="2019-11-21T05:32:25.497" v="7607" actId="478"/>
          <ac:spMkLst>
            <pc:docMk/>
            <pc:sldMk cId="1896810140" sldId="308"/>
            <ac:spMk id="114" creationId="{DA2F5F5F-5AC2-419B-BCF4-4E9B237FF189}"/>
          </ac:spMkLst>
        </pc:spChg>
        <pc:spChg chg="add mod">
          <ac:chgData name="雄斗 増本" userId="c33bc751-cd93-45c0-ad15-94131cb6fb34" providerId="ADAL" clId="{EE9B2E8F-BB2E-447E-8CE5-49AD846F0CD0}" dt="2019-12-19T06:48:36.839" v="20326" actId="1076"/>
          <ac:spMkLst>
            <pc:docMk/>
            <pc:sldMk cId="1896810140" sldId="308"/>
            <ac:spMk id="117" creationId="{A6EEE663-6847-4559-9E6B-F4BC731CBDEF}"/>
          </ac:spMkLst>
        </pc:spChg>
        <pc:spChg chg="add mod">
          <ac:chgData name="雄斗 増本" userId="c33bc751-cd93-45c0-ad15-94131cb6fb34" providerId="ADAL" clId="{EE9B2E8F-BB2E-447E-8CE5-49AD846F0CD0}" dt="2019-12-19T06:48:36.839" v="20326" actId="1076"/>
          <ac:spMkLst>
            <pc:docMk/>
            <pc:sldMk cId="1896810140" sldId="308"/>
            <ac:spMk id="118" creationId="{DE14673B-9640-4620-A9FC-27D280EB819C}"/>
          </ac:spMkLst>
        </pc:spChg>
        <pc:spChg chg="add mod">
          <ac:chgData name="雄斗 増本" userId="c33bc751-cd93-45c0-ad15-94131cb6fb34" providerId="ADAL" clId="{EE9B2E8F-BB2E-447E-8CE5-49AD846F0CD0}" dt="2019-12-19T06:50:29.710" v="20356" actId="404"/>
          <ac:spMkLst>
            <pc:docMk/>
            <pc:sldMk cId="1896810140" sldId="308"/>
            <ac:spMk id="123" creationId="{1176DDC9-F9D6-4269-B883-6A3A8EAB533B}"/>
          </ac:spMkLst>
        </pc:spChg>
        <pc:spChg chg="add mod">
          <ac:chgData name="雄斗 増本" userId="c33bc751-cd93-45c0-ad15-94131cb6fb34" providerId="ADAL" clId="{EE9B2E8F-BB2E-447E-8CE5-49AD846F0CD0}" dt="2019-12-19T06:50:29.710" v="20356" actId="404"/>
          <ac:spMkLst>
            <pc:docMk/>
            <pc:sldMk cId="1896810140" sldId="308"/>
            <ac:spMk id="124" creationId="{F107B867-4603-408D-AA98-41FC72D3D218}"/>
          </ac:spMkLst>
        </pc:spChg>
        <pc:spChg chg="add mod">
          <ac:chgData name="雄斗 増本" userId="c33bc751-cd93-45c0-ad15-94131cb6fb34" providerId="ADAL" clId="{EE9B2E8F-BB2E-447E-8CE5-49AD846F0CD0}" dt="2019-12-19T06:50:36.285" v="20357" actId="1076"/>
          <ac:spMkLst>
            <pc:docMk/>
            <pc:sldMk cId="1896810140" sldId="308"/>
            <ac:spMk id="125" creationId="{12EDF06B-5DCD-4BBE-A9FA-51C15347DC14}"/>
          </ac:spMkLst>
        </pc:spChg>
        <pc:spChg chg="add mod">
          <ac:chgData name="雄斗 増本" userId="c33bc751-cd93-45c0-ad15-94131cb6fb34" providerId="ADAL" clId="{EE9B2E8F-BB2E-447E-8CE5-49AD846F0CD0}" dt="2019-12-19T06:50:29.710" v="20356" actId="404"/>
          <ac:spMkLst>
            <pc:docMk/>
            <pc:sldMk cId="1896810140" sldId="308"/>
            <ac:spMk id="126" creationId="{9C4C9C24-BC41-4C11-8142-B6E1F60BCD1D}"/>
          </ac:spMkLst>
        </pc:spChg>
        <pc:spChg chg="add mod">
          <ac:chgData name="雄斗 増本" userId="c33bc751-cd93-45c0-ad15-94131cb6fb34" providerId="ADAL" clId="{EE9B2E8F-BB2E-447E-8CE5-49AD846F0CD0}" dt="2019-12-19T06:50:29.710" v="20356" actId="404"/>
          <ac:spMkLst>
            <pc:docMk/>
            <pc:sldMk cId="1896810140" sldId="308"/>
            <ac:spMk id="128" creationId="{5F61DFB4-E72F-44C8-8A07-60C8A490F97C}"/>
          </ac:spMkLst>
        </pc:spChg>
        <pc:spChg chg="add mod">
          <ac:chgData name="雄斗 増本" userId="c33bc751-cd93-45c0-ad15-94131cb6fb34" providerId="ADAL" clId="{EE9B2E8F-BB2E-447E-8CE5-49AD846F0CD0}" dt="2019-12-19T06:50:21.628" v="20354" actId="404"/>
          <ac:spMkLst>
            <pc:docMk/>
            <pc:sldMk cId="1896810140" sldId="308"/>
            <ac:spMk id="130" creationId="{CF551787-6646-4306-8E54-7ED1EC290BE8}"/>
          </ac:spMkLst>
        </pc:spChg>
        <pc:grpChg chg="add del mod">
          <ac:chgData name="雄斗 増本" userId="c33bc751-cd93-45c0-ad15-94131cb6fb34" providerId="ADAL" clId="{EE9B2E8F-BB2E-447E-8CE5-49AD846F0CD0}" dt="2019-11-21T04:09:24.054" v="6585" actId="478"/>
          <ac:grpSpMkLst>
            <pc:docMk/>
            <pc:sldMk cId="1896810140" sldId="308"/>
            <ac:grpSpMk id="2" creationId="{8D958906-C522-49B3-BCE7-5254A46CB474}"/>
          </ac:grpSpMkLst>
        </pc:grpChg>
        <pc:grpChg chg="add mod">
          <ac:chgData name="雄斗 増本" userId="c33bc751-cd93-45c0-ad15-94131cb6fb34" providerId="ADAL" clId="{EE9B2E8F-BB2E-447E-8CE5-49AD846F0CD0}" dt="2019-11-21T04:04:42.699" v="6476" actId="164"/>
          <ac:grpSpMkLst>
            <pc:docMk/>
            <pc:sldMk cId="1896810140" sldId="308"/>
            <ac:grpSpMk id="8" creationId="{BB347ECE-3742-4C8D-B11D-54400E2B0660}"/>
          </ac:grpSpMkLst>
        </pc:grpChg>
        <pc:grpChg chg="add mod">
          <ac:chgData name="雄斗 増本" userId="c33bc751-cd93-45c0-ad15-94131cb6fb34" providerId="ADAL" clId="{EE9B2E8F-BB2E-447E-8CE5-49AD846F0CD0}" dt="2019-12-19T06:49:35.331" v="20345" actId="1076"/>
          <ac:grpSpMkLst>
            <pc:docMk/>
            <pc:sldMk cId="1896810140" sldId="308"/>
            <ac:grpSpMk id="11" creationId="{A49E2C55-2E3F-42BE-A39A-EE1C45CCB52A}"/>
          </ac:grpSpMkLst>
        </pc:grpChg>
        <pc:grpChg chg="add mod">
          <ac:chgData name="雄斗 増本" userId="c33bc751-cd93-45c0-ad15-94131cb6fb34" providerId="ADAL" clId="{EE9B2E8F-BB2E-447E-8CE5-49AD846F0CD0}" dt="2019-11-21T04:04:42.699" v="6476" actId="164"/>
          <ac:grpSpMkLst>
            <pc:docMk/>
            <pc:sldMk cId="1896810140" sldId="308"/>
            <ac:grpSpMk id="15" creationId="{F53CD449-AB56-4C02-8503-41575FB2C430}"/>
          </ac:grpSpMkLst>
        </pc:grpChg>
        <pc:graphicFrameChg chg="del modGraphic">
          <ac:chgData name="雄斗 増本" userId="c33bc751-cd93-45c0-ad15-94131cb6fb34" providerId="ADAL" clId="{EE9B2E8F-BB2E-447E-8CE5-49AD846F0CD0}" dt="2019-11-21T03:57:17.728" v="6291" actId="478"/>
          <ac:graphicFrameMkLst>
            <pc:docMk/>
            <pc:sldMk cId="1896810140" sldId="308"/>
            <ac:graphicFrameMk id="43" creationId="{E6AEA78D-08BD-4515-B35D-A340838DE4E3}"/>
          </ac:graphicFrameMkLst>
        </pc:graphicFrameChg>
        <pc:graphicFrameChg chg="add del mod modGraphic">
          <ac:chgData name="雄斗 増本" userId="c33bc751-cd93-45c0-ad15-94131cb6fb34" providerId="ADAL" clId="{EE9B2E8F-BB2E-447E-8CE5-49AD846F0CD0}" dt="2019-11-21T04:28:26.904" v="6687" actId="478"/>
          <ac:graphicFrameMkLst>
            <pc:docMk/>
            <pc:sldMk cId="1896810140" sldId="308"/>
            <ac:graphicFrameMk id="44" creationId="{B7FA7C3A-C9A6-4989-A501-3510AC5D16BA}"/>
          </ac:graphicFrameMkLst>
        </pc:graphicFrameChg>
        <pc:graphicFrameChg chg="add del modGraphic">
          <ac:chgData name="雄斗 増本" userId="c33bc751-cd93-45c0-ad15-94131cb6fb34" providerId="ADAL" clId="{EE9B2E8F-BB2E-447E-8CE5-49AD846F0CD0}" dt="2019-11-21T04:28:50.720" v="6689" actId="478"/>
          <ac:graphicFrameMkLst>
            <pc:docMk/>
            <pc:sldMk cId="1896810140" sldId="308"/>
            <ac:graphicFrameMk id="47" creationId="{A48558E1-DD2C-4F9B-8EA3-7022E4C52B73}"/>
          </ac:graphicFrameMkLst>
        </pc:graphicFrameChg>
        <pc:picChg chg="add mod">
          <ac:chgData name="雄斗 増本" userId="c33bc751-cd93-45c0-ad15-94131cb6fb34" providerId="ADAL" clId="{EE9B2E8F-BB2E-447E-8CE5-49AD846F0CD0}" dt="2019-11-21T04:29:44.379" v="6706" actId="1076"/>
          <ac:picMkLst>
            <pc:docMk/>
            <pc:sldMk cId="1896810140" sldId="308"/>
            <ac:picMk id="3" creationId="{26BAAD0D-8B25-4E43-B18D-A142E488F2AF}"/>
          </ac:picMkLst>
        </pc:picChg>
        <pc:picChg chg="add mod">
          <ac:chgData name="雄斗 増本" userId="c33bc751-cd93-45c0-ad15-94131cb6fb34" providerId="ADAL" clId="{EE9B2E8F-BB2E-447E-8CE5-49AD846F0CD0}" dt="2019-11-21T04:04:42.699" v="6476" actId="164"/>
          <ac:picMkLst>
            <pc:docMk/>
            <pc:sldMk cId="1896810140" sldId="308"/>
            <ac:picMk id="35" creationId="{83D87112-7558-4430-AA74-DFEB063BF8D2}"/>
          </ac:picMkLst>
        </pc:picChg>
        <pc:picChg chg="add del mod">
          <ac:chgData name="雄斗 増本" userId="c33bc751-cd93-45c0-ad15-94131cb6fb34" providerId="ADAL" clId="{EE9B2E8F-BB2E-447E-8CE5-49AD846F0CD0}" dt="2019-11-21T04:40:53.130" v="6791" actId="478"/>
          <ac:picMkLst>
            <pc:docMk/>
            <pc:sldMk cId="1896810140" sldId="308"/>
            <ac:picMk id="39" creationId="{79FAB484-C20A-4482-AB19-66A34B952CDC}"/>
          </ac:picMkLst>
        </pc:picChg>
        <pc:picChg chg="add mod">
          <ac:chgData name="雄斗 増本" userId="c33bc751-cd93-45c0-ad15-94131cb6fb34" providerId="ADAL" clId="{EE9B2E8F-BB2E-447E-8CE5-49AD846F0CD0}" dt="2019-11-21T04:31:08.228" v="6754" actId="1076"/>
          <ac:picMkLst>
            <pc:docMk/>
            <pc:sldMk cId="1896810140" sldId="308"/>
            <ac:picMk id="49" creationId="{5D8952F3-6814-4E8C-9AAA-623F0031D735}"/>
          </ac:picMkLst>
        </pc:picChg>
        <pc:picChg chg="add mod">
          <ac:chgData name="雄斗 増本" userId="c33bc751-cd93-45c0-ad15-94131cb6fb34" providerId="ADAL" clId="{EE9B2E8F-BB2E-447E-8CE5-49AD846F0CD0}" dt="2019-11-21T04:44:51.305" v="6897" actId="1076"/>
          <ac:picMkLst>
            <pc:docMk/>
            <pc:sldMk cId="1896810140" sldId="308"/>
            <ac:picMk id="58" creationId="{43A58074-2433-474E-BCAE-7F092900ACFB}"/>
          </ac:picMkLst>
        </pc:picChg>
        <pc:picChg chg="add">
          <ac:chgData name="雄斗 増本" userId="c33bc751-cd93-45c0-ad15-94131cb6fb34" providerId="ADAL" clId="{EE9B2E8F-BB2E-447E-8CE5-49AD846F0CD0}" dt="2019-12-19T06:49:20.303" v="20339"/>
          <ac:picMkLst>
            <pc:docMk/>
            <pc:sldMk cId="1896810140" sldId="308"/>
            <ac:picMk id="59" creationId="{AE39C6A0-4F7D-422F-99DA-3E4F4A6907BB}"/>
          </ac:picMkLst>
        </pc:picChg>
        <pc:picChg chg="add">
          <ac:chgData name="雄斗 増本" userId="c33bc751-cd93-45c0-ad15-94131cb6fb34" providerId="ADAL" clId="{EE9B2E8F-BB2E-447E-8CE5-49AD846F0CD0}" dt="2019-12-19T06:49:20.303" v="20339"/>
          <ac:picMkLst>
            <pc:docMk/>
            <pc:sldMk cId="1896810140" sldId="308"/>
            <ac:picMk id="60" creationId="{C1EE2324-6A29-40B7-82E2-5FBED6AFFCFC}"/>
          </ac:picMkLst>
        </pc:picChg>
        <pc:picChg chg="add">
          <ac:chgData name="雄斗 増本" userId="c33bc751-cd93-45c0-ad15-94131cb6fb34" providerId="ADAL" clId="{EE9B2E8F-BB2E-447E-8CE5-49AD846F0CD0}" dt="2019-12-19T06:49:20.303" v="20339"/>
          <ac:picMkLst>
            <pc:docMk/>
            <pc:sldMk cId="1896810140" sldId="308"/>
            <ac:picMk id="61" creationId="{E4F4D5F6-F569-4037-80F1-432920FFCA54}"/>
          </ac:picMkLst>
        </pc:picChg>
        <pc:picChg chg="add">
          <ac:chgData name="雄斗 増本" userId="c33bc751-cd93-45c0-ad15-94131cb6fb34" providerId="ADAL" clId="{EE9B2E8F-BB2E-447E-8CE5-49AD846F0CD0}" dt="2019-12-19T06:49:20.303" v="20339"/>
          <ac:picMkLst>
            <pc:docMk/>
            <pc:sldMk cId="1896810140" sldId="308"/>
            <ac:picMk id="62" creationId="{05DB6784-469E-4BA9-AE6B-B8DDBDE6C198}"/>
          </ac:picMkLst>
        </pc:picChg>
        <pc:picChg chg="add">
          <ac:chgData name="雄斗 増本" userId="c33bc751-cd93-45c0-ad15-94131cb6fb34" providerId="ADAL" clId="{EE9B2E8F-BB2E-447E-8CE5-49AD846F0CD0}" dt="2019-12-19T06:49:20.303" v="20339"/>
          <ac:picMkLst>
            <pc:docMk/>
            <pc:sldMk cId="1896810140" sldId="308"/>
            <ac:picMk id="65" creationId="{80531A3B-ADC3-4C04-ADE4-D7D94D5929A6}"/>
          </ac:picMkLst>
        </pc:picChg>
        <pc:picChg chg="add mod">
          <ac:chgData name="雄斗 増本" userId="c33bc751-cd93-45c0-ad15-94131cb6fb34" providerId="ADAL" clId="{EE9B2E8F-BB2E-447E-8CE5-49AD846F0CD0}" dt="2019-11-21T05:26:32.556" v="7368" actId="1076"/>
          <ac:picMkLst>
            <pc:docMk/>
            <pc:sldMk cId="1896810140" sldId="308"/>
            <ac:picMk id="72" creationId="{D04E355B-F7C2-4AFA-A9C7-F793A8B65B47}"/>
          </ac:picMkLst>
        </pc:picChg>
        <pc:picChg chg="add mod">
          <ac:chgData name="雄斗 増本" userId="c33bc751-cd93-45c0-ad15-94131cb6fb34" providerId="ADAL" clId="{EE9B2E8F-BB2E-447E-8CE5-49AD846F0CD0}" dt="2019-12-19T06:49:40.521" v="20346" actId="1076"/>
          <ac:picMkLst>
            <pc:docMk/>
            <pc:sldMk cId="1896810140" sldId="308"/>
            <ac:picMk id="85" creationId="{B62F31F7-2A71-41CA-A825-561618AD87D2}"/>
          </ac:picMkLst>
        </pc:picChg>
        <pc:picChg chg="add mod">
          <ac:chgData name="雄斗 増本" userId="c33bc751-cd93-45c0-ad15-94131cb6fb34" providerId="ADAL" clId="{EE9B2E8F-BB2E-447E-8CE5-49AD846F0CD0}" dt="2019-11-21T05:17:02.824" v="7186" actId="1076"/>
          <ac:picMkLst>
            <pc:docMk/>
            <pc:sldMk cId="1896810140" sldId="308"/>
            <ac:picMk id="87" creationId="{AA678BB3-2D4F-4D23-9A18-BA131D56644A}"/>
          </ac:picMkLst>
        </pc:picChg>
        <pc:picChg chg="add mod">
          <ac:chgData name="雄斗 増本" userId="c33bc751-cd93-45c0-ad15-94131cb6fb34" providerId="ADAL" clId="{EE9B2E8F-BB2E-447E-8CE5-49AD846F0CD0}" dt="2019-12-19T06:49:23.590" v="20341" actId="1076"/>
          <ac:picMkLst>
            <pc:docMk/>
            <pc:sldMk cId="1896810140" sldId="308"/>
            <ac:picMk id="89" creationId="{42535D96-0D1D-4BC0-8C1B-4BA16E614DB6}"/>
          </ac:picMkLst>
        </pc:picChg>
        <pc:picChg chg="add mod">
          <ac:chgData name="雄斗 増本" userId="c33bc751-cd93-45c0-ad15-94131cb6fb34" providerId="ADAL" clId="{EE9B2E8F-BB2E-447E-8CE5-49AD846F0CD0}" dt="2019-11-21T05:26:32.556" v="7368" actId="1076"/>
          <ac:picMkLst>
            <pc:docMk/>
            <pc:sldMk cId="1896810140" sldId="308"/>
            <ac:picMk id="91" creationId="{D3998517-4B8A-4B06-AF5C-21E1117F0FE9}"/>
          </ac:picMkLst>
        </pc:picChg>
        <pc:picChg chg="add mod">
          <ac:chgData name="雄斗 増本" userId="c33bc751-cd93-45c0-ad15-94131cb6fb34" providerId="ADAL" clId="{EE9B2E8F-BB2E-447E-8CE5-49AD846F0CD0}" dt="2019-11-21T05:21:17.389" v="7216" actId="14100"/>
          <ac:picMkLst>
            <pc:docMk/>
            <pc:sldMk cId="1896810140" sldId="308"/>
            <ac:picMk id="94" creationId="{C696B47D-62F6-40B1-8D10-6CF3986563D3}"/>
          </ac:picMkLst>
        </pc:picChg>
        <pc:picChg chg="add del mod">
          <ac:chgData name="雄斗 増本" userId="c33bc751-cd93-45c0-ad15-94131cb6fb34" providerId="ADAL" clId="{EE9B2E8F-BB2E-447E-8CE5-49AD846F0CD0}" dt="2019-11-21T05:27:29.042" v="7435" actId="478"/>
          <ac:picMkLst>
            <pc:docMk/>
            <pc:sldMk cId="1896810140" sldId="308"/>
            <ac:picMk id="95" creationId="{2B517BEE-1592-462A-A779-15026F9E0D1E}"/>
          </ac:picMkLst>
        </pc:picChg>
        <pc:picChg chg="add mod">
          <ac:chgData name="雄斗 増本" userId="c33bc751-cd93-45c0-ad15-94131cb6fb34" providerId="ADAL" clId="{EE9B2E8F-BB2E-447E-8CE5-49AD846F0CD0}" dt="2019-11-21T05:26:32.556" v="7368" actId="1076"/>
          <ac:picMkLst>
            <pc:docMk/>
            <pc:sldMk cId="1896810140" sldId="308"/>
            <ac:picMk id="96" creationId="{C80B297F-7BCD-4030-B58F-E8709FFB222C}"/>
          </ac:picMkLst>
        </pc:picChg>
        <pc:picChg chg="add mod">
          <ac:chgData name="雄斗 増本" userId="c33bc751-cd93-45c0-ad15-94131cb6fb34" providerId="ADAL" clId="{EE9B2E8F-BB2E-447E-8CE5-49AD846F0CD0}" dt="2019-11-21T05:26:32.556" v="7368" actId="1076"/>
          <ac:picMkLst>
            <pc:docMk/>
            <pc:sldMk cId="1896810140" sldId="308"/>
            <ac:picMk id="97" creationId="{032A177F-060F-43E3-BDCF-20E04FC3589E}"/>
          </ac:picMkLst>
        </pc:picChg>
        <pc:picChg chg="add del">
          <ac:chgData name="雄斗 増本" userId="c33bc751-cd93-45c0-ad15-94131cb6fb34" providerId="ADAL" clId="{EE9B2E8F-BB2E-447E-8CE5-49AD846F0CD0}" dt="2019-11-21T05:25:43.494" v="7340"/>
          <ac:picMkLst>
            <pc:docMk/>
            <pc:sldMk cId="1896810140" sldId="308"/>
            <ac:picMk id="103" creationId="{CDB456E3-1DBB-4F09-8CF6-10E11A533FE6}"/>
          </ac:picMkLst>
        </pc:picChg>
        <pc:picChg chg="add mod">
          <ac:chgData name="雄斗 増本" userId="c33bc751-cd93-45c0-ad15-94131cb6fb34" providerId="ADAL" clId="{EE9B2E8F-BB2E-447E-8CE5-49AD846F0CD0}" dt="2019-12-19T06:49:28.191" v="20343" actId="164"/>
          <ac:picMkLst>
            <pc:docMk/>
            <pc:sldMk cId="1896810140" sldId="308"/>
            <ac:picMk id="107" creationId="{AE39C6A0-4F7D-422F-99DA-3E4F4A6907BB}"/>
          </ac:picMkLst>
        </pc:picChg>
        <pc:picChg chg="add mod">
          <ac:chgData name="雄斗 増本" userId="c33bc751-cd93-45c0-ad15-94131cb6fb34" providerId="ADAL" clId="{EE9B2E8F-BB2E-447E-8CE5-49AD846F0CD0}" dt="2019-12-19T06:49:28.191" v="20343" actId="164"/>
          <ac:picMkLst>
            <pc:docMk/>
            <pc:sldMk cId="1896810140" sldId="308"/>
            <ac:picMk id="110" creationId="{C1EE2324-6A29-40B7-82E2-5FBED6AFFCFC}"/>
          </ac:picMkLst>
        </pc:picChg>
        <pc:picChg chg="add mod">
          <ac:chgData name="雄斗 増本" userId="c33bc751-cd93-45c0-ad15-94131cb6fb34" providerId="ADAL" clId="{EE9B2E8F-BB2E-447E-8CE5-49AD846F0CD0}" dt="2019-12-19T06:49:28.191" v="20343" actId="164"/>
          <ac:picMkLst>
            <pc:docMk/>
            <pc:sldMk cId="1896810140" sldId="308"/>
            <ac:picMk id="111" creationId="{E4F4D5F6-F569-4037-80F1-432920FFCA54}"/>
          </ac:picMkLst>
        </pc:picChg>
        <pc:picChg chg="add mod">
          <ac:chgData name="雄斗 増本" userId="c33bc751-cd93-45c0-ad15-94131cb6fb34" providerId="ADAL" clId="{EE9B2E8F-BB2E-447E-8CE5-49AD846F0CD0}" dt="2019-12-19T06:49:28.191" v="20343" actId="164"/>
          <ac:picMkLst>
            <pc:docMk/>
            <pc:sldMk cId="1896810140" sldId="308"/>
            <ac:picMk id="112" creationId="{05DB6784-469E-4BA9-AE6B-B8DDBDE6C198}"/>
          </ac:picMkLst>
        </pc:picChg>
        <pc:picChg chg="add mod">
          <ac:chgData name="雄斗 増本" userId="c33bc751-cd93-45c0-ad15-94131cb6fb34" providerId="ADAL" clId="{EE9B2E8F-BB2E-447E-8CE5-49AD846F0CD0}" dt="2019-12-19T06:49:28.191" v="20343" actId="164"/>
          <ac:picMkLst>
            <pc:docMk/>
            <pc:sldMk cId="1896810140" sldId="308"/>
            <ac:picMk id="114" creationId="{80531A3B-ADC3-4C04-ADE4-D7D94D5929A6}"/>
          </ac:picMkLst>
        </pc:picChg>
        <pc:picChg chg="add mod">
          <ac:chgData name="雄斗 増本" userId="c33bc751-cd93-45c0-ad15-94131cb6fb34" providerId="ADAL" clId="{EE9B2E8F-BB2E-447E-8CE5-49AD846F0CD0}" dt="2019-12-19T06:48:36.839" v="20326" actId="1076"/>
          <ac:picMkLst>
            <pc:docMk/>
            <pc:sldMk cId="1896810140" sldId="308"/>
            <ac:picMk id="115" creationId="{3CE09765-3C40-4251-90CF-E081BD8E9180}"/>
          </ac:picMkLst>
        </pc:picChg>
        <pc:picChg chg="add mod">
          <ac:chgData name="雄斗 増本" userId="c33bc751-cd93-45c0-ad15-94131cb6fb34" providerId="ADAL" clId="{EE9B2E8F-BB2E-447E-8CE5-49AD846F0CD0}" dt="2019-12-19T06:48:36.839" v="20326" actId="1076"/>
          <ac:picMkLst>
            <pc:docMk/>
            <pc:sldMk cId="1896810140" sldId="308"/>
            <ac:picMk id="116" creationId="{20DDD3FC-B6A1-4EA2-B576-A6F9796B01B9}"/>
          </ac:picMkLst>
        </pc:picChg>
        <pc:picChg chg="add mod">
          <ac:chgData name="雄斗 増本" userId="c33bc751-cd93-45c0-ad15-94131cb6fb34" providerId="ADAL" clId="{EE9B2E8F-BB2E-447E-8CE5-49AD846F0CD0}" dt="2019-12-19T06:49:28.191" v="20343" actId="164"/>
          <ac:picMkLst>
            <pc:docMk/>
            <pc:sldMk cId="1896810140" sldId="308"/>
            <ac:picMk id="127" creationId="{42535D96-0D1D-4BC0-8C1B-4BA16E614DB6}"/>
          </ac:picMkLst>
        </pc:picChg>
        <pc:cxnChg chg="add mod">
          <ac:chgData name="雄斗 増本" userId="c33bc751-cd93-45c0-ad15-94131cb6fb34" providerId="ADAL" clId="{EE9B2E8F-BB2E-447E-8CE5-49AD846F0CD0}" dt="2019-11-21T05:29:53.451" v="7495" actId="1076"/>
          <ac:cxnSpMkLst>
            <pc:docMk/>
            <pc:sldMk cId="1896810140" sldId="308"/>
            <ac:cxnSpMk id="37" creationId="{878B2EE4-4664-4533-BE1B-A23B1C891062}"/>
          </ac:cxnSpMkLst>
        </pc:cxnChg>
        <pc:cxnChg chg="add mod">
          <ac:chgData name="雄斗 増本" userId="c33bc751-cd93-45c0-ad15-94131cb6fb34" providerId="ADAL" clId="{EE9B2E8F-BB2E-447E-8CE5-49AD846F0CD0}" dt="2019-11-21T04:39:23.598" v="6769" actId="1076"/>
          <ac:cxnSpMkLst>
            <pc:docMk/>
            <pc:sldMk cId="1896810140" sldId="308"/>
            <ac:cxnSpMk id="51" creationId="{4C49864A-D49E-4984-8651-881EAB29ED4C}"/>
          </ac:cxnSpMkLst>
        </pc:cxnChg>
        <pc:cxnChg chg="add del mod">
          <ac:chgData name="雄斗 増本" userId="c33bc751-cd93-45c0-ad15-94131cb6fb34" providerId="ADAL" clId="{EE9B2E8F-BB2E-447E-8CE5-49AD846F0CD0}" dt="2019-11-21T04:41:34.059" v="6800"/>
          <ac:cxnSpMkLst>
            <pc:docMk/>
            <pc:sldMk cId="1896810140" sldId="308"/>
            <ac:cxnSpMk id="62" creationId="{9DD3580C-08AE-44E3-8547-FD7D4864FB8B}"/>
          </ac:cxnSpMkLst>
        </pc:cxnChg>
        <pc:cxnChg chg="add mod">
          <ac:chgData name="雄斗 増本" userId="c33bc751-cd93-45c0-ad15-94131cb6fb34" providerId="ADAL" clId="{EE9B2E8F-BB2E-447E-8CE5-49AD846F0CD0}" dt="2019-11-21T04:41:43.234" v="6802" actId="1076"/>
          <ac:cxnSpMkLst>
            <pc:docMk/>
            <pc:sldMk cId="1896810140" sldId="308"/>
            <ac:cxnSpMk id="63" creationId="{C650F41B-EA1B-445E-8104-854997D4B73F}"/>
          </ac:cxnSpMkLst>
        </pc:cxnChg>
        <pc:cxnChg chg="add mod">
          <ac:chgData name="雄斗 増本" userId="c33bc751-cd93-45c0-ad15-94131cb6fb34" providerId="ADAL" clId="{EE9B2E8F-BB2E-447E-8CE5-49AD846F0CD0}" dt="2019-11-21T05:23:18.988" v="7278" actId="1076"/>
          <ac:cxnSpMkLst>
            <pc:docMk/>
            <pc:sldMk cId="1896810140" sldId="308"/>
            <ac:cxnSpMk id="66" creationId="{048687AB-86BE-44D5-8C66-EFE3A762CA9F}"/>
          </ac:cxnSpMkLst>
        </pc:cxnChg>
        <pc:cxnChg chg="add">
          <ac:chgData name="雄斗 増本" userId="c33bc751-cd93-45c0-ad15-94131cb6fb34" providerId="ADAL" clId="{EE9B2E8F-BB2E-447E-8CE5-49AD846F0CD0}" dt="2019-12-19T06:49:20.303" v="20339"/>
          <ac:cxnSpMkLst>
            <pc:docMk/>
            <pc:sldMk cId="1896810140" sldId="308"/>
            <ac:cxnSpMk id="67" creationId="{CCBA559E-7B1F-45DE-8919-D22E0A0332BD}"/>
          </ac:cxnSpMkLst>
        </pc:cxnChg>
        <pc:cxnChg chg="add">
          <ac:chgData name="雄斗 増本" userId="c33bc751-cd93-45c0-ad15-94131cb6fb34" providerId="ADAL" clId="{EE9B2E8F-BB2E-447E-8CE5-49AD846F0CD0}" dt="2019-12-19T06:49:20.303" v="20339"/>
          <ac:cxnSpMkLst>
            <pc:docMk/>
            <pc:sldMk cId="1896810140" sldId="308"/>
            <ac:cxnSpMk id="68" creationId="{A99C128E-7C75-40D9-8478-181D95E6B41D}"/>
          </ac:cxnSpMkLst>
        </pc:cxnChg>
        <pc:cxnChg chg="add">
          <ac:chgData name="雄斗 増本" userId="c33bc751-cd93-45c0-ad15-94131cb6fb34" providerId="ADAL" clId="{EE9B2E8F-BB2E-447E-8CE5-49AD846F0CD0}" dt="2019-12-19T06:49:20.303" v="20339"/>
          <ac:cxnSpMkLst>
            <pc:docMk/>
            <pc:sldMk cId="1896810140" sldId="308"/>
            <ac:cxnSpMk id="71" creationId="{C5BD7C64-4C40-4AD0-9240-DAC21E2B98C8}"/>
          </ac:cxnSpMkLst>
        </pc:cxnChg>
        <pc:cxnChg chg="add">
          <ac:chgData name="雄斗 増本" userId="c33bc751-cd93-45c0-ad15-94131cb6fb34" providerId="ADAL" clId="{EE9B2E8F-BB2E-447E-8CE5-49AD846F0CD0}" dt="2019-12-19T06:49:20.303" v="20339"/>
          <ac:cxnSpMkLst>
            <pc:docMk/>
            <pc:sldMk cId="1896810140" sldId="308"/>
            <ac:cxnSpMk id="75" creationId="{EAA30A1B-4624-4D1C-9D2D-A72548B6246B}"/>
          </ac:cxnSpMkLst>
        </pc:cxnChg>
        <pc:cxnChg chg="add mod">
          <ac:chgData name="雄斗 増本" userId="c33bc751-cd93-45c0-ad15-94131cb6fb34" providerId="ADAL" clId="{EE9B2E8F-BB2E-447E-8CE5-49AD846F0CD0}" dt="2019-12-19T06:49:13.660" v="20338" actId="14100"/>
          <ac:cxnSpMkLst>
            <pc:docMk/>
            <pc:sldMk cId="1896810140" sldId="308"/>
            <ac:cxnSpMk id="76" creationId="{7CEF9279-4163-417D-AF48-7573E7FECAF8}"/>
          </ac:cxnSpMkLst>
        </pc:cxnChg>
        <pc:cxnChg chg="add mod">
          <ac:chgData name="雄斗 増本" userId="c33bc751-cd93-45c0-ad15-94131cb6fb34" providerId="ADAL" clId="{EE9B2E8F-BB2E-447E-8CE5-49AD846F0CD0}" dt="2019-12-19T06:50:46.113" v="20358" actId="14100"/>
          <ac:cxnSpMkLst>
            <pc:docMk/>
            <pc:sldMk cId="1896810140" sldId="308"/>
            <ac:cxnSpMk id="81" creationId="{81851DE3-EA94-4138-A1A9-2179E9C8949E}"/>
          </ac:cxnSpMkLst>
        </pc:cxnChg>
        <pc:cxnChg chg="add mod">
          <ac:chgData name="雄斗 増本" userId="c33bc751-cd93-45c0-ad15-94131cb6fb34" providerId="ADAL" clId="{EE9B2E8F-BB2E-447E-8CE5-49AD846F0CD0}" dt="2019-11-21T05:23:01.837" v="7276" actId="1036"/>
          <ac:cxnSpMkLst>
            <pc:docMk/>
            <pc:sldMk cId="1896810140" sldId="308"/>
            <ac:cxnSpMk id="88" creationId="{EC706E47-8BCD-496F-8D4D-7FACDA3284EE}"/>
          </ac:cxnSpMkLst>
        </pc:cxnChg>
        <pc:cxnChg chg="add mod">
          <ac:chgData name="雄斗 増本" userId="c33bc751-cd93-45c0-ad15-94131cb6fb34" providerId="ADAL" clId="{EE9B2E8F-BB2E-447E-8CE5-49AD846F0CD0}" dt="2019-11-21T05:18:49.844" v="7211" actId="571"/>
          <ac:cxnSpMkLst>
            <pc:docMk/>
            <pc:sldMk cId="1896810140" sldId="308"/>
            <ac:cxnSpMk id="93" creationId="{0265DF1B-E13E-4B25-974B-DCCFB25145A9}"/>
          </ac:cxnSpMkLst>
        </pc:cxnChg>
        <pc:cxnChg chg="add mod">
          <ac:chgData name="雄斗 増本" userId="c33bc751-cd93-45c0-ad15-94131cb6fb34" providerId="ADAL" clId="{EE9B2E8F-BB2E-447E-8CE5-49AD846F0CD0}" dt="2019-11-21T05:22:43.779" v="7228" actId="571"/>
          <ac:cxnSpMkLst>
            <pc:docMk/>
            <pc:sldMk cId="1896810140" sldId="308"/>
            <ac:cxnSpMk id="98" creationId="{54DFD323-E052-4347-A800-76D09B085EF4}"/>
          </ac:cxnSpMkLst>
        </pc:cxnChg>
        <pc:cxnChg chg="add mod">
          <ac:chgData name="雄斗 増本" userId="c33bc751-cd93-45c0-ad15-94131cb6fb34" providerId="ADAL" clId="{EE9B2E8F-BB2E-447E-8CE5-49AD846F0CD0}" dt="2019-11-21T05:22:46.609" v="7229" actId="571"/>
          <ac:cxnSpMkLst>
            <pc:docMk/>
            <pc:sldMk cId="1896810140" sldId="308"/>
            <ac:cxnSpMk id="99" creationId="{92917A99-1E2C-4D2C-89AF-91F270AA9E8F}"/>
          </ac:cxnSpMkLst>
        </pc:cxnChg>
        <pc:cxnChg chg="add mod">
          <ac:chgData name="雄斗 増本" userId="c33bc751-cd93-45c0-ad15-94131cb6fb34" providerId="ADAL" clId="{EE9B2E8F-BB2E-447E-8CE5-49AD846F0CD0}" dt="2019-11-21T05:23:29.484" v="7280" actId="571"/>
          <ac:cxnSpMkLst>
            <pc:docMk/>
            <pc:sldMk cId="1896810140" sldId="308"/>
            <ac:cxnSpMk id="100" creationId="{BA6BC3CC-7460-4FC9-B2CA-C1B0F385A76A}"/>
          </ac:cxnSpMkLst>
        </pc:cxnChg>
        <pc:cxnChg chg="add mod">
          <ac:chgData name="雄斗 増本" userId="c33bc751-cd93-45c0-ad15-94131cb6fb34" providerId="ADAL" clId="{EE9B2E8F-BB2E-447E-8CE5-49AD846F0CD0}" dt="2019-11-21T05:23:33.118" v="7281" actId="571"/>
          <ac:cxnSpMkLst>
            <pc:docMk/>
            <pc:sldMk cId="1896810140" sldId="308"/>
            <ac:cxnSpMk id="101" creationId="{ED200230-9000-4C71-A575-8B2EFD278CC3}"/>
          </ac:cxnSpMkLst>
        </pc:cxnChg>
        <pc:cxnChg chg="add mod">
          <ac:chgData name="雄斗 増本" userId="c33bc751-cd93-45c0-ad15-94131cb6fb34" providerId="ADAL" clId="{EE9B2E8F-BB2E-447E-8CE5-49AD846F0CD0}" dt="2019-12-19T06:49:23.590" v="20341" actId="1076"/>
          <ac:cxnSpMkLst>
            <pc:docMk/>
            <pc:sldMk cId="1896810140" sldId="308"/>
            <ac:cxnSpMk id="103" creationId="{AA7BC525-0E35-4663-BDAA-6525FC72134E}"/>
          </ac:cxnSpMkLst>
        </pc:cxnChg>
        <pc:cxnChg chg="add mod">
          <ac:chgData name="雄斗 増本" userId="c33bc751-cd93-45c0-ad15-94131cb6fb34" providerId="ADAL" clId="{EE9B2E8F-BB2E-447E-8CE5-49AD846F0CD0}" dt="2019-12-19T06:49:28.191" v="20343" actId="164"/>
          <ac:cxnSpMkLst>
            <pc:docMk/>
            <pc:sldMk cId="1896810140" sldId="308"/>
            <ac:cxnSpMk id="119" creationId="{CCBA559E-7B1F-45DE-8919-D22E0A0332BD}"/>
          </ac:cxnSpMkLst>
        </pc:cxnChg>
        <pc:cxnChg chg="add mod">
          <ac:chgData name="雄斗 増本" userId="c33bc751-cd93-45c0-ad15-94131cb6fb34" providerId="ADAL" clId="{EE9B2E8F-BB2E-447E-8CE5-49AD846F0CD0}" dt="2019-12-19T06:49:28.191" v="20343" actId="164"/>
          <ac:cxnSpMkLst>
            <pc:docMk/>
            <pc:sldMk cId="1896810140" sldId="308"/>
            <ac:cxnSpMk id="120" creationId="{A99C128E-7C75-40D9-8478-181D95E6B41D}"/>
          </ac:cxnSpMkLst>
        </pc:cxnChg>
        <pc:cxnChg chg="add mod">
          <ac:chgData name="雄斗 増本" userId="c33bc751-cd93-45c0-ad15-94131cb6fb34" providerId="ADAL" clId="{EE9B2E8F-BB2E-447E-8CE5-49AD846F0CD0}" dt="2019-12-19T06:49:28.191" v="20343" actId="164"/>
          <ac:cxnSpMkLst>
            <pc:docMk/>
            <pc:sldMk cId="1896810140" sldId="308"/>
            <ac:cxnSpMk id="121" creationId="{C5BD7C64-4C40-4AD0-9240-DAC21E2B98C8}"/>
          </ac:cxnSpMkLst>
        </pc:cxnChg>
        <pc:cxnChg chg="add mod">
          <ac:chgData name="雄斗 増本" userId="c33bc751-cd93-45c0-ad15-94131cb6fb34" providerId="ADAL" clId="{EE9B2E8F-BB2E-447E-8CE5-49AD846F0CD0}" dt="2019-12-19T06:49:28.191" v="20343" actId="164"/>
          <ac:cxnSpMkLst>
            <pc:docMk/>
            <pc:sldMk cId="1896810140" sldId="308"/>
            <ac:cxnSpMk id="122" creationId="{EAA30A1B-4624-4D1C-9D2D-A72548B6246B}"/>
          </ac:cxnSpMkLst>
        </pc:cxnChg>
        <pc:cxnChg chg="add mod">
          <ac:chgData name="雄斗 増本" userId="c33bc751-cd93-45c0-ad15-94131cb6fb34" providerId="ADAL" clId="{EE9B2E8F-BB2E-447E-8CE5-49AD846F0CD0}" dt="2019-12-19T06:49:28.191" v="20343" actId="164"/>
          <ac:cxnSpMkLst>
            <pc:docMk/>
            <pc:sldMk cId="1896810140" sldId="308"/>
            <ac:cxnSpMk id="129" creationId="{AA7BC525-0E35-4663-BDAA-6525FC72134E}"/>
          </ac:cxnSpMkLst>
        </pc:cxnChg>
      </pc:sldChg>
      <pc:sldChg chg="addSp delSp modSp add del">
        <pc:chgData name="雄斗 増本" userId="c33bc751-cd93-45c0-ad15-94131cb6fb34" providerId="ADAL" clId="{EE9B2E8F-BB2E-447E-8CE5-49AD846F0CD0}" dt="2019-12-09T08:47:20.026" v="13841"/>
        <pc:sldMkLst>
          <pc:docMk/>
          <pc:sldMk cId="4010007142" sldId="310"/>
        </pc:sldMkLst>
        <pc:spChg chg="mod">
          <ac:chgData name="雄斗 増本" userId="c33bc751-cd93-45c0-ad15-94131cb6fb34" providerId="ADAL" clId="{EE9B2E8F-BB2E-447E-8CE5-49AD846F0CD0}" dt="2019-12-09T08:47:20.026" v="13841"/>
          <ac:spMkLst>
            <pc:docMk/>
            <pc:sldMk cId="4010007142" sldId="310"/>
            <ac:spMk id="32" creationId="{346EBB32-73BD-4A9D-95CD-6440B2FFEA54}"/>
          </ac:spMkLst>
        </pc:spChg>
        <pc:spChg chg="mod">
          <ac:chgData name="雄斗 増本" userId="c33bc751-cd93-45c0-ad15-94131cb6fb34" providerId="ADAL" clId="{EE9B2E8F-BB2E-447E-8CE5-49AD846F0CD0}" dt="2019-11-21T05:34:27.532" v="7672"/>
          <ac:spMkLst>
            <pc:docMk/>
            <pc:sldMk cId="4010007142" sldId="310"/>
            <ac:spMk id="42" creationId="{9EBA0994-951E-4FE0-B26A-83BD0CE7793D}"/>
          </ac:spMkLst>
        </pc:spChg>
        <pc:spChg chg="mod">
          <ac:chgData name="雄斗 増本" userId="c33bc751-cd93-45c0-ad15-94131cb6fb34" providerId="ADAL" clId="{EE9B2E8F-BB2E-447E-8CE5-49AD846F0CD0}" dt="2019-11-21T09:04:48.415" v="8205"/>
          <ac:spMkLst>
            <pc:docMk/>
            <pc:sldMk cId="4010007142" sldId="310"/>
            <ac:spMk id="45" creationId="{51CE9C88-81DE-4723-9E7F-78A621DEADEE}"/>
          </ac:spMkLst>
        </pc:spChg>
        <pc:spChg chg="mod">
          <ac:chgData name="雄斗 増本" userId="c33bc751-cd93-45c0-ad15-94131cb6fb34" providerId="ADAL" clId="{EE9B2E8F-BB2E-447E-8CE5-49AD846F0CD0}" dt="2019-11-21T05:34:57.700" v="7721" actId="1076"/>
          <ac:spMkLst>
            <pc:docMk/>
            <pc:sldMk cId="4010007142" sldId="310"/>
            <ac:spMk id="48" creationId="{F8B6AF0F-EBEA-4327-A75D-EF6900089D03}"/>
          </ac:spMkLst>
        </pc:spChg>
        <pc:spChg chg="add mod">
          <ac:chgData name="雄斗 増本" userId="c33bc751-cd93-45c0-ad15-94131cb6fb34" providerId="ADAL" clId="{EE9B2E8F-BB2E-447E-8CE5-49AD846F0CD0}" dt="2019-11-21T05:41:11.829" v="7816"/>
          <ac:spMkLst>
            <pc:docMk/>
            <pc:sldMk cId="4010007142" sldId="310"/>
            <ac:spMk id="50" creationId="{76B13C42-458B-4682-8459-E2FD0D2C3766}"/>
          </ac:spMkLst>
        </pc:spChg>
        <pc:spChg chg="mod">
          <ac:chgData name="雄斗 増本" userId="c33bc751-cd93-45c0-ad15-94131cb6fb34" providerId="ADAL" clId="{EE9B2E8F-BB2E-447E-8CE5-49AD846F0CD0}" dt="2019-11-21T05:35:16.892" v="7728" actId="1076"/>
          <ac:spMkLst>
            <pc:docMk/>
            <pc:sldMk cId="4010007142" sldId="310"/>
            <ac:spMk id="52" creationId="{9318607B-DFE6-4FEC-BC7D-469EBCED9271}"/>
          </ac:spMkLst>
        </pc:spChg>
        <pc:spChg chg="add mod">
          <ac:chgData name="雄斗 増本" userId="c33bc751-cd93-45c0-ad15-94131cb6fb34" providerId="ADAL" clId="{EE9B2E8F-BB2E-447E-8CE5-49AD846F0CD0}" dt="2019-11-21T05:41:29.006" v="7870"/>
          <ac:spMkLst>
            <pc:docMk/>
            <pc:sldMk cId="4010007142" sldId="310"/>
            <ac:spMk id="53" creationId="{9F01BFE8-122C-409B-89C9-F73040D0B27E}"/>
          </ac:spMkLst>
        </pc:spChg>
        <pc:spChg chg="add mod">
          <ac:chgData name="雄斗 増本" userId="c33bc751-cd93-45c0-ad15-94131cb6fb34" providerId="ADAL" clId="{EE9B2E8F-BB2E-447E-8CE5-49AD846F0CD0}" dt="2019-11-21T09:07:52.748" v="8241" actId="1076"/>
          <ac:spMkLst>
            <pc:docMk/>
            <pc:sldMk cId="4010007142" sldId="310"/>
            <ac:spMk id="54" creationId="{A064349E-C82C-41DA-AF0F-620FEC7F472E}"/>
          </ac:spMkLst>
        </pc:spChg>
        <pc:spChg chg="mod">
          <ac:chgData name="雄斗 増本" userId="c33bc751-cd93-45c0-ad15-94131cb6fb34" providerId="ADAL" clId="{EE9B2E8F-BB2E-447E-8CE5-49AD846F0CD0}" dt="2019-11-21T05:41:01.481" v="7800" actId="14100"/>
          <ac:spMkLst>
            <pc:docMk/>
            <pc:sldMk cId="4010007142" sldId="310"/>
            <ac:spMk id="64" creationId="{B9BB4AC4-7A09-4E77-A565-0F07755E27C4}"/>
          </ac:spMkLst>
        </pc:spChg>
        <pc:spChg chg="mod">
          <ac:chgData name="雄斗 増本" userId="c33bc751-cd93-45c0-ad15-94131cb6fb34" providerId="ADAL" clId="{EE9B2E8F-BB2E-447E-8CE5-49AD846F0CD0}" dt="2019-11-21T05:37:13.526" v="7750" actId="20577"/>
          <ac:spMkLst>
            <pc:docMk/>
            <pc:sldMk cId="4010007142" sldId="310"/>
            <ac:spMk id="73" creationId="{57E521F0-9B46-46B9-90CE-1558EE7D77A8}"/>
          </ac:spMkLst>
        </pc:spChg>
        <pc:spChg chg="del">
          <ac:chgData name="雄斗 増本" userId="c33bc751-cd93-45c0-ad15-94131cb6fb34" providerId="ADAL" clId="{EE9B2E8F-BB2E-447E-8CE5-49AD846F0CD0}" dt="2019-11-21T05:40:46.518" v="7771" actId="478"/>
          <ac:spMkLst>
            <pc:docMk/>
            <pc:sldMk cId="4010007142" sldId="310"/>
            <ac:spMk id="74" creationId="{7AF4B0AA-DD41-47A8-A32F-9C2B7FB8D39E}"/>
          </ac:spMkLst>
        </pc:spChg>
        <pc:spChg chg="add mod">
          <ac:chgData name="雄斗 増本" userId="c33bc751-cd93-45c0-ad15-94131cb6fb34" providerId="ADAL" clId="{EE9B2E8F-BB2E-447E-8CE5-49AD846F0CD0}" dt="2019-12-09T05:17:19.669" v="13125" actId="1076"/>
          <ac:spMkLst>
            <pc:docMk/>
            <pc:sldMk cId="4010007142" sldId="310"/>
            <ac:spMk id="75" creationId="{EFA16A97-0ECB-4665-9729-0EB965F8B54B}"/>
          </ac:spMkLst>
        </pc:spChg>
        <pc:spChg chg="del">
          <ac:chgData name="雄斗 増本" userId="c33bc751-cd93-45c0-ad15-94131cb6fb34" providerId="ADAL" clId="{EE9B2E8F-BB2E-447E-8CE5-49AD846F0CD0}" dt="2019-11-21T09:06:26.668" v="8222" actId="478"/>
          <ac:spMkLst>
            <pc:docMk/>
            <pc:sldMk cId="4010007142" sldId="310"/>
            <ac:spMk id="79" creationId="{897AEE40-7F11-4331-B12C-C9A76F1FB970}"/>
          </ac:spMkLst>
        </pc:spChg>
        <pc:spChg chg="del">
          <ac:chgData name="雄斗 増本" userId="c33bc751-cd93-45c0-ad15-94131cb6fb34" providerId="ADAL" clId="{EE9B2E8F-BB2E-447E-8CE5-49AD846F0CD0}" dt="2019-11-21T05:40:48.109" v="7772" actId="478"/>
          <ac:spMkLst>
            <pc:docMk/>
            <pc:sldMk cId="4010007142" sldId="310"/>
            <ac:spMk id="80" creationId="{EC2D0EBC-393C-48FD-8DE1-CE732221C994}"/>
          </ac:spMkLst>
        </pc:spChg>
        <pc:spChg chg="del">
          <ac:chgData name="雄斗 増本" userId="c33bc751-cd93-45c0-ad15-94131cb6fb34" providerId="ADAL" clId="{EE9B2E8F-BB2E-447E-8CE5-49AD846F0CD0}" dt="2019-11-21T05:40:49.398" v="7773" actId="478"/>
          <ac:spMkLst>
            <pc:docMk/>
            <pc:sldMk cId="4010007142" sldId="310"/>
            <ac:spMk id="84" creationId="{BAFB402E-192C-454E-B010-A6768E89B7AC}"/>
          </ac:spMkLst>
        </pc:spChg>
        <pc:spChg chg="mod">
          <ac:chgData name="雄斗 増本" userId="c33bc751-cd93-45c0-ad15-94131cb6fb34" providerId="ADAL" clId="{EE9B2E8F-BB2E-447E-8CE5-49AD846F0CD0}" dt="2019-11-21T09:15:00.510" v="8375" actId="20577"/>
          <ac:spMkLst>
            <pc:docMk/>
            <pc:sldMk cId="4010007142" sldId="310"/>
            <ac:spMk id="86" creationId="{BD1853A3-2B79-46DC-B342-A59C040F934D}"/>
          </ac:spMkLst>
        </pc:spChg>
        <pc:spChg chg="mod">
          <ac:chgData name="雄斗 増本" userId="c33bc751-cd93-45c0-ad15-94131cb6fb34" providerId="ADAL" clId="{EE9B2E8F-BB2E-447E-8CE5-49AD846F0CD0}" dt="2019-11-21T08:19:10.202" v="7962" actId="122"/>
          <ac:spMkLst>
            <pc:docMk/>
            <pc:sldMk cId="4010007142" sldId="310"/>
            <ac:spMk id="90" creationId="{B12585C4-760D-40BA-89CF-0597B979044F}"/>
          </ac:spMkLst>
        </pc:spChg>
        <pc:spChg chg="mod">
          <ac:chgData name="雄斗 増本" userId="c33bc751-cd93-45c0-ad15-94131cb6fb34" providerId="ADAL" clId="{EE9B2E8F-BB2E-447E-8CE5-49AD846F0CD0}" dt="2019-11-21T09:05:34.290" v="8206"/>
          <ac:spMkLst>
            <pc:docMk/>
            <pc:sldMk cId="4010007142" sldId="310"/>
            <ac:spMk id="92" creationId="{B9227C35-BBD5-4943-9F73-B30242807570}"/>
          </ac:spMkLst>
        </pc:spChg>
        <pc:spChg chg="mod">
          <ac:chgData name="雄斗 増本" userId="c33bc751-cd93-45c0-ad15-94131cb6fb34" providerId="ADAL" clId="{EE9B2E8F-BB2E-447E-8CE5-49AD846F0CD0}" dt="2019-11-21T08:42:39.694" v="8178" actId="6549"/>
          <ac:spMkLst>
            <pc:docMk/>
            <pc:sldMk cId="4010007142" sldId="310"/>
            <ac:spMk id="104" creationId="{7E3C4A53-B5F3-4A97-B0DA-B91D58A52654}"/>
          </ac:spMkLst>
        </pc:spChg>
        <pc:spChg chg="del">
          <ac:chgData name="雄斗 増本" userId="c33bc751-cd93-45c0-ad15-94131cb6fb34" providerId="ADAL" clId="{EE9B2E8F-BB2E-447E-8CE5-49AD846F0CD0}" dt="2019-11-21T08:43:49.396" v="8185" actId="478"/>
          <ac:spMkLst>
            <pc:docMk/>
            <pc:sldMk cId="4010007142" sldId="310"/>
            <ac:spMk id="105" creationId="{08F8E47D-6DDD-4BC5-AC02-504A7A9CB4CA}"/>
          </ac:spMkLst>
        </pc:spChg>
        <pc:spChg chg="add del">
          <ac:chgData name="雄斗 増本" userId="c33bc751-cd93-45c0-ad15-94131cb6fb34" providerId="ADAL" clId="{EE9B2E8F-BB2E-447E-8CE5-49AD846F0CD0}" dt="2019-11-21T08:26:46.006" v="7976" actId="478"/>
          <ac:spMkLst>
            <pc:docMk/>
            <pc:sldMk cId="4010007142" sldId="310"/>
            <ac:spMk id="108" creationId="{041EDAAD-88F0-46F8-81B0-7C96D11C36BF}"/>
          </ac:spMkLst>
        </pc:spChg>
        <pc:spChg chg="mod">
          <ac:chgData name="雄斗 増本" userId="c33bc751-cd93-45c0-ad15-94131cb6fb34" providerId="ADAL" clId="{EE9B2E8F-BB2E-447E-8CE5-49AD846F0CD0}" dt="2019-11-21T05:34:53.736" v="7720" actId="1076"/>
          <ac:spMkLst>
            <pc:docMk/>
            <pc:sldMk cId="4010007142" sldId="310"/>
            <ac:spMk id="109" creationId="{EE58F723-B144-4AFA-AE4F-B96EEC15D638}"/>
          </ac:spMkLst>
        </pc:spChg>
        <pc:spChg chg="add mod ord">
          <ac:chgData name="雄斗 増本" userId="c33bc751-cd93-45c0-ad15-94131cb6fb34" providerId="ADAL" clId="{EE9B2E8F-BB2E-447E-8CE5-49AD846F0CD0}" dt="2019-12-09T05:17:24.477" v="13126" actId="1076"/>
          <ac:spMkLst>
            <pc:docMk/>
            <pc:sldMk cId="4010007142" sldId="310"/>
            <ac:spMk id="111" creationId="{0FB819E0-C19C-4B04-8470-C4E4F0A9438D}"/>
          </ac:spMkLst>
        </pc:spChg>
        <pc:spChg chg="add mod">
          <ac:chgData name="雄斗 増本" userId="c33bc751-cd93-45c0-ad15-94131cb6fb34" providerId="ADAL" clId="{EE9B2E8F-BB2E-447E-8CE5-49AD846F0CD0}" dt="2019-11-21T09:24:02.595" v="8406" actId="571"/>
          <ac:spMkLst>
            <pc:docMk/>
            <pc:sldMk cId="4010007142" sldId="310"/>
            <ac:spMk id="112" creationId="{D63778F3-56E3-4984-8378-57B4893F0513}"/>
          </ac:spMkLst>
        </pc:spChg>
        <pc:spChg chg="mod">
          <ac:chgData name="雄斗 増本" userId="c33bc751-cd93-45c0-ad15-94131cb6fb34" providerId="ADAL" clId="{EE9B2E8F-BB2E-447E-8CE5-49AD846F0CD0}" dt="2019-11-21T08:31:49.688" v="8073" actId="20577"/>
          <ac:spMkLst>
            <pc:docMk/>
            <pc:sldMk cId="4010007142" sldId="310"/>
            <ac:spMk id="113" creationId="{7E48C902-FDF7-4840-8911-0277927452D1}"/>
          </ac:spMkLst>
        </pc:spChg>
        <pc:spChg chg="add mod">
          <ac:chgData name="雄斗 増本" userId="c33bc751-cd93-45c0-ad15-94131cb6fb34" providerId="ADAL" clId="{EE9B2E8F-BB2E-447E-8CE5-49AD846F0CD0}" dt="2019-11-21T09:25:01.496" v="8421"/>
          <ac:spMkLst>
            <pc:docMk/>
            <pc:sldMk cId="4010007142" sldId="310"/>
            <ac:spMk id="114" creationId="{11F8B5E3-44EE-4B93-B8D6-8942ED5E0521}"/>
          </ac:spMkLst>
        </pc:spChg>
        <pc:picChg chg="add mod">
          <ac:chgData name="雄斗 増本" userId="c33bc751-cd93-45c0-ad15-94131cb6fb34" providerId="ADAL" clId="{EE9B2E8F-BB2E-447E-8CE5-49AD846F0CD0}" dt="2019-11-21T05:36:36.940" v="7730" actId="1076"/>
          <ac:picMkLst>
            <pc:docMk/>
            <pc:sldMk cId="4010007142" sldId="310"/>
            <ac:picMk id="2" creationId="{B65C7972-0717-47AB-A2C4-C2B5E658A915}"/>
          </ac:picMkLst>
        </pc:picChg>
        <pc:picChg chg="add mod">
          <ac:chgData name="雄斗 増本" userId="c33bc751-cd93-45c0-ad15-94131cb6fb34" providerId="ADAL" clId="{EE9B2E8F-BB2E-447E-8CE5-49AD846F0CD0}" dt="2019-11-21T08:21:01.483" v="7970" actId="1076"/>
          <ac:picMkLst>
            <pc:docMk/>
            <pc:sldMk cId="4010007142" sldId="310"/>
            <ac:picMk id="4" creationId="{956BDB87-FDF2-42D3-B08A-1FF45BC87B45}"/>
          </ac:picMkLst>
        </pc:picChg>
        <pc:picChg chg="add mod">
          <ac:chgData name="雄斗 増本" userId="c33bc751-cd93-45c0-ad15-94131cb6fb34" providerId="ADAL" clId="{EE9B2E8F-BB2E-447E-8CE5-49AD846F0CD0}" dt="2019-11-21T08:24:54.519" v="7972" actId="1076"/>
          <ac:picMkLst>
            <pc:docMk/>
            <pc:sldMk cId="4010007142" sldId="310"/>
            <ac:picMk id="6" creationId="{7A8A3A64-76F7-4DEC-8A7F-6708150D5304}"/>
          </ac:picMkLst>
        </pc:picChg>
        <pc:picChg chg="add mod">
          <ac:chgData name="雄斗 増本" userId="c33bc751-cd93-45c0-ad15-94131cb6fb34" providerId="ADAL" clId="{EE9B2E8F-BB2E-447E-8CE5-49AD846F0CD0}" dt="2019-11-21T08:26:43.082" v="7975" actId="1076"/>
          <ac:picMkLst>
            <pc:docMk/>
            <pc:sldMk cId="4010007142" sldId="310"/>
            <ac:picMk id="7" creationId="{E97B63BC-4BF5-4C30-A07C-B00F12F03E00}"/>
          </ac:picMkLst>
        </pc:picChg>
        <pc:picChg chg="add mod">
          <ac:chgData name="雄斗 増本" userId="c33bc751-cd93-45c0-ad15-94131cb6fb34" providerId="ADAL" clId="{EE9B2E8F-BB2E-447E-8CE5-49AD846F0CD0}" dt="2019-11-21T08:32:06.880" v="8075" actId="1076"/>
          <ac:picMkLst>
            <pc:docMk/>
            <pc:sldMk cId="4010007142" sldId="310"/>
            <ac:picMk id="8" creationId="{2A6FF763-D156-460F-926C-8CCD484D57A2}"/>
          </ac:picMkLst>
        </pc:picChg>
        <pc:picChg chg="add mod">
          <ac:chgData name="雄斗 増本" userId="c33bc751-cd93-45c0-ad15-94131cb6fb34" providerId="ADAL" clId="{EE9B2E8F-BB2E-447E-8CE5-49AD846F0CD0}" dt="2019-11-21T08:37:02.302" v="8115" actId="1076"/>
          <ac:picMkLst>
            <pc:docMk/>
            <pc:sldMk cId="4010007142" sldId="310"/>
            <ac:picMk id="9" creationId="{9D6CA276-664F-4C82-9288-FD94BE330F3F}"/>
          </ac:picMkLst>
        </pc:picChg>
        <pc:picChg chg="add mod">
          <ac:chgData name="雄斗 増本" userId="c33bc751-cd93-45c0-ad15-94131cb6fb34" providerId="ADAL" clId="{EE9B2E8F-BB2E-447E-8CE5-49AD846F0CD0}" dt="2019-11-21T08:43:11.788" v="8182" actId="1076"/>
          <ac:picMkLst>
            <pc:docMk/>
            <pc:sldMk cId="4010007142" sldId="310"/>
            <ac:picMk id="10" creationId="{3AAFAE0C-5129-47B1-AA4A-DCCDEF659A31}"/>
          </ac:picMkLst>
        </pc:picChg>
        <pc:picChg chg="add mod ord">
          <ac:chgData name="雄斗 増本" userId="c33bc751-cd93-45c0-ad15-94131cb6fb34" providerId="ADAL" clId="{EE9B2E8F-BB2E-447E-8CE5-49AD846F0CD0}" dt="2019-12-09T05:17:38.371" v="13127" actId="166"/>
          <ac:picMkLst>
            <pc:docMk/>
            <pc:sldMk cId="4010007142" sldId="310"/>
            <ac:picMk id="36" creationId="{04C54645-C8CF-4A62-B88B-25A9A067408D}"/>
          </ac:picMkLst>
        </pc:picChg>
        <pc:picChg chg="add mod">
          <ac:chgData name="雄斗 増本" userId="c33bc751-cd93-45c0-ad15-94131cb6fb34" providerId="ADAL" clId="{EE9B2E8F-BB2E-447E-8CE5-49AD846F0CD0}" dt="2019-12-09T05:17:24.477" v="13126" actId="1076"/>
          <ac:picMkLst>
            <pc:docMk/>
            <pc:sldMk cId="4010007142" sldId="310"/>
            <ac:picMk id="38" creationId="{9E615A91-0120-4DE7-AC65-A49CC5B8C7E9}"/>
          </ac:picMkLst>
        </pc:picChg>
        <pc:picChg chg="add mod">
          <ac:chgData name="雄斗 増本" userId="c33bc751-cd93-45c0-ad15-94131cb6fb34" providerId="ADAL" clId="{EE9B2E8F-BB2E-447E-8CE5-49AD846F0CD0}" dt="2019-11-21T09:17:11.090" v="8392" actId="1076"/>
          <ac:picMkLst>
            <pc:docMk/>
            <pc:sldMk cId="4010007142" sldId="310"/>
            <ac:picMk id="39" creationId="{B6F6444A-8A48-4901-B869-D54502E6BF4A}"/>
          </ac:picMkLst>
        </pc:picChg>
        <pc:picChg chg="add mod ord">
          <ac:chgData name="雄斗 増本" userId="c33bc751-cd93-45c0-ad15-94131cb6fb34" providerId="ADAL" clId="{EE9B2E8F-BB2E-447E-8CE5-49AD846F0CD0}" dt="2019-11-21T09:17:41.834" v="8399" actId="166"/>
          <ac:picMkLst>
            <pc:docMk/>
            <pc:sldMk cId="4010007142" sldId="310"/>
            <ac:picMk id="40" creationId="{BC155177-4728-4890-B888-F1EBB0DD5FA7}"/>
          </ac:picMkLst>
        </pc:picChg>
        <pc:picChg chg="del">
          <ac:chgData name="雄斗 増本" userId="c33bc751-cd93-45c0-ad15-94131cb6fb34" providerId="ADAL" clId="{EE9B2E8F-BB2E-447E-8CE5-49AD846F0CD0}" dt="2019-11-21T05:34:15.627" v="7651" actId="478"/>
          <ac:picMkLst>
            <pc:docMk/>
            <pc:sldMk cId="4010007142" sldId="310"/>
            <ac:picMk id="49" creationId="{5D8952F3-6814-4E8C-9AAA-623F0031D735}"/>
          </ac:picMkLst>
        </pc:picChg>
        <pc:picChg chg="del">
          <ac:chgData name="雄斗 増本" userId="c33bc751-cd93-45c0-ad15-94131cb6fb34" providerId="ADAL" clId="{EE9B2E8F-BB2E-447E-8CE5-49AD846F0CD0}" dt="2019-11-21T05:34:16.161" v="7652" actId="478"/>
          <ac:picMkLst>
            <pc:docMk/>
            <pc:sldMk cId="4010007142" sldId="310"/>
            <ac:picMk id="58" creationId="{43A58074-2433-474E-BCAE-7F092900ACFB}"/>
          </ac:picMkLst>
        </pc:picChg>
        <pc:picChg chg="add del mod">
          <ac:chgData name="雄斗 増本" userId="c33bc751-cd93-45c0-ad15-94131cb6fb34" providerId="ADAL" clId="{EE9B2E8F-BB2E-447E-8CE5-49AD846F0CD0}" dt="2019-11-21T08:43:47.733" v="8184" actId="478"/>
          <ac:picMkLst>
            <pc:docMk/>
            <pc:sldMk cId="4010007142" sldId="310"/>
            <ac:picMk id="59" creationId="{6E3BCAC0-4574-431A-A69A-227E9EB25A4A}"/>
          </ac:picMkLst>
        </pc:picChg>
        <pc:picChg chg="del">
          <ac:chgData name="雄斗 増本" userId="c33bc751-cd93-45c0-ad15-94131cb6fb34" providerId="ADAL" clId="{EE9B2E8F-BB2E-447E-8CE5-49AD846F0CD0}" dt="2019-11-21T05:34:20.154" v="7659" actId="478"/>
          <ac:picMkLst>
            <pc:docMk/>
            <pc:sldMk cId="4010007142" sldId="310"/>
            <ac:picMk id="72" creationId="{D04E355B-F7C2-4AFA-A9C7-F793A8B65B47}"/>
          </ac:picMkLst>
        </pc:picChg>
        <pc:picChg chg="add del mod">
          <ac:chgData name="雄斗 増本" userId="c33bc751-cd93-45c0-ad15-94131cb6fb34" providerId="ADAL" clId="{EE9B2E8F-BB2E-447E-8CE5-49AD846F0CD0}" dt="2019-11-21T09:08:10.071" v="8244" actId="478"/>
          <ac:picMkLst>
            <pc:docMk/>
            <pc:sldMk cId="4010007142" sldId="310"/>
            <ac:picMk id="77" creationId="{11C0D223-5A66-494D-9D18-BB9BFF600E59}"/>
          </ac:picMkLst>
        </pc:picChg>
        <pc:picChg chg="del mod">
          <ac:chgData name="雄斗 増本" userId="c33bc751-cd93-45c0-ad15-94131cb6fb34" providerId="ADAL" clId="{EE9B2E8F-BB2E-447E-8CE5-49AD846F0CD0}" dt="2019-11-21T09:06:46.643" v="8224" actId="478"/>
          <ac:picMkLst>
            <pc:docMk/>
            <pc:sldMk cId="4010007142" sldId="310"/>
            <ac:picMk id="85" creationId="{B62F31F7-2A71-41CA-A825-561618AD87D2}"/>
          </ac:picMkLst>
        </pc:picChg>
        <pc:picChg chg="del">
          <ac:chgData name="雄斗 増本" userId="c33bc751-cd93-45c0-ad15-94131cb6fb34" providerId="ADAL" clId="{EE9B2E8F-BB2E-447E-8CE5-49AD846F0CD0}" dt="2019-11-21T05:34:16.492" v="7653" actId="478"/>
          <ac:picMkLst>
            <pc:docMk/>
            <pc:sldMk cId="4010007142" sldId="310"/>
            <ac:picMk id="87" creationId="{AA678BB3-2D4F-4D23-9A18-BA131D56644A}"/>
          </ac:picMkLst>
        </pc:picChg>
        <pc:picChg chg="add mod">
          <ac:chgData name="雄斗 増本" userId="c33bc751-cd93-45c0-ad15-94131cb6fb34" providerId="ADAL" clId="{EE9B2E8F-BB2E-447E-8CE5-49AD846F0CD0}" dt="2019-11-21T09:07:55.404" v="8242" actId="571"/>
          <ac:picMkLst>
            <pc:docMk/>
            <pc:sldMk cId="4010007142" sldId="310"/>
            <ac:picMk id="89" creationId="{9248AB47-1F7C-403A-9C2C-579A63A09234}"/>
          </ac:picMkLst>
        </pc:picChg>
        <pc:picChg chg="del">
          <ac:chgData name="雄斗 増本" userId="c33bc751-cd93-45c0-ad15-94131cb6fb34" providerId="ADAL" clId="{EE9B2E8F-BB2E-447E-8CE5-49AD846F0CD0}" dt="2019-11-21T05:34:19.334" v="7658" actId="478"/>
          <ac:picMkLst>
            <pc:docMk/>
            <pc:sldMk cId="4010007142" sldId="310"/>
            <ac:picMk id="91" creationId="{D3998517-4B8A-4B06-AF5C-21E1117F0FE9}"/>
          </ac:picMkLst>
        </pc:picChg>
        <pc:picChg chg="del">
          <ac:chgData name="雄斗 増本" userId="c33bc751-cd93-45c0-ad15-94131cb6fb34" providerId="ADAL" clId="{EE9B2E8F-BB2E-447E-8CE5-49AD846F0CD0}" dt="2019-11-21T05:34:17.307" v="7654" actId="478"/>
          <ac:picMkLst>
            <pc:docMk/>
            <pc:sldMk cId="4010007142" sldId="310"/>
            <ac:picMk id="94" creationId="{C696B47D-62F6-40B1-8D10-6CF3986563D3}"/>
          </ac:picMkLst>
        </pc:picChg>
        <pc:picChg chg="del">
          <ac:chgData name="雄斗 増本" userId="c33bc751-cd93-45c0-ad15-94131cb6fb34" providerId="ADAL" clId="{EE9B2E8F-BB2E-447E-8CE5-49AD846F0CD0}" dt="2019-11-21T05:34:17.746" v="7655" actId="478"/>
          <ac:picMkLst>
            <pc:docMk/>
            <pc:sldMk cId="4010007142" sldId="310"/>
            <ac:picMk id="95" creationId="{2B517BEE-1592-462A-A779-15026F9E0D1E}"/>
          </ac:picMkLst>
        </pc:picChg>
        <pc:picChg chg="del">
          <ac:chgData name="雄斗 増本" userId="c33bc751-cd93-45c0-ad15-94131cb6fb34" providerId="ADAL" clId="{EE9B2E8F-BB2E-447E-8CE5-49AD846F0CD0}" dt="2019-11-21T05:34:18.771" v="7657" actId="478"/>
          <ac:picMkLst>
            <pc:docMk/>
            <pc:sldMk cId="4010007142" sldId="310"/>
            <ac:picMk id="96" creationId="{C80B297F-7BCD-4030-B58F-E8709FFB222C}"/>
          </ac:picMkLst>
        </pc:picChg>
        <pc:picChg chg="del">
          <ac:chgData name="雄斗 増本" userId="c33bc751-cd93-45c0-ad15-94131cb6fb34" providerId="ADAL" clId="{EE9B2E8F-BB2E-447E-8CE5-49AD846F0CD0}" dt="2019-11-21T05:34:18.298" v="7656" actId="478"/>
          <ac:picMkLst>
            <pc:docMk/>
            <pc:sldMk cId="4010007142" sldId="310"/>
            <ac:picMk id="97" creationId="{032A177F-060F-43E3-BDCF-20E04FC3589E}"/>
          </ac:picMkLst>
        </pc:picChg>
        <pc:cxnChg chg="add del mod">
          <ac:chgData name="雄斗 増本" userId="c33bc751-cd93-45c0-ad15-94131cb6fb34" providerId="ADAL" clId="{EE9B2E8F-BB2E-447E-8CE5-49AD846F0CD0}" dt="2019-11-21T08:43:56.804" v="8188" actId="11529"/>
          <ac:cxnSpMkLst>
            <pc:docMk/>
            <pc:sldMk cId="4010007142" sldId="310"/>
            <ac:cxnSpMk id="12" creationId="{5FD26CB9-EFBC-481F-9BC3-82FAA0C60354}"/>
          </ac:cxnSpMkLst>
        </pc:cxnChg>
        <pc:cxnChg chg="add mod">
          <ac:chgData name="雄斗 増本" userId="c33bc751-cd93-45c0-ad15-94131cb6fb34" providerId="ADAL" clId="{EE9B2E8F-BB2E-447E-8CE5-49AD846F0CD0}" dt="2019-11-21T08:44:32.550" v="8201" actId="14100"/>
          <ac:cxnSpMkLst>
            <pc:docMk/>
            <pc:sldMk cId="4010007142" sldId="310"/>
            <ac:cxnSpMk id="14" creationId="{51D4DEAE-DF75-4C46-B769-BA1BB8F70699}"/>
          </ac:cxnSpMkLst>
        </pc:cxnChg>
        <pc:cxnChg chg="add mod">
          <ac:chgData name="雄斗 増本" userId="c33bc751-cd93-45c0-ad15-94131cb6fb34" providerId="ADAL" clId="{EE9B2E8F-BB2E-447E-8CE5-49AD846F0CD0}" dt="2019-11-21T08:44:45.615" v="8204" actId="1076"/>
          <ac:cxnSpMkLst>
            <pc:docMk/>
            <pc:sldMk cId="4010007142" sldId="310"/>
            <ac:cxnSpMk id="23" creationId="{49B074C0-D5E5-4BCD-B049-EC9BAC324D1B}"/>
          </ac:cxnSpMkLst>
        </pc:cxnChg>
        <pc:cxnChg chg="mod">
          <ac:chgData name="雄斗 増本" userId="c33bc751-cd93-45c0-ad15-94131cb6fb34" providerId="ADAL" clId="{EE9B2E8F-BB2E-447E-8CE5-49AD846F0CD0}" dt="2019-11-21T09:07:50.493" v="8240" actId="14100"/>
          <ac:cxnSpMkLst>
            <pc:docMk/>
            <pc:sldMk cId="4010007142" sldId="310"/>
            <ac:cxnSpMk id="81" creationId="{81851DE3-EA94-4138-A1A9-2179E9C8949E}"/>
          </ac:cxnSpMkLst>
        </pc:cxnChg>
        <pc:cxnChg chg="add del mod">
          <ac:chgData name="雄斗 増本" userId="c33bc751-cd93-45c0-ad15-94131cb6fb34" providerId="ADAL" clId="{EE9B2E8F-BB2E-447E-8CE5-49AD846F0CD0}" dt="2019-11-21T08:19:24.511" v="7965" actId="692"/>
          <ac:cxnSpMkLst>
            <pc:docMk/>
            <pc:sldMk cId="4010007142" sldId="310"/>
            <ac:cxnSpMk id="98" creationId="{54DFD323-E052-4347-A800-76D09B085EF4}"/>
          </ac:cxnSpMkLst>
        </pc:cxnChg>
        <pc:cxnChg chg="del">
          <ac:chgData name="雄斗 増本" userId="c33bc751-cd93-45c0-ad15-94131cb6fb34" providerId="ADAL" clId="{EE9B2E8F-BB2E-447E-8CE5-49AD846F0CD0}" dt="2019-11-21T08:19:27.487" v="7966" actId="478"/>
          <ac:cxnSpMkLst>
            <pc:docMk/>
            <pc:sldMk cId="4010007142" sldId="310"/>
            <ac:cxnSpMk id="99" creationId="{92917A99-1E2C-4D2C-89AF-91F270AA9E8F}"/>
          </ac:cxnSpMkLst>
        </pc:cxnChg>
        <pc:cxnChg chg="del">
          <ac:chgData name="雄斗 増本" userId="c33bc751-cd93-45c0-ad15-94131cb6fb34" providerId="ADAL" clId="{EE9B2E8F-BB2E-447E-8CE5-49AD846F0CD0}" dt="2019-11-21T08:43:51.587" v="8186" actId="478"/>
          <ac:cxnSpMkLst>
            <pc:docMk/>
            <pc:sldMk cId="4010007142" sldId="310"/>
            <ac:cxnSpMk id="101" creationId="{ED200230-9000-4C71-A575-8B2EFD278CC3}"/>
          </ac:cxnSpMkLst>
        </pc:cxnChg>
        <pc:cxnChg chg="add mod">
          <ac:chgData name="雄斗 増本" userId="c33bc751-cd93-45c0-ad15-94131cb6fb34" providerId="ADAL" clId="{EE9B2E8F-BB2E-447E-8CE5-49AD846F0CD0}" dt="2019-11-21T09:19:21.916" v="8402" actId="692"/>
          <ac:cxnSpMkLst>
            <pc:docMk/>
            <pc:sldMk cId="4010007142" sldId="310"/>
            <ac:cxnSpMk id="102" creationId="{35A0D8C7-0E65-4C3C-835D-A7C304DD056B}"/>
          </ac:cxnSpMkLst>
        </pc:cxnChg>
        <pc:cxnChg chg="add mod">
          <ac:chgData name="雄斗 増本" userId="c33bc751-cd93-45c0-ad15-94131cb6fb34" providerId="ADAL" clId="{EE9B2E8F-BB2E-447E-8CE5-49AD846F0CD0}" dt="2019-11-21T09:22:53.585" v="8403" actId="692"/>
          <ac:cxnSpMkLst>
            <pc:docMk/>
            <pc:sldMk cId="4010007142" sldId="310"/>
            <ac:cxnSpMk id="103" creationId="{06CAB47F-B226-48F2-A490-1A8B86CC5507}"/>
          </ac:cxnSpMkLst>
        </pc:cxnChg>
        <pc:cxnChg chg="add mod">
          <ac:chgData name="雄斗 増本" userId="c33bc751-cd93-45c0-ad15-94131cb6fb34" providerId="ADAL" clId="{EE9B2E8F-BB2E-447E-8CE5-49AD846F0CD0}" dt="2019-11-21T09:17:37.748" v="8398" actId="14100"/>
          <ac:cxnSpMkLst>
            <pc:docMk/>
            <pc:sldMk cId="4010007142" sldId="310"/>
            <ac:cxnSpMk id="107" creationId="{773C6DC9-F9DF-4E79-9DCF-7E351B0CE873}"/>
          </ac:cxnSpMkLst>
        </pc:cxnChg>
        <pc:cxnChg chg="add mod">
          <ac:chgData name="雄斗 増本" userId="c33bc751-cd93-45c0-ad15-94131cb6fb34" providerId="ADAL" clId="{EE9B2E8F-BB2E-447E-8CE5-49AD846F0CD0}" dt="2019-11-21T09:19:14.106" v="8401" actId="14100"/>
          <ac:cxnSpMkLst>
            <pc:docMk/>
            <pc:sldMk cId="4010007142" sldId="310"/>
            <ac:cxnSpMk id="110" creationId="{D979A831-FDED-4541-A54D-2B45C8BC4703}"/>
          </ac:cxnSpMkLst>
        </pc:cxnChg>
      </pc:sldChg>
      <pc:sldChg chg="addSp delSp modSp add del">
        <pc:chgData name="雄斗 増本" userId="c33bc751-cd93-45c0-ad15-94131cb6fb34" providerId="ADAL" clId="{EE9B2E8F-BB2E-447E-8CE5-49AD846F0CD0}" dt="2019-12-26T11:35:24.669" v="24963" actId="207"/>
        <pc:sldMkLst>
          <pc:docMk/>
          <pc:sldMk cId="1348475680" sldId="311"/>
        </pc:sldMkLst>
        <pc:spChg chg="mod">
          <ac:chgData name="雄斗 増本" userId="c33bc751-cd93-45c0-ad15-94131cb6fb34" providerId="ADAL" clId="{EE9B2E8F-BB2E-447E-8CE5-49AD846F0CD0}" dt="2019-12-11T03:34:15.696" v="17197" actId="20577"/>
          <ac:spMkLst>
            <pc:docMk/>
            <pc:sldMk cId="1348475680" sldId="311"/>
            <ac:spMk id="2" creationId="{61722FD2-1130-4EC8-806F-58CE6323ED91}"/>
          </ac:spMkLst>
        </pc:spChg>
        <pc:spChg chg="add del mod">
          <ac:chgData name="雄斗 増本" userId="c33bc751-cd93-45c0-ad15-94131cb6fb34" providerId="ADAL" clId="{EE9B2E8F-BB2E-447E-8CE5-49AD846F0CD0}" dt="2019-11-28T10:20:44.841" v="9067"/>
          <ac:spMkLst>
            <pc:docMk/>
            <pc:sldMk cId="1348475680" sldId="311"/>
            <ac:spMk id="2" creationId="{80F9E78B-9070-406D-941E-AA126C385C03}"/>
          </ac:spMkLst>
        </pc:spChg>
        <pc:spChg chg="add del mod">
          <ac:chgData name="雄斗 増本" userId="c33bc751-cd93-45c0-ad15-94131cb6fb34" providerId="ADAL" clId="{EE9B2E8F-BB2E-447E-8CE5-49AD846F0CD0}" dt="2019-11-28T10:20:44.841" v="9067"/>
          <ac:spMkLst>
            <pc:docMk/>
            <pc:sldMk cId="1348475680" sldId="311"/>
            <ac:spMk id="3" creationId="{20DBAC15-C332-41EB-9DF2-42FE4E827F91}"/>
          </ac:spMkLst>
        </pc:spChg>
        <pc:spChg chg="del">
          <ac:chgData name="雄斗 増本" userId="c33bc751-cd93-45c0-ad15-94131cb6fb34" providerId="ADAL" clId="{EE9B2E8F-BB2E-447E-8CE5-49AD846F0CD0}" dt="2019-12-26T09:54:32.644" v="23275" actId="478"/>
          <ac:spMkLst>
            <pc:docMk/>
            <pc:sldMk cId="1348475680" sldId="311"/>
            <ac:spMk id="6" creationId="{A5CCE7A1-FDEA-6B45-A4ED-69843586AAB8}"/>
          </ac:spMkLst>
        </pc:spChg>
        <pc:spChg chg="del mod">
          <ac:chgData name="雄斗 増本" userId="c33bc751-cd93-45c0-ad15-94131cb6fb34" providerId="ADAL" clId="{EE9B2E8F-BB2E-447E-8CE5-49AD846F0CD0}" dt="2019-12-26T09:54:32.644" v="23275" actId="478"/>
          <ac:spMkLst>
            <pc:docMk/>
            <pc:sldMk cId="1348475680" sldId="311"/>
            <ac:spMk id="7" creationId="{AA15A33D-6A06-FC48-B509-3CEA918B564E}"/>
          </ac:spMkLst>
        </pc:spChg>
        <pc:spChg chg="del">
          <ac:chgData name="雄斗 増本" userId="c33bc751-cd93-45c0-ad15-94131cb6fb34" providerId="ADAL" clId="{EE9B2E8F-BB2E-447E-8CE5-49AD846F0CD0}" dt="2019-11-28T10:04:47.176" v="8721" actId="478"/>
          <ac:spMkLst>
            <pc:docMk/>
            <pc:sldMk cId="1348475680" sldId="311"/>
            <ac:spMk id="8" creationId="{0660FE8F-1964-324F-84A9-D7BFD6C4FC4D}"/>
          </ac:spMkLst>
        </pc:spChg>
        <pc:spChg chg="del">
          <ac:chgData name="雄斗 増本" userId="c33bc751-cd93-45c0-ad15-94131cb6fb34" providerId="ADAL" clId="{EE9B2E8F-BB2E-447E-8CE5-49AD846F0CD0}" dt="2019-11-28T10:03:39.816" v="8664" actId="478"/>
          <ac:spMkLst>
            <pc:docMk/>
            <pc:sldMk cId="1348475680" sldId="311"/>
            <ac:spMk id="12" creationId="{DE052996-816F-4D57-BDBE-F005510F461F}"/>
          </ac:spMkLst>
        </pc:spChg>
        <pc:spChg chg="del">
          <ac:chgData name="雄斗 増本" userId="c33bc751-cd93-45c0-ad15-94131cb6fb34" providerId="ADAL" clId="{EE9B2E8F-BB2E-447E-8CE5-49AD846F0CD0}" dt="2019-11-28T10:03:38.479" v="8663" actId="478"/>
          <ac:spMkLst>
            <pc:docMk/>
            <pc:sldMk cId="1348475680" sldId="311"/>
            <ac:spMk id="42" creationId="{0EAC0BA1-0B77-4B19-A9A4-872CA309DBB0}"/>
          </ac:spMkLst>
        </pc:spChg>
        <pc:spChg chg="add del">
          <ac:chgData name="雄斗 増本" userId="c33bc751-cd93-45c0-ad15-94131cb6fb34" providerId="ADAL" clId="{EE9B2E8F-BB2E-447E-8CE5-49AD846F0CD0}" dt="2019-12-26T09:49:14.011" v="23238"/>
          <ac:spMkLst>
            <pc:docMk/>
            <pc:sldMk cId="1348475680" sldId="311"/>
            <ac:spMk id="72" creationId="{FDAAD409-F285-4C74-8C27-F8DDFD88285D}"/>
          </ac:spMkLst>
        </pc:spChg>
        <pc:spChg chg="add">
          <ac:chgData name="雄斗 増本" userId="c33bc751-cd93-45c0-ad15-94131cb6fb34" providerId="ADAL" clId="{EE9B2E8F-BB2E-447E-8CE5-49AD846F0CD0}" dt="2019-12-26T09:49:33.903" v="23240"/>
          <ac:spMkLst>
            <pc:docMk/>
            <pc:sldMk cId="1348475680" sldId="311"/>
            <ac:spMk id="73" creationId="{6249F884-21D4-41CC-815F-7340FCD76319}"/>
          </ac:spMkLst>
        </pc:spChg>
        <pc:spChg chg="add del mod">
          <ac:chgData name="雄斗 増本" userId="c33bc751-cd93-45c0-ad15-94131cb6fb34" providerId="ADAL" clId="{EE9B2E8F-BB2E-447E-8CE5-49AD846F0CD0}" dt="2019-12-26T09:52:58.308" v="23251" actId="478"/>
          <ac:spMkLst>
            <pc:docMk/>
            <pc:sldMk cId="1348475680" sldId="311"/>
            <ac:spMk id="74" creationId="{49C2BA13-8A40-43B9-BBC4-8F867CE63145}"/>
          </ac:spMkLst>
        </pc:spChg>
        <pc:spChg chg="add del mod">
          <ac:chgData name="雄斗 増本" userId="c33bc751-cd93-45c0-ad15-94131cb6fb34" providerId="ADAL" clId="{EE9B2E8F-BB2E-447E-8CE5-49AD846F0CD0}" dt="2019-12-26T09:52:58.308" v="23251" actId="478"/>
          <ac:spMkLst>
            <pc:docMk/>
            <pc:sldMk cId="1348475680" sldId="311"/>
            <ac:spMk id="75" creationId="{8F284B9A-266C-4D24-B7BE-829CEC050968}"/>
          </ac:spMkLst>
        </pc:spChg>
        <pc:spChg chg="add del mod">
          <ac:chgData name="雄斗 増本" userId="c33bc751-cd93-45c0-ad15-94131cb6fb34" providerId="ADAL" clId="{EE9B2E8F-BB2E-447E-8CE5-49AD846F0CD0}" dt="2019-12-26T09:52:58.308" v="23251" actId="478"/>
          <ac:spMkLst>
            <pc:docMk/>
            <pc:sldMk cId="1348475680" sldId="311"/>
            <ac:spMk id="76" creationId="{0E4D60A5-C745-47AD-8967-8A04F6F5E91C}"/>
          </ac:spMkLst>
        </pc:spChg>
        <pc:spChg chg="add del mod">
          <ac:chgData name="雄斗 増本" userId="c33bc751-cd93-45c0-ad15-94131cb6fb34" providerId="ADAL" clId="{EE9B2E8F-BB2E-447E-8CE5-49AD846F0CD0}" dt="2019-12-26T09:52:58.308" v="23251" actId="478"/>
          <ac:spMkLst>
            <pc:docMk/>
            <pc:sldMk cId="1348475680" sldId="311"/>
            <ac:spMk id="77" creationId="{B8CF7240-3BE1-47EC-A3E5-2A77973F723C}"/>
          </ac:spMkLst>
        </pc:spChg>
        <pc:spChg chg="add del mod">
          <ac:chgData name="雄斗 増本" userId="c33bc751-cd93-45c0-ad15-94131cb6fb34" providerId="ADAL" clId="{EE9B2E8F-BB2E-447E-8CE5-49AD846F0CD0}" dt="2019-12-26T09:52:58.308" v="23251" actId="478"/>
          <ac:spMkLst>
            <pc:docMk/>
            <pc:sldMk cId="1348475680" sldId="311"/>
            <ac:spMk id="78" creationId="{1B3F41C7-A6B1-446C-A929-6E5F63D99821}"/>
          </ac:spMkLst>
        </pc:spChg>
        <pc:spChg chg="add del mod">
          <ac:chgData name="雄斗 増本" userId="c33bc751-cd93-45c0-ad15-94131cb6fb34" providerId="ADAL" clId="{EE9B2E8F-BB2E-447E-8CE5-49AD846F0CD0}" dt="2019-12-26T09:52:58.308" v="23251" actId="478"/>
          <ac:spMkLst>
            <pc:docMk/>
            <pc:sldMk cId="1348475680" sldId="311"/>
            <ac:spMk id="79" creationId="{0F2C67AA-2F8F-42D1-92AE-2E493813CDDC}"/>
          </ac:spMkLst>
        </pc:spChg>
        <pc:spChg chg="add del mod">
          <ac:chgData name="雄斗 増本" userId="c33bc751-cd93-45c0-ad15-94131cb6fb34" providerId="ADAL" clId="{EE9B2E8F-BB2E-447E-8CE5-49AD846F0CD0}" dt="2019-12-26T09:52:58.308" v="23251" actId="478"/>
          <ac:spMkLst>
            <pc:docMk/>
            <pc:sldMk cId="1348475680" sldId="311"/>
            <ac:spMk id="80" creationId="{C450EBCA-7783-4811-9611-CA519459F755}"/>
          </ac:spMkLst>
        </pc:spChg>
        <pc:spChg chg="add del mod">
          <ac:chgData name="雄斗 増本" userId="c33bc751-cd93-45c0-ad15-94131cb6fb34" providerId="ADAL" clId="{EE9B2E8F-BB2E-447E-8CE5-49AD846F0CD0}" dt="2019-12-26T09:52:58.308" v="23251" actId="478"/>
          <ac:spMkLst>
            <pc:docMk/>
            <pc:sldMk cId="1348475680" sldId="311"/>
            <ac:spMk id="81" creationId="{8C2BB13F-43AB-4BEC-9D32-74FCDFE5F5CE}"/>
          </ac:spMkLst>
        </pc:spChg>
        <pc:spChg chg="add del mod">
          <ac:chgData name="雄斗 増本" userId="c33bc751-cd93-45c0-ad15-94131cb6fb34" providerId="ADAL" clId="{EE9B2E8F-BB2E-447E-8CE5-49AD846F0CD0}" dt="2019-12-26T09:52:58.308" v="23251" actId="478"/>
          <ac:spMkLst>
            <pc:docMk/>
            <pc:sldMk cId="1348475680" sldId="311"/>
            <ac:spMk id="82" creationId="{BFB118CD-7446-44AD-AF3B-C08FF471A855}"/>
          </ac:spMkLst>
        </pc:spChg>
        <pc:spChg chg="add del mod">
          <ac:chgData name="雄斗 増本" userId="c33bc751-cd93-45c0-ad15-94131cb6fb34" providerId="ADAL" clId="{EE9B2E8F-BB2E-447E-8CE5-49AD846F0CD0}" dt="2019-12-26T09:52:58.308" v="23251" actId="478"/>
          <ac:spMkLst>
            <pc:docMk/>
            <pc:sldMk cId="1348475680" sldId="311"/>
            <ac:spMk id="83" creationId="{FA3474AD-3974-4BD7-AF92-F813B2506E3F}"/>
          </ac:spMkLst>
        </pc:spChg>
        <pc:spChg chg="add del mod">
          <ac:chgData name="雄斗 増本" userId="c33bc751-cd93-45c0-ad15-94131cb6fb34" providerId="ADAL" clId="{EE9B2E8F-BB2E-447E-8CE5-49AD846F0CD0}" dt="2019-12-26T09:52:58.308" v="23251" actId="478"/>
          <ac:spMkLst>
            <pc:docMk/>
            <pc:sldMk cId="1348475680" sldId="311"/>
            <ac:spMk id="84" creationId="{E99E6A19-E08B-49FE-95CD-A6F6F48B69D9}"/>
          </ac:spMkLst>
        </pc:spChg>
        <pc:spChg chg="add del mod">
          <ac:chgData name="雄斗 増本" userId="c33bc751-cd93-45c0-ad15-94131cb6fb34" providerId="ADAL" clId="{EE9B2E8F-BB2E-447E-8CE5-49AD846F0CD0}" dt="2019-12-26T09:52:58.308" v="23251" actId="478"/>
          <ac:spMkLst>
            <pc:docMk/>
            <pc:sldMk cId="1348475680" sldId="311"/>
            <ac:spMk id="85" creationId="{3BFB6548-C654-4381-BBB8-47AC3D83657F}"/>
          </ac:spMkLst>
        </pc:spChg>
        <pc:spChg chg="del">
          <ac:chgData name="雄斗 増本" userId="c33bc751-cd93-45c0-ad15-94131cb6fb34" providerId="ADAL" clId="{EE9B2E8F-BB2E-447E-8CE5-49AD846F0CD0}" dt="2019-11-28T10:03:28.369" v="8660" actId="478"/>
          <ac:spMkLst>
            <pc:docMk/>
            <pc:sldMk cId="1348475680" sldId="311"/>
            <ac:spMk id="87" creationId="{A16A8582-0CFD-4A04-976F-14CE3BE9696A}"/>
          </ac:spMkLst>
        </pc:spChg>
        <pc:spChg chg="add del mod">
          <ac:chgData name="雄斗 増本" userId="c33bc751-cd93-45c0-ad15-94131cb6fb34" providerId="ADAL" clId="{EE9B2E8F-BB2E-447E-8CE5-49AD846F0CD0}" dt="2019-11-28T10:06:05.082" v="8741"/>
          <ac:spMkLst>
            <pc:docMk/>
            <pc:sldMk cId="1348475680" sldId="311"/>
            <ac:spMk id="88" creationId="{2DF8412F-503F-4EAB-A12E-D5C3CCF13280}"/>
          </ac:spMkLst>
        </pc:spChg>
        <pc:spChg chg="mod">
          <ac:chgData name="雄斗 増本" userId="c33bc751-cd93-45c0-ad15-94131cb6fb34" providerId="ADAL" clId="{EE9B2E8F-BB2E-447E-8CE5-49AD846F0CD0}" dt="2019-12-26T09:53:52.166" v="23265" actId="20577"/>
          <ac:spMkLst>
            <pc:docMk/>
            <pc:sldMk cId="1348475680" sldId="311"/>
            <ac:spMk id="88" creationId="{C4385832-3F84-4F5D-AE7E-E6FDFDCDF676}"/>
          </ac:spMkLst>
        </pc:spChg>
        <pc:spChg chg="add del mod">
          <ac:chgData name="雄斗 増本" userId="c33bc751-cd93-45c0-ad15-94131cb6fb34" providerId="ADAL" clId="{EE9B2E8F-BB2E-447E-8CE5-49AD846F0CD0}" dt="2019-11-28T10:07:02.311" v="8859" actId="478"/>
          <ac:spMkLst>
            <pc:docMk/>
            <pc:sldMk cId="1348475680" sldId="311"/>
            <ac:spMk id="90" creationId="{A2E36871-B204-4C55-B300-3F37B2FC9DDF}"/>
          </ac:spMkLst>
        </pc:spChg>
        <pc:spChg chg="del">
          <ac:chgData name="雄斗 増本" userId="c33bc751-cd93-45c0-ad15-94131cb6fb34" providerId="ADAL" clId="{EE9B2E8F-BB2E-447E-8CE5-49AD846F0CD0}" dt="2019-11-28T10:03:35.471" v="8661" actId="478"/>
          <ac:spMkLst>
            <pc:docMk/>
            <pc:sldMk cId="1348475680" sldId="311"/>
            <ac:spMk id="91" creationId="{71E0D81F-CC41-C74B-9BC0-380F05990C0C}"/>
          </ac:spMkLst>
        </pc:spChg>
        <pc:spChg chg="del">
          <ac:chgData name="雄斗 増本" userId="c33bc751-cd93-45c0-ad15-94131cb6fb34" providerId="ADAL" clId="{EE9B2E8F-BB2E-447E-8CE5-49AD846F0CD0}" dt="2019-11-28T10:03:36.647" v="8662" actId="478"/>
          <ac:spMkLst>
            <pc:docMk/>
            <pc:sldMk cId="1348475680" sldId="311"/>
            <ac:spMk id="92" creationId="{2204553C-BF9F-214B-B454-5B57CC12210F}"/>
          </ac:spMkLst>
        </pc:spChg>
        <pc:spChg chg="add del mod">
          <ac:chgData name="雄斗 増本" userId="c33bc751-cd93-45c0-ad15-94131cb6fb34" providerId="ADAL" clId="{EE9B2E8F-BB2E-447E-8CE5-49AD846F0CD0}" dt="2019-11-28T10:07:03.432" v="8860" actId="478"/>
          <ac:spMkLst>
            <pc:docMk/>
            <pc:sldMk cId="1348475680" sldId="311"/>
            <ac:spMk id="104" creationId="{38CFF5C7-457A-488A-9D90-9D4175193467}"/>
          </ac:spMkLst>
        </pc:spChg>
        <pc:spChg chg="add del mod">
          <ac:chgData name="雄斗 増本" userId="c33bc751-cd93-45c0-ad15-94131cb6fb34" providerId="ADAL" clId="{EE9B2E8F-BB2E-447E-8CE5-49AD846F0CD0}" dt="2019-12-26T09:48:59.770" v="23235" actId="478"/>
          <ac:spMkLst>
            <pc:docMk/>
            <pc:sldMk cId="1348475680" sldId="311"/>
            <ac:spMk id="105" creationId="{842EA0FD-DBF1-4128-A7AC-86177D93A76F}"/>
          </ac:spMkLst>
        </pc:spChg>
        <pc:spChg chg="add del mod">
          <ac:chgData name="雄斗 増本" userId="c33bc751-cd93-45c0-ad15-94131cb6fb34" providerId="ADAL" clId="{EE9B2E8F-BB2E-447E-8CE5-49AD846F0CD0}" dt="2019-12-26T09:48:59.770" v="23235" actId="478"/>
          <ac:spMkLst>
            <pc:docMk/>
            <pc:sldMk cId="1348475680" sldId="311"/>
            <ac:spMk id="106" creationId="{BADECB4D-E02C-4FEA-BDD3-5875FEADD199}"/>
          </ac:spMkLst>
        </pc:spChg>
        <pc:spChg chg="add del mod">
          <ac:chgData name="雄斗 増本" userId="c33bc751-cd93-45c0-ad15-94131cb6fb34" providerId="ADAL" clId="{EE9B2E8F-BB2E-447E-8CE5-49AD846F0CD0}" dt="2019-12-26T09:48:59.770" v="23235" actId="478"/>
          <ac:spMkLst>
            <pc:docMk/>
            <pc:sldMk cId="1348475680" sldId="311"/>
            <ac:spMk id="107" creationId="{F34F180B-177E-4C39-8FFF-9887DB252CBF}"/>
          </ac:spMkLst>
        </pc:spChg>
        <pc:spChg chg="add del mod">
          <ac:chgData name="雄斗 増本" userId="c33bc751-cd93-45c0-ad15-94131cb6fb34" providerId="ADAL" clId="{EE9B2E8F-BB2E-447E-8CE5-49AD846F0CD0}" dt="2019-11-28T10:20:44.841" v="9067"/>
          <ac:spMkLst>
            <pc:docMk/>
            <pc:sldMk cId="1348475680" sldId="311"/>
            <ac:spMk id="108" creationId="{CF423221-7176-4DD9-B267-0681E9783C4D}"/>
          </ac:spMkLst>
        </pc:spChg>
        <pc:spChg chg="add del">
          <ac:chgData name="雄斗 増本" userId="c33bc751-cd93-45c0-ad15-94131cb6fb34" providerId="ADAL" clId="{EE9B2E8F-BB2E-447E-8CE5-49AD846F0CD0}" dt="2019-11-28T10:14:59.447" v="8897"/>
          <ac:spMkLst>
            <pc:docMk/>
            <pc:sldMk cId="1348475680" sldId="311"/>
            <ac:spMk id="109" creationId="{7385272A-7911-494F-A99F-2FECAB73DBDF}"/>
          </ac:spMkLst>
        </pc:spChg>
        <pc:spChg chg="add del mod">
          <ac:chgData name="雄斗 増本" userId="c33bc751-cd93-45c0-ad15-94131cb6fb34" providerId="ADAL" clId="{EE9B2E8F-BB2E-447E-8CE5-49AD846F0CD0}" dt="2019-11-28T10:20:41.598" v="9066" actId="478"/>
          <ac:spMkLst>
            <pc:docMk/>
            <pc:sldMk cId="1348475680" sldId="311"/>
            <ac:spMk id="110" creationId="{1FEB5C9E-77D9-4C47-B6D2-ED21D9627202}"/>
          </ac:spMkLst>
        </pc:spChg>
        <pc:spChg chg="mod">
          <ac:chgData name="雄斗 増本" userId="c33bc751-cd93-45c0-ad15-94131cb6fb34" providerId="ADAL" clId="{EE9B2E8F-BB2E-447E-8CE5-49AD846F0CD0}" dt="2019-12-26T09:53:56.064" v="23274"/>
          <ac:spMkLst>
            <pc:docMk/>
            <pc:sldMk cId="1348475680" sldId="311"/>
            <ac:spMk id="110" creationId="{E5C9F9F0-B9E9-4222-AE80-9A2EC52406DF}"/>
          </ac:spMkLst>
        </pc:spChg>
        <pc:spChg chg="mod">
          <ac:chgData name="雄斗 増本" userId="c33bc751-cd93-45c0-ad15-94131cb6fb34" providerId="ADAL" clId="{EE9B2E8F-BB2E-447E-8CE5-49AD846F0CD0}" dt="2019-12-26T09:48:09.614" v="23215" actId="1076"/>
          <ac:spMkLst>
            <pc:docMk/>
            <pc:sldMk cId="1348475680" sldId="311"/>
            <ac:spMk id="111" creationId="{FEF6D278-ADCF-B44D-8843-F4D56CD23F5D}"/>
          </ac:spMkLst>
        </pc:spChg>
        <pc:spChg chg="add del mod">
          <ac:chgData name="雄斗 増本" userId="c33bc751-cd93-45c0-ad15-94131cb6fb34" providerId="ADAL" clId="{EE9B2E8F-BB2E-447E-8CE5-49AD846F0CD0}" dt="2019-11-28T10:20:55.583" v="9073" actId="478"/>
          <ac:spMkLst>
            <pc:docMk/>
            <pc:sldMk cId="1348475680" sldId="311"/>
            <ac:spMk id="112" creationId="{9327CE5C-7623-41EE-B87D-294400FDDB08}"/>
          </ac:spMkLst>
        </pc:spChg>
        <pc:spChg chg="add del mod">
          <ac:chgData name="雄斗 増本" userId="c33bc751-cd93-45c0-ad15-94131cb6fb34" providerId="ADAL" clId="{EE9B2E8F-BB2E-447E-8CE5-49AD846F0CD0}" dt="2019-11-28T10:20:44.841" v="9067"/>
          <ac:spMkLst>
            <pc:docMk/>
            <pc:sldMk cId="1348475680" sldId="311"/>
            <ac:spMk id="113" creationId="{48D82E2E-EEDE-457D-8739-0408D6DF12BF}"/>
          </ac:spMkLst>
        </pc:spChg>
        <pc:spChg chg="add del mod">
          <ac:chgData name="雄斗 増本" userId="c33bc751-cd93-45c0-ad15-94131cb6fb34" providerId="ADAL" clId="{EE9B2E8F-BB2E-447E-8CE5-49AD846F0CD0}" dt="2019-11-28T10:20:41.598" v="9066" actId="478"/>
          <ac:spMkLst>
            <pc:docMk/>
            <pc:sldMk cId="1348475680" sldId="311"/>
            <ac:spMk id="114" creationId="{403C4230-DB0C-425A-B0A6-6101F11BD875}"/>
          </ac:spMkLst>
        </pc:spChg>
        <pc:spChg chg="add del mod">
          <ac:chgData name="雄斗 増本" userId="c33bc751-cd93-45c0-ad15-94131cb6fb34" providerId="ADAL" clId="{EE9B2E8F-BB2E-447E-8CE5-49AD846F0CD0}" dt="2019-11-28T10:20:41.598" v="9066" actId="478"/>
          <ac:spMkLst>
            <pc:docMk/>
            <pc:sldMk cId="1348475680" sldId="311"/>
            <ac:spMk id="115" creationId="{58A7D679-5A9D-4F4F-A333-B1A914521043}"/>
          </ac:spMkLst>
        </pc:spChg>
        <pc:spChg chg="del ord">
          <ac:chgData name="雄斗 増本" userId="c33bc751-cd93-45c0-ad15-94131cb6fb34" providerId="ADAL" clId="{EE9B2E8F-BB2E-447E-8CE5-49AD846F0CD0}" dt="2019-12-26T09:48:59.770" v="23235" actId="478"/>
          <ac:spMkLst>
            <pc:docMk/>
            <pc:sldMk cId="1348475680" sldId="311"/>
            <ac:spMk id="117" creationId="{EFF9A028-98F7-D542-AE89-A583CB9B3E58}"/>
          </ac:spMkLst>
        </pc:spChg>
        <pc:spChg chg="ord">
          <ac:chgData name="雄斗 増本" userId="c33bc751-cd93-45c0-ad15-94131cb6fb34" providerId="ADAL" clId="{EE9B2E8F-BB2E-447E-8CE5-49AD846F0CD0}" dt="2019-11-28T10:16:31.885" v="8935" actId="166"/>
          <ac:spMkLst>
            <pc:docMk/>
            <pc:sldMk cId="1348475680" sldId="311"/>
            <ac:spMk id="118" creationId="{052A7BF5-E015-094E-92B0-A40262D96762}"/>
          </ac:spMkLst>
        </pc:spChg>
        <pc:spChg chg="add">
          <ac:chgData name="雄斗 増本" userId="c33bc751-cd93-45c0-ad15-94131cb6fb34" providerId="ADAL" clId="{EE9B2E8F-BB2E-447E-8CE5-49AD846F0CD0}" dt="2019-12-26T09:54:51.619" v="23277"/>
          <ac:spMkLst>
            <pc:docMk/>
            <pc:sldMk cId="1348475680" sldId="311"/>
            <ac:spMk id="118" creationId="{5F528CA6-72CF-4643-A6E5-136F6A996E08}"/>
          </ac:spMkLst>
        </pc:spChg>
        <pc:spChg chg="add del mod">
          <ac:chgData name="雄斗 増本" userId="c33bc751-cd93-45c0-ad15-94131cb6fb34" providerId="ADAL" clId="{EE9B2E8F-BB2E-447E-8CE5-49AD846F0CD0}" dt="2019-11-28T10:20:55.583" v="9073" actId="478"/>
          <ac:spMkLst>
            <pc:docMk/>
            <pc:sldMk cId="1348475680" sldId="311"/>
            <ac:spMk id="119" creationId="{079B3E3F-BC6E-4794-A7BD-EE01A36F70DD}"/>
          </ac:spMkLst>
        </pc:spChg>
        <pc:spChg chg="add mod">
          <ac:chgData name="雄斗 増本" userId="c33bc751-cd93-45c0-ad15-94131cb6fb34" providerId="ADAL" clId="{EE9B2E8F-BB2E-447E-8CE5-49AD846F0CD0}" dt="2019-12-26T11:35:24.669" v="24963" actId="207"/>
          <ac:spMkLst>
            <pc:docMk/>
            <pc:sldMk cId="1348475680" sldId="311"/>
            <ac:spMk id="119" creationId="{18FD8DCE-72E9-49CB-BE0E-971DBD7A42A0}"/>
          </ac:spMkLst>
        </pc:spChg>
        <pc:spChg chg="add del mod">
          <ac:chgData name="雄斗 増本" userId="c33bc751-cd93-45c0-ad15-94131cb6fb34" providerId="ADAL" clId="{EE9B2E8F-BB2E-447E-8CE5-49AD846F0CD0}" dt="2019-11-28T10:20:55.583" v="9073" actId="478"/>
          <ac:spMkLst>
            <pc:docMk/>
            <pc:sldMk cId="1348475680" sldId="311"/>
            <ac:spMk id="122" creationId="{C8C228FD-F7D6-47C5-910D-86FFC3ADB285}"/>
          </ac:spMkLst>
        </pc:spChg>
        <pc:spChg chg="add mod">
          <ac:chgData name="雄斗 増本" userId="c33bc751-cd93-45c0-ad15-94131cb6fb34" providerId="ADAL" clId="{EE9B2E8F-BB2E-447E-8CE5-49AD846F0CD0}" dt="2019-12-26T11:35:21.690" v="24962" actId="207"/>
          <ac:spMkLst>
            <pc:docMk/>
            <pc:sldMk cId="1348475680" sldId="311"/>
            <ac:spMk id="122" creationId="{E22E31F7-F7A8-4945-9D86-3E42018DAFCA}"/>
          </ac:spMkLst>
        </pc:spChg>
        <pc:spChg chg="add del">
          <ac:chgData name="雄斗 増本" userId="c33bc751-cd93-45c0-ad15-94131cb6fb34" providerId="ADAL" clId="{EE9B2E8F-BB2E-447E-8CE5-49AD846F0CD0}" dt="2019-12-26T09:55:32.173" v="23306"/>
          <ac:spMkLst>
            <pc:docMk/>
            <pc:sldMk cId="1348475680" sldId="311"/>
            <ac:spMk id="123" creationId="{9D49B1AF-ADE8-40EA-99A4-4B1BCE95029B}"/>
          </ac:spMkLst>
        </pc:spChg>
        <pc:spChg chg="add del mod">
          <ac:chgData name="雄斗 増本" userId="c33bc751-cd93-45c0-ad15-94131cb6fb34" providerId="ADAL" clId="{EE9B2E8F-BB2E-447E-8CE5-49AD846F0CD0}" dt="2019-11-28T10:20:44.841" v="9067"/>
          <ac:spMkLst>
            <pc:docMk/>
            <pc:sldMk cId="1348475680" sldId="311"/>
            <ac:spMk id="123" creationId="{ED31225A-87ED-46B5-AEE1-0DDECD2D1279}"/>
          </ac:spMkLst>
        </pc:spChg>
        <pc:spChg chg="add del">
          <ac:chgData name="雄斗 増本" userId="c33bc751-cd93-45c0-ad15-94131cb6fb34" providerId="ADAL" clId="{EE9B2E8F-BB2E-447E-8CE5-49AD846F0CD0}" dt="2019-12-26T09:55:32.173" v="23306"/>
          <ac:spMkLst>
            <pc:docMk/>
            <pc:sldMk cId="1348475680" sldId="311"/>
            <ac:spMk id="125" creationId="{451B77F1-C4C2-47E9-AD12-122C9924D6DF}"/>
          </ac:spMkLst>
        </pc:spChg>
        <pc:spChg chg="add del">
          <ac:chgData name="雄斗 増本" userId="c33bc751-cd93-45c0-ad15-94131cb6fb34" providerId="ADAL" clId="{EE9B2E8F-BB2E-447E-8CE5-49AD846F0CD0}" dt="2019-11-28T10:20:45.535" v="9069"/>
          <ac:spMkLst>
            <pc:docMk/>
            <pc:sldMk cId="1348475680" sldId="311"/>
            <ac:spMk id="125" creationId="{9B67989A-706D-48AB-B9C7-AC4BF6415ED1}"/>
          </ac:spMkLst>
        </pc:spChg>
        <pc:spChg chg="add del">
          <ac:chgData name="雄斗 増本" userId="c33bc751-cd93-45c0-ad15-94131cb6fb34" providerId="ADAL" clId="{EE9B2E8F-BB2E-447E-8CE5-49AD846F0CD0}" dt="2019-11-28T10:20:45.535" v="9069"/>
          <ac:spMkLst>
            <pc:docMk/>
            <pc:sldMk cId="1348475680" sldId="311"/>
            <ac:spMk id="126" creationId="{7C00025B-E668-4721-8722-837DE92C0C26}"/>
          </ac:spMkLst>
        </pc:spChg>
        <pc:spChg chg="add">
          <ac:chgData name="雄斗 増本" userId="c33bc751-cd93-45c0-ad15-94131cb6fb34" providerId="ADAL" clId="{EE9B2E8F-BB2E-447E-8CE5-49AD846F0CD0}" dt="2019-12-26T09:55:34.729" v="23308"/>
          <ac:spMkLst>
            <pc:docMk/>
            <pc:sldMk cId="1348475680" sldId="311"/>
            <ac:spMk id="126" creationId="{C406F3E2-DB2F-475F-8249-48253313FB3C}"/>
          </ac:spMkLst>
        </pc:spChg>
        <pc:spChg chg="add del">
          <ac:chgData name="雄斗 増本" userId="c33bc751-cd93-45c0-ad15-94131cb6fb34" providerId="ADAL" clId="{EE9B2E8F-BB2E-447E-8CE5-49AD846F0CD0}" dt="2019-11-28T10:20:45.535" v="9069"/>
          <ac:spMkLst>
            <pc:docMk/>
            <pc:sldMk cId="1348475680" sldId="311"/>
            <ac:spMk id="128" creationId="{1AB428D2-412B-4CBD-B9FA-F271AE4D649C}"/>
          </ac:spMkLst>
        </pc:spChg>
        <pc:spChg chg="add">
          <ac:chgData name="雄斗 増本" userId="c33bc751-cd93-45c0-ad15-94131cb6fb34" providerId="ADAL" clId="{EE9B2E8F-BB2E-447E-8CE5-49AD846F0CD0}" dt="2019-12-26T09:55:34.729" v="23308"/>
          <ac:spMkLst>
            <pc:docMk/>
            <pc:sldMk cId="1348475680" sldId="311"/>
            <ac:spMk id="128" creationId="{A20C4ABB-A627-4110-9F56-5BC5C624B119}"/>
          </ac:spMkLst>
        </pc:spChg>
        <pc:spChg chg="add del">
          <ac:chgData name="雄斗 増本" userId="c33bc751-cd93-45c0-ad15-94131cb6fb34" providerId="ADAL" clId="{EE9B2E8F-BB2E-447E-8CE5-49AD846F0CD0}" dt="2019-11-28T10:20:45.535" v="9069"/>
          <ac:spMkLst>
            <pc:docMk/>
            <pc:sldMk cId="1348475680" sldId="311"/>
            <ac:spMk id="129" creationId="{22D30215-876E-4A3A-B7EA-C50468A60C66}"/>
          </ac:spMkLst>
        </pc:spChg>
        <pc:spChg chg="add">
          <ac:chgData name="雄斗 増本" userId="c33bc751-cd93-45c0-ad15-94131cb6fb34" providerId="ADAL" clId="{EE9B2E8F-BB2E-447E-8CE5-49AD846F0CD0}" dt="2019-12-26T09:55:38.712" v="23309"/>
          <ac:spMkLst>
            <pc:docMk/>
            <pc:sldMk cId="1348475680" sldId="311"/>
            <ac:spMk id="129" creationId="{FEFD097E-4C17-4F8B-9426-EEC598DE08B4}"/>
          </ac:spMkLst>
        </pc:spChg>
        <pc:spChg chg="add del">
          <ac:chgData name="雄斗 増本" userId="c33bc751-cd93-45c0-ad15-94131cb6fb34" providerId="ADAL" clId="{EE9B2E8F-BB2E-447E-8CE5-49AD846F0CD0}" dt="2019-11-28T10:20:45.535" v="9069"/>
          <ac:spMkLst>
            <pc:docMk/>
            <pc:sldMk cId="1348475680" sldId="311"/>
            <ac:spMk id="130" creationId="{3CDF858F-B3EC-4F88-B6E6-99F0FEEF872E}"/>
          </ac:spMkLst>
        </pc:spChg>
        <pc:spChg chg="add mod ord">
          <ac:chgData name="雄斗 増本" userId="c33bc751-cd93-45c0-ad15-94131cb6fb34" providerId="ADAL" clId="{EE9B2E8F-BB2E-447E-8CE5-49AD846F0CD0}" dt="2019-12-26T09:53:22.514" v="23254" actId="164"/>
          <ac:spMkLst>
            <pc:docMk/>
            <pc:sldMk cId="1348475680" sldId="311"/>
            <ac:spMk id="131" creationId="{FE879F98-95C9-472F-865C-88323A969A7F}"/>
          </ac:spMkLst>
        </pc:spChg>
        <pc:spChg chg="add mod ord">
          <ac:chgData name="雄斗 増本" userId="c33bc751-cd93-45c0-ad15-94131cb6fb34" providerId="ADAL" clId="{EE9B2E8F-BB2E-447E-8CE5-49AD846F0CD0}" dt="2019-12-26T09:53:22.514" v="23254" actId="164"/>
          <ac:spMkLst>
            <pc:docMk/>
            <pc:sldMk cId="1348475680" sldId="311"/>
            <ac:spMk id="132" creationId="{E0952B41-6532-40CD-83AD-848DA4688B6E}"/>
          </ac:spMkLst>
        </pc:spChg>
        <pc:spChg chg="del">
          <ac:chgData name="雄斗 増本" userId="c33bc751-cd93-45c0-ad15-94131cb6fb34" providerId="ADAL" clId="{EE9B2E8F-BB2E-447E-8CE5-49AD846F0CD0}" dt="2019-11-28T10:04:50.415" v="8722" actId="478"/>
          <ac:spMkLst>
            <pc:docMk/>
            <pc:sldMk cId="1348475680" sldId="311"/>
            <ac:spMk id="151" creationId="{D929D108-4EBD-2D4F-8A8B-379B347E4333}"/>
          </ac:spMkLst>
        </pc:spChg>
        <pc:spChg chg="del">
          <ac:chgData name="雄斗 増本" userId="c33bc751-cd93-45c0-ad15-94131cb6fb34" providerId="ADAL" clId="{EE9B2E8F-BB2E-447E-8CE5-49AD846F0CD0}" dt="2019-11-28T10:04:50.415" v="8722" actId="478"/>
          <ac:spMkLst>
            <pc:docMk/>
            <pc:sldMk cId="1348475680" sldId="311"/>
            <ac:spMk id="152" creationId="{CB3208A5-2D65-194B-8CA8-C03AA4E6CDAC}"/>
          </ac:spMkLst>
        </pc:spChg>
        <pc:spChg chg="del">
          <ac:chgData name="雄斗 増本" userId="c33bc751-cd93-45c0-ad15-94131cb6fb34" providerId="ADAL" clId="{EE9B2E8F-BB2E-447E-8CE5-49AD846F0CD0}" dt="2019-11-28T10:04:50.415" v="8722" actId="478"/>
          <ac:spMkLst>
            <pc:docMk/>
            <pc:sldMk cId="1348475680" sldId="311"/>
            <ac:spMk id="153" creationId="{ED556B0B-F3A1-8443-89CE-55C8C671529D}"/>
          </ac:spMkLst>
        </pc:spChg>
        <pc:spChg chg="del">
          <ac:chgData name="雄斗 増本" userId="c33bc751-cd93-45c0-ad15-94131cb6fb34" providerId="ADAL" clId="{EE9B2E8F-BB2E-447E-8CE5-49AD846F0CD0}" dt="2019-11-28T10:04:25.760" v="8712" actId="478"/>
          <ac:spMkLst>
            <pc:docMk/>
            <pc:sldMk cId="1348475680" sldId="311"/>
            <ac:spMk id="154" creationId="{DDF67468-56DE-3045-8EEA-707AB291DD42}"/>
          </ac:spMkLst>
        </pc:spChg>
        <pc:spChg chg="del">
          <ac:chgData name="雄斗 増本" userId="c33bc751-cd93-45c0-ad15-94131cb6fb34" providerId="ADAL" clId="{EE9B2E8F-BB2E-447E-8CE5-49AD846F0CD0}" dt="2019-11-28T10:04:50.415" v="8722" actId="478"/>
          <ac:spMkLst>
            <pc:docMk/>
            <pc:sldMk cId="1348475680" sldId="311"/>
            <ac:spMk id="155" creationId="{ECDBF15E-3338-1042-A359-EB9D0807F7B9}"/>
          </ac:spMkLst>
        </pc:spChg>
        <pc:spChg chg="del">
          <ac:chgData name="雄斗 増本" userId="c33bc751-cd93-45c0-ad15-94131cb6fb34" providerId="ADAL" clId="{EE9B2E8F-BB2E-447E-8CE5-49AD846F0CD0}" dt="2019-11-28T10:04:41.968" v="8718" actId="478"/>
          <ac:spMkLst>
            <pc:docMk/>
            <pc:sldMk cId="1348475680" sldId="311"/>
            <ac:spMk id="156" creationId="{0B80263C-2078-5C47-8891-37E36B6893AD}"/>
          </ac:spMkLst>
        </pc:spChg>
        <pc:spChg chg="add del mod ord">
          <ac:chgData name="雄斗 増本" userId="c33bc751-cd93-45c0-ad15-94131cb6fb34" providerId="ADAL" clId="{EE9B2E8F-BB2E-447E-8CE5-49AD846F0CD0}" dt="2019-12-26T09:53:22.514" v="23254" actId="164"/>
          <ac:spMkLst>
            <pc:docMk/>
            <pc:sldMk cId="1348475680" sldId="311"/>
            <ac:spMk id="157" creationId="{E00747F5-692A-BC41-BF3B-45BEAC96C044}"/>
          </ac:spMkLst>
        </pc:spChg>
        <pc:spChg chg="add del">
          <ac:chgData name="雄斗 増本" userId="c33bc751-cd93-45c0-ad15-94131cb6fb34" providerId="ADAL" clId="{EE9B2E8F-BB2E-447E-8CE5-49AD846F0CD0}" dt="2019-11-28T10:06:15.039" v="8756" actId="478"/>
          <ac:spMkLst>
            <pc:docMk/>
            <pc:sldMk cId="1348475680" sldId="311"/>
            <ac:spMk id="158" creationId="{FBF37ABB-879D-B340-9E18-1CEBC932CCB5}"/>
          </ac:spMkLst>
        </pc:spChg>
        <pc:spChg chg="del">
          <ac:chgData name="雄斗 増本" userId="c33bc751-cd93-45c0-ad15-94131cb6fb34" providerId="ADAL" clId="{EE9B2E8F-BB2E-447E-8CE5-49AD846F0CD0}" dt="2019-11-28T10:04:24.480" v="8710" actId="478"/>
          <ac:spMkLst>
            <pc:docMk/>
            <pc:sldMk cId="1348475680" sldId="311"/>
            <ac:spMk id="159" creationId="{1B16CED1-8B49-7C43-A530-0D3EB44FDCF7}"/>
          </ac:spMkLst>
        </pc:spChg>
        <pc:spChg chg="del">
          <ac:chgData name="雄斗 増本" userId="c33bc751-cd93-45c0-ad15-94131cb6fb34" providerId="ADAL" clId="{EE9B2E8F-BB2E-447E-8CE5-49AD846F0CD0}" dt="2019-11-28T10:04:28.831" v="8716" actId="478"/>
          <ac:spMkLst>
            <pc:docMk/>
            <pc:sldMk cId="1348475680" sldId="311"/>
            <ac:spMk id="160" creationId="{8AEC5743-D5F8-0244-849E-9BF98C16C967}"/>
          </ac:spMkLst>
        </pc:spChg>
        <pc:spChg chg="mod">
          <ac:chgData name="雄斗 増本" userId="c33bc751-cd93-45c0-ad15-94131cb6fb34" providerId="ADAL" clId="{EE9B2E8F-BB2E-447E-8CE5-49AD846F0CD0}" dt="2019-12-26T09:55:52.083" v="23311" actId="1076"/>
          <ac:spMkLst>
            <pc:docMk/>
            <pc:sldMk cId="1348475680" sldId="311"/>
            <ac:spMk id="161" creationId="{AF2550B8-7D6B-124C-B3FF-990FA500E397}"/>
          </ac:spMkLst>
        </pc:spChg>
        <pc:spChg chg="mod">
          <ac:chgData name="雄斗 増本" userId="c33bc751-cd93-45c0-ad15-94131cb6fb34" providerId="ADAL" clId="{EE9B2E8F-BB2E-447E-8CE5-49AD846F0CD0}" dt="2019-12-26T09:55:52.083" v="23311" actId="1076"/>
          <ac:spMkLst>
            <pc:docMk/>
            <pc:sldMk cId="1348475680" sldId="311"/>
            <ac:spMk id="162" creationId="{804557B3-5481-2F4D-BB8C-A718AC56B9A3}"/>
          </ac:spMkLst>
        </pc:spChg>
        <pc:spChg chg="add del">
          <ac:chgData name="雄斗 増本" userId="c33bc751-cd93-45c0-ad15-94131cb6fb34" providerId="ADAL" clId="{EE9B2E8F-BB2E-447E-8CE5-49AD846F0CD0}" dt="2019-11-28T10:06:11.040" v="8751" actId="478"/>
          <ac:spMkLst>
            <pc:docMk/>
            <pc:sldMk cId="1348475680" sldId="311"/>
            <ac:spMk id="163" creationId="{CF613B53-005B-C844-AECF-CA916793B59B}"/>
          </ac:spMkLst>
        </pc:spChg>
        <pc:spChg chg="add del">
          <ac:chgData name="雄斗 増本" userId="c33bc751-cd93-45c0-ad15-94131cb6fb34" providerId="ADAL" clId="{EE9B2E8F-BB2E-447E-8CE5-49AD846F0CD0}" dt="2019-11-28T10:06:12.375" v="8752" actId="478"/>
          <ac:spMkLst>
            <pc:docMk/>
            <pc:sldMk cId="1348475680" sldId="311"/>
            <ac:spMk id="164" creationId="{F1252EAB-B1C9-7F40-9715-901983917555}"/>
          </ac:spMkLst>
        </pc:spChg>
        <pc:spChg chg="del mod">
          <ac:chgData name="雄斗 増本" userId="c33bc751-cd93-45c0-ad15-94131cb6fb34" providerId="ADAL" clId="{EE9B2E8F-BB2E-447E-8CE5-49AD846F0CD0}" dt="2019-11-28T10:06:13.615" v="8753" actId="478"/>
          <ac:spMkLst>
            <pc:docMk/>
            <pc:sldMk cId="1348475680" sldId="311"/>
            <ac:spMk id="165" creationId="{5B214FD4-8984-294D-AE92-140F964BE5F5}"/>
          </ac:spMkLst>
        </pc:spChg>
        <pc:spChg chg="add del">
          <ac:chgData name="雄斗 増本" userId="c33bc751-cd93-45c0-ad15-94131cb6fb34" providerId="ADAL" clId="{EE9B2E8F-BB2E-447E-8CE5-49AD846F0CD0}" dt="2019-11-28T10:06:14.016" v="8754" actId="478"/>
          <ac:spMkLst>
            <pc:docMk/>
            <pc:sldMk cId="1348475680" sldId="311"/>
            <ac:spMk id="166" creationId="{07F87D0B-AC84-9B47-B2DC-A294D0EC9E7C}"/>
          </ac:spMkLst>
        </pc:spChg>
        <pc:spChg chg="add del">
          <ac:chgData name="雄斗 増本" userId="c33bc751-cd93-45c0-ad15-94131cb6fb34" providerId="ADAL" clId="{EE9B2E8F-BB2E-447E-8CE5-49AD846F0CD0}" dt="2019-11-28T10:06:14.457" v="8755" actId="478"/>
          <ac:spMkLst>
            <pc:docMk/>
            <pc:sldMk cId="1348475680" sldId="311"/>
            <ac:spMk id="167" creationId="{5DB9C574-10A8-4249-A21A-E1A3BF92BCDA}"/>
          </ac:spMkLst>
        </pc:spChg>
        <pc:spChg chg="add mod ord">
          <ac:chgData name="雄斗 増本" userId="c33bc751-cd93-45c0-ad15-94131cb6fb34" providerId="ADAL" clId="{EE9B2E8F-BB2E-447E-8CE5-49AD846F0CD0}" dt="2019-12-26T09:53:22.514" v="23254" actId="164"/>
          <ac:spMkLst>
            <pc:docMk/>
            <pc:sldMk cId="1348475680" sldId="311"/>
            <ac:spMk id="168" creationId="{567641AF-A13E-4D7B-8848-E6AF96F6C998}"/>
          </ac:spMkLst>
        </pc:spChg>
        <pc:spChg chg="add mod ord">
          <ac:chgData name="雄斗 増本" userId="c33bc751-cd93-45c0-ad15-94131cb6fb34" providerId="ADAL" clId="{EE9B2E8F-BB2E-447E-8CE5-49AD846F0CD0}" dt="2019-12-26T09:53:22.514" v="23254" actId="164"/>
          <ac:spMkLst>
            <pc:docMk/>
            <pc:sldMk cId="1348475680" sldId="311"/>
            <ac:spMk id="169" creationId="{4E9C4CA8-D7EC-45DC-B0E9-33BF5E8938B4}"/>
          </ac:spMkLst>
        </pc:spChg>
        <pc:spChg chg="del mod">
          <ac:chgData name="雄斗 増本" userId="c33bc751-cd93-45c0-ad15-94131cb6fb34" providerId="ADAL" clId="{EE9B2E8F-BB2E-447E-8CE5-49AD846F0CD0}" dt="2019-12-26T09:54:32.644" v="23275" actId="478"/>
          <ac:spMkLst>
            <pc:docMk/>
            <pc:sldMk cId="1348475680" sldId="311"/>
            <ac:spMk id="170" creationId="{02219827-1FF8-3449-A830-0E575BF285DC}"/>
          </ac:spMkLst>
        </pc:spChg>
        <pc:spChg chg="del">
          <ac:chgData name="雄斗 増本" userId="c33bc751-cd93-45c0-ad15-94131cb6fb34" providerId="ADAL" clId="{EE9B2E8F-BB2E-447E-8CE5-49AD846F0CD0}" dt="2019-12-26T09:55:34.215" v="23307" actId="478"/>
          <ac:spMkLst>
            <pc:docMk/>
            <pc:sldMk cId="1348475680" sldId="311"/>
            <ac:spMk id="171" creationId="{25D864CB-6A44-E146-ACA2-C27EF5F7E1BB}"/>
          </ac:spMkLst>
        </pc:spChg>
        <pc:spChg chg="del">
          <ac:chgData name="雄斗 増本" userId="c33bc751-cd93-45c0-ad15-94131cb6fb34" providerId="ADAL" clId="{EE9B2E8F-BB2E-447E-8CE5-49AD846F0CD0}" dt="2019-11-28T10:04:50.415" v="8722" actId="478"/>
          <ac:spMkLst>
            <pc:docMk/>
            <pc:sldMk cId="1348475680" sldId="311"/>
            <ac:spMk id="172" creationId="{155F68C6-31CB-ED45-9B7D-8C3AAD94F941}"/>
          </ac:spMkLst>
        </pc:spChg>
        <pc:spChg chg="del">
          <ac:chgData name="雄斗 増本" userId="c33bc751-cd93-45c0-ad15-94131cb6fb34" providerId="ADAL" clId="{EE9B2E8F-BB2E-447E-8CE5-49AD846F0CD0}" dt="2019-11-28T10:04:50.415" v="8722" actId="478"/>
          <ac:spMkLst>
            <pc:docMk/>
            <pc:sldMk cId="1348475680" sldId="311"/>
            <ac:spMk id="173" creationId="{9CE7A15E-01C6-B141-AE30-1588042398CF}"/>
          </ac:spMkLst>
        </pc:spChg>
        <pc:spChg chg="add mod ord">
          <ac:chgData name="雄斗 増本" userId="c33bc751-cd93-45c0-ad15-94131cb6fb34" providerId="ADAL" clId="{EE9B2E8F-BB2E-447E-8CE5-49AD846F0CD0}" dt="2019-12-26T09:53:22.514" v="23254" actId="164"/>
          <ac:spMkLst>
            <pc:docMk/>
            <pc:sldMk cId="1348475680" sldId="311"/>
            <ac:spMk id="174" creationId="{FEACAC3A-6F14-4E37-9D33-D922A210B2F8}"/>
          </ac:spMkLst>
        </pc:spChg>
        <pc:spChg chg="add del mod">
          <ac:chgData name="雄斗 増本" userId="c33bc751-cd93-45c0-ad15-94131cb6fb34" providerId="ADAL" clId="{EE9B2E8F-BB2E-447E-8CE5-49AD846F0CD0}" dt="2019-12-26T09:48:59.770" v="23235" actId="478"/>
          <ac:spMkLst>
            <pc:docMk/>
            <pc:sldMk cId="1348475680" sldId="311"/>
            <ac:spMk id="178" creationId="{227E811E-3407-4809-840E-2B1C0ACE0197}"/>
          </ac:spMkLst>
        </pc:spChg>
        <pc:spChg chg="add del mod">
          <ac:chgData name="雄斗 増本" userId="c33bc751-cd93-45c0-ad15-94131cb6fb34" providerId="ADAL" clId="{EE9B2E8F-BB2E-447E-8CE5-49AD846F0CD0}" dt="2019-12-26T09:48:59.770" v="23235" actId="478"/>
          <ac:spMkLst>
            <pc:docMk/>
            <pc:sldMk cId="1348475680" sldId="311"/>
            <ac:spMk id="179" creationId="{2D7DEA0C-581B-4E60-AE84-83C30CCC81C9}"/>
          </ac:spMkLst>
        </pc:spChg>
        <pc:spChg chg="add del mod">
          <ac:chgData name="雄斗 増本" userId="c33bc751-cd93-45c0-ad15-94131cb6fb34" providerId="ADAL" clId="{EE9B2E8F-BB2E-447E-8CE5-49AD846F0CD0}" dt="2019-12-26T09:48:59.770" v="23235" actId="478"/>
          <ac:spMkLst>
            <pc:docMk/>
            <pc:sldMk cId="1348475680" sldId="311"/>
            <ac:spMk id="180" creationId="{D614528D-D532-4B8D-B319-A2CE5B29F9D8}"/>
          </ac:spMkLst>
        </pc:spChg>
        <pc:spChg chg="add del mod">
          <ac:chgData name="雄斗 増本" userId="c33bc751-cd93-45c0-ad15-94131cb6fb34" providerId="ADAL" clId="{EE9B2E8F-BB2E-447E-8CE5-49AD846F0CD0}" dt="2019-12-26T09:49:02.979" v="23236" actId="478"/>
          <ac:spMkLst>
            <pc:docMk/>
            <pc:sldMk cId="1348475680" sldId="311"/>
            <ac:spMk id="181" creationId="{5B944876-8C1B-40D0-BB71-DDFCB5BE37FF}"/>
          </ac:spMkLst>
        </pc:spChg>
        <pc:spChg chg="add del mod">
          <ac:chgData name="雄斗 増本" userId="c33bc751-cd93-45c0-ad15-94131cb6fb34" providerId="ADAL" clId="{EE9B2E8F-BB2E-447E-8CE5-49AD846F0CD0}" dt="2019-12-26T09:48:59.770" v="23235" actId="478"/>
          <ac:spMkLst>
            <pc:docMk/>
            <pc:sldMk cId="1348475680" sldId="311"/>
            <ac:spMk id="182" creationId="{E7182541-9ED0-410E-A069-3C2D5459C29E}"/>
          </ac:spMkLst>
        </pc:spChg>
        <pc:spChg chg="add del mod">
          <ac:chgData name="雄斗 増本" userId="c33bc751-cd93-45c0-ad15-94131cb6fb34" providerId="ADAL" clId="{EE9B2E8F-BB2E-447E-8CE5-49AD846F0CD0}" dt="2019-12-26T09:48:59.770" v="23235" actId="478"/>
          <ac:spMkLst>
            <pc:docMk/>
            <pc:sldMk cId="1348475680" sldId="311"/>
            <ac:spMk id="183" creationId="{F3E5845F-029F-47EB-96E1-88735442937B}"/>
          </ac:spMkLst>
        </pc:spChg>
        <pc:spChg chg="add del mod">
          <ac:chgData name="雄斗 増本" userId="c33bc751-cd93-45c0-ad15-94131cb6fb34" providerId="ADAL" clId="{EE9B2E8F-BB2E-447E-8CE5-49AD846F0CD0}" dt="2019-12-26T09:48:59.770" v="23235" actId="478"/>
          <ac:spMkLst>
            <pc:docMk/>
            <pc:sldMk cId="1348475680" sldId="311"/>
            <ac:spMk id="184" creationId="{F98DD724-D573-4F20-B13E-E31A67BD05BD}"/>
          </ac:spMkLst>
        </pc:spChg>
        <pc:spChg chg="add del mod">
          <ac:chgData name="雄斗 増本" userId="c33bc751-cd93-45c0-ad15-94131cb6fb34" providerId="ADAL" clId="{EE9B2E8F-BB2E-447E-8CE5-49AD846F0CD0}" dt="2019-12-26T09:48:59.770" v="23235" actId="478"/>
          <ac:spMkLst>
            <pc:docMk/>
            <pc:sldMk cId="1348475680" sldId="311"/>
            <ac:spMk id="185" creationId="{E2CDB8DE-1359-456B-B3D3-6C0D169720C7}"/>
          </ac:spMkLst>
        </pc:spChg>
        <pc:spChg chg="add del mod">
          <ac:chgData name="雄斗 増本" userId="c33bc751-cd93-45c0-ad15-94131cb6fb34" providerId="ADAL" clId="{EE9B2E8F-BB2E-447E-8CE5-49AD846F0CD0}" dt="2019-12-26T09:48:59.770" v="23235" actId="478"/>
          <ac:spMkLst>
            <pc:docMk/>
            <pc:sldMk cId="1348475680" sldId="311"/>
            <ac:spMk id="186" creationId="{7957442A-6F9F-4AE2-AD0B-23EF4D2FC4AA}"/>
          </ac:spMkLst>
        </pc:spChg>
        <pc:spChg chg="del mod">
          <ac:chgData name="雄斗 増本" userId="c33bc751-cd93-45c0-ad15-94131cb6fb34" providerId="ADAL" clId="{EE9B2E8F-BB2E-447E-8CE5-49AD846F0CD0}" dt="2019-11-28T10:04:44.408" v="8720" actId="478"/>
          <ac:spMkLst>
            <pc:docMk/>
            <pc:sldMk cId="1348475680" sldId="311"/>
            <ac:spMk id="187" creationId="{F9855AB6-17D1-0645-8C6E-A63D718EE6BC}"/>
          </ac:spMkLst>
        </pc:spChg>
        <pc:spChg chg="del mod">
          <ac:chgData name="雄斗 増本" userId="c33bc751-cd93-45c0-ad15-94131cb6fb34" providerId="ADAL" clId="{EE9B2E8F-BB2E-447E-8CE5-49AD846F0CD0}" dt="2019-11-28T10:04:50.415" v="8722" actId="478"/>
          <ac:spMkLst>
            <pc:docMk/>
            <pc:sldMk cId="1348475680" sldId="311"/>
            <ac:spMk id="188" creationId="{233BCE07-6152-7D4C-A73E-DF9D9C174730}"/>
          </ac:spMkLst>
        </pc:spChg>
        <pc:spChg chg="del">
          <ac:chgData name="雄斗 増本" userId="c33bc751-cd93-45c0-ad15-94131cb6fb34" providerId="ADAL" clId="{EE9B2E8F-BB2E-447E-8CE5-49AD846F0CD0}" dt="2019-11-28T10:04:50.415" v="8722" actId="478"/>
          <ac:spMkLst>
            <pc:docMk/>
            <pc:sldMk cId="1348475680" sldId="311"/>
            <ac:spMk id="189" creationId="{C253264E-1B81-FF44-9825-1ACFB99CB924}"/>
          </ac:spMkLst>
        </pc:spChg>
        <pc:spChg chg="del mod">
          <ac:chgData name="雄斗 増本" userId="c33bc751-cd93-45c0-ad15-94131cb6fb34" providerId="ADAL" clId="{EE9B2E8F-BB2E-447E-8CE5-49AD846F0CD0}" dt="2019-11-28T10:04:28.272" v="8715" actId="478"/>
          <ac:spMkLst>
            <pc:docMk/>
            <pc:sldMk cId="1348475680" sldId="311"/>
            <ac:spMk id="190" creationId="{BCA036DF-C419-E84B-A573-28FBC551BA3E}"/>
          </ac:spMkLst>
        </pc:spChg>
        <pc:spChg chg="del">
          <ac:chgData name="雄斗 増本" userId="c33bc751-cd93-45c0-ad15-94131cb6fb34" providerId="ADAL" clId="{EE9B2E8F-BB2E-447E-8CE5-49AD846F0CD0}" dt="2019-11-28T10:04:25.352" v="8711" actId="478"/>
          <ac:spMkLst>
            <pc:docMk/>
            <pc:sldMk cId="1348475680" sldId="311"/>
            <ac:spMk id="191" creationId="{32452922-F5C8-004C-BBBC-66C126D88786}"/>
          </ac:spMkLst>
        </pc:spChg>
        <pc:spChg chg="del">
          <ac:chgData name="雄斗 増本" userId="c33bc751-cd93-45c0-ad15-94131cb6fb34" providerId="ADAL" clId="{EE9B2E8F-BB2E-447E-8CE5-49AD846F0CD0}" dt="2019-11-28T10:04:50.415" v="8722" actId="478"/>
          <ac:spMkLst>
            <pc:docMk/>
            <pc:sldMk cId="1348475680" sldId="311"/>
            <ac:spMk id="192" creationId="{8A028720-56D9-C64C-800E-A4FE82DAEAAD}"/>
          </ac:spMkLst>
        </pc:spChg>
        <pc:spChg chg="del">
          <ac:chgData name="雄斗 増本" userId="c33bc751-cd93-45c0-ad15-94131cb6fb34" providerId="ADAL" clId="{EE9B2E8F-BB2E-447E-8CE5-49AD846F0CD0}" dt="2019-11-28T10:04:50.415" v="8722" actId="478"/>
          <ac:spMkLst>
            <pc:docMk/>
            <pc:sldMk cId="1348475680" sldId="311"/>
            <ac:spMk id="193" creationId="{6B3F16AF-FE95-2746-BC04-826052308E6F}"/>
          </ac:spMkLst>
        </pc:spChg>
        <pc:spChg chg="del">
          <ac:chgData name="雄斗 増本" userId="c33bc751-cd93-45c0-ad15-94131cb6fb34" providerId="ADAL" clId="{EE9B2E8F-BB2E-447E-8CE5-49AD846F0CD0}" dt="2019-11-28T10:04:50.415" v="8722" actId="478"/>
          <ac:spMkLst>
            <pc:docMk/>
            <pc:sldMk cId="1348475680" sldId="311"/>
            <ac:spMk id="194" creationId="{67A4DF0D-62AF-C24D-BE5A-1B94ED543033}"/>
          </ac:spMkLst>
        </pc:spChg>
        <pc:spChg chg="del">
          <ac:chgData name="雄斗 増本" userId="c33bc751-cd93-45c0-ad15-94131cb6fb34" providerId="ADAL" clId="{EE9B2E8F-BB2E-447E-8CE5-49AD846F0CD0}" dt="2019-11-28T10:04:50.415" v="8722" actId="478"/>
          <ac:spMkLst>
            <pc:docMk/>
            <pc:sldMk cId="1348475680" sldId="311"/>
            <ac:spMk id="195" creationId="{9CCE10C8-2EC5-2E49-86A2-26804BF9167D}"/>
          </ac:spMkLst>
        </pc:spChg>
        <pc:spChg chg="del">
          <ac:chgData name="雄斗 増本" userId="c33bc751-cd93-45c0-ad15-94131cb6fb34" providerId="ADAL" clId="{EE9B2E8F-BB2E-447E-8CE5-49AD846F0CD0}" dt="2019-11-28T10:04:50.415" v="8722" actId="478"/>
          <ac:spMkLst>
            <pc:docMk/>
            <pc:sldMk cId="1348475680" sldId="311"/>
            <ac:spMk id="196" creationId="{B8E7A562-5596-E641-AC24-5841BBD6FF21}"/>
          </ac:spMkLst>
        </pc:spChg>
        <pc:spChg chg="add del mod">
          <ac:chgData name="雄斗 増本" userId="c33bc751-cd93-45c0-ad15-94131cb6fb34" providerId="ADAL" clId="{EE9B2E8F-BB2E-447E-8CE5-49AD846F0CD0}" dt="2019-12-26T09:48:59.770" v="23235" actId="478"/>
          <ac:spMkLst>
            <pc:docMk/>
            <pc:sldMk cId="1348475680" sldId="311"/>
            <ac:spMk id="197" creationId="{36D7B6BC-154C-4E62-8840-C1F8C0E5B6C1}"/>
          </ac:spMkLst>
        </pc:spChg>
        <pc:spChg chg="add del">
          <ac:chgData name="雄斗 増本" userId="c33bc751-cd93-45c0-ad15-94131cb6fb34" providerId="ADAL" clId="{EE9B2E8F-BB2E-447E-8CE5-49AD846F0CD0}" dt="2019-12-18T03:45:26.894" v="17254" actId="478"/>
          <ac:spMkLst>
            <pc:docMk/>
            <pc:sldMk cId="1348475680" sldId="311"/>
            <ac:spMk id="198" creationId="{59C52B86-27C3-624C-9BA4-A691BE1C63C5}"/>
          </ac:spMkLst>
        </pc:spChg>
        <pc:spChg chg="add del mod">
          <ac:chgData name="雄斗 増本" userId="c33bc751-cd93-45c0-ad15-94131cb6fb34" providerId="ADAL" clId="{EE9B2E8F-BB2E-447E-8CE5-49AD846F0CD0}" dt="2019-12-18T03:45:23.119" v="17252" actId="478"/>
          <ac:spMkLst>
            <pc:docMk/>
            <pc:sldMk cId="1348475680" sldId="311"/>
            <ac:spMk id="199" creationId="{A6FA502E-D94C-5F4D-BA4A-E1A4FEED55F6}"/>
          </ac:spMkLst>
        </pc:spChg>
        <pc:spChg chg="add del">
          <ac:chgData name="雄斗 増本" userId="c33bc751-cd93-45c0-ad15-94131cb6fb34" providerId="ADAL" clId="{EE9B2E8F-BB2E-447E-8CE5-49AD846F0CD0}" dt="2019-12-18T03:45:24.870" v="17253" actId="478"/>
          <ac:spMkLst>
            <pc:docMk/>
            <pc:sldMk cId="1348475680" sldId="311"/>
            <ac:spMk id="200" creationId="{E1A4A962-ADE8-E048-A8E9-2F55A62FC633}"/>
          </ac:spMkLst>
        </pc:spChg>
        <pc:spChg chg="add del">
          <ac:chgData name="雄斗 増本" userId="c33bc751-cd93-45c0-ad15-94131cb6fb34" providerId="ADAL" clId="{EE9B2E8F-BB2E-447E-8CE5-49AD846F0CD0}" dt="2019-12-26T09:54:32.644" v="23275" actId="478"/>
          <ac:spMkLst>
            <pc:docMk/>
            <pc:sldMk cId="1348475680" sldId="311"/>
            <ac:spMk id="201" creationId="{8441598D-3672-BF4B-89A7-D30BB809A52A}"/>
          </ac:spMkLst>
        </pc:spChg>
        <pc:spChg chg="add mod">
          <ac:chgData name="雄斗 増本" userId="c33bc751-cd93-45c0-ad15-94131cb6fb34" providerId="ADAL" clId="{EE9B2E8F-BB2E-447E-8CE5-49AD846F0CD0}" dt="2019-11-28T10:24:23.913" v="9232" actId="20577"/>
          <ac:spMkLst>
            <pc:docMk/>
            <pc:sldMk cId="1348475680" sldId="311"/>
            <ac:spMk id="202" creationId="{55673305-5E2A-4390-8682-49CF279E6165}"/>
          </ac:spMkLst>
        </pc:spChg>
        <pc:grpChg chg="add mod">
          <ac:chgData name="雄斗 増本" userId="c33bc751-cd93-45c0-ad15-94131cb6fb34" providerId="ADAL" clId="{EE9B2E8F-BB2E-447E-8CE5-49AD846F0CD0}" dt="2019-12-26T09:53:45.337" v="23264" actId="465"/>
          <ac:grpSpMkLst>
            <pc:docMk/>
            <pc:sldMk cId="1348475680" sldId="311"/>
            <ac:grpSpMk id="4" creationId="{2ACFB821-91BB-410D-A33C-6B53B0EC9E30}"/>
          </ac:grpSpMkLst>
        </pc:grpChg>
        <pc:grpChg chg="add mod">
          <ac:chgData name="雄斗 増本" userId="c33bc751-cd93-45c0-ad15-94131cb6fb34" providerId="ADAL" clId="{EE9B2E8F-BB2E-447E-8CE5-49AD846F0CD0}" dt="2019-12-26T09:53:45.337" v="23264" actId="465"/>
          <ac:grpSpMkLst>
            <pc:docMk/>
            <pc:sldMk cId="1348475680" sldId="311"/>
            <ac:grpSpMk id="87" creationId="{265E0A9F-E739-4736-8FDA-5019CA307275}"/>
          </ac:grpSpMkLst>
        </pc:grpChg>
        <pc:grpChg chg="add mod">
          <ac:chgData name="雄斗 増本" userId="c33bc751-cd93-45c0-ad15-94131cb6fb34" providerId="ADAL" clId="{EE9B2E8F-BB2E-447E-8CE5-49AD846F0CD0}" dt="2019-12-26T09:53:45.337" v="23264" actId="465"/>
          <ac:grpSpMkLst>
            <pc:docMk/>
            <pc:sldMk cId="1348475680" sldId="311"/>
            <ac:grpSpMk id="109" creationId="{63D87B9E-5466-4CB2-BB49-2F7EB816A7C4}"/>
          </ac:grpSpMkLst>
        </pc:grpChg>
      </pc:sldChg>
      <pc:sldChg chg="addSp delSp modSp add del">
        <pc:chgData name="雄斗 増本" userId="c33bc751-cd93-45c0-ad15-94131cb6fb34" providerId="ADAL" clId="{EE9B2E8F-BB2E-447E-8CE5-49AD846F0CD0}" dt="2020-01-22T05:46:16.364" v="27200"/>
        <pc:sldMkLst>
          <pc:docMk/>
          <pc:sldMk cId="1040336839" sldId="312"/>
        </pc:sldMkLst>
        <pc:spChg chg="mod">
          <ac:chgData name="雄斗 増本" userId="c33bc751-cd93-45c0-ad15-94131cb6fb34" providerId="ADAL" clId="{EE9B2E8F-BB2E-447E-8CE5-49AD846F0CD0}" dt="2020-01-22T05:40:35.164" v="26994"/>
          <ac:spMkLst>
            <pc:docMk/>
            <pc:sldMk cId="1040336839" sldId="312"/>
            <ac:spMk id="9" creationId="{3F5E5A42-FBB9-EE4E-B7F7-CC686B077A62}"/>
          </ac:spMkLst>
        </pc:spChg>
        <pc:spChg chg="add mod">
          <ac:chgData name="雄斗 増本" userId="c33bc751-cd93-45c0-ad15-94131cb6fb34" providerId="ADAL" clId="{EE9B2E8F-BB2E-447E-8CE5-49AD846F0CD0}" dt="2020-01-22T05:29:53.961" v="26460" actId="1076"/>
          <ac:spMkLst>
            <pc:docMk/>
            <pc:sldMk cId="1040336839" sldId="312"/>
            <ac:spMk id="11" creationId="{C2C5D0EB-0033-4D41-9D75-EAAC625996E3}"/>
          </ac:spMkLst>
        </pc:spChg>
        <pc:spChg chg="add mod">
          <ac:chgData name="雄斗 増本" userId="c33bc751-cd93-45c0-ad15-94131cb6fb34" providerId="ADAL" clId="{EE9B2E8F-BB2E-447E-8CE5-49AD846F0CD0}" dt="2020-01-22T05:29:53.961" v="26460" actId="1076"/>
          <ac:spMkLst>
            <pc:docMk/>
            <pc:sldMk cId="1040336839" sldId="312"/>
            <ac:spMk id="22" creationId="{FC609314-AC56-48AD-8406-10D8B3610A8B}"/>
          </ac:spMkLst>
        </pc:spChg>
        <pc:spChg chg="add mod">
          <ac:chgData name="雄斗 増本" userId="c33bc751-cd93-45c0-ad15-94131cb6fb34" providerId="ADAL" clId="{EE9B2E8F-BB2E-447E-8CE5-49AD846F0CD0}" dt="2020-01-22T05:29:53.961" v="26460" actId="1076"/>
          <ac:spMkLst>
            <pc:docMk/>
            <pc:sldMk cId="1040336839" sldId="312"/>
            <ac:spMk id="23" creationId="{BD983B8F-F380-47F8-8F42-7B1D97C78C8C}"/>
          </ac:spMkLst>
        </pc:spChg>
        <pc:spChg chg="add mod">
          <ac:chgData name="雄斗 増本" userId="c33bc751-cd93-45c0-ad15-94131cb6fb34" providerId="ADAL" clId="{EE9B2E8F-BB2E-447E-8CE5-49AD846F0CD0}" dt="2020-01-22T05:29:53.961" v="26460" actId="1076"/>
          <ac:spMkLst>
            <pc:docMk/>
            <pc:sldMk cId="1040336839" sldId="312"/>
            <ac:spMk id="24" creationId="{CFDD8EE2-22EE-4E2E-907E-9AD07BC2DA02}"/>
          </ac:spMkLst>
        </pc:spChg>
        <pc:spChg chg="add mod">
          <ac:chgData name="雄斗 増本" userId="c33bc751-cd93-45c0-ad15-94131cb6fb34" providerId="ADAL" clId="{EE9B2E8F-BB2E-447E-8CE5-49AD846F0CD0}" dt="2020-01-22T05:29:53.961" v="26460" actId="1076"/>
          <ac:spMkLst>
            <pc:docMk/>
            <pc:sldMk cId="1040336839" sldId="312"/>
            <ac:spMk id="25" creationId="{97A647A4-BFB5-4427-9950-BBB1387CD9A9}"/>
          </ac:spMkLst>
        </pc:spChg>
        <pc:spChg chg="mod">
          <ac:chgData name="雄斗 増本" userId="c33bc751-cd93-45c0-ad15-94131cb6fb34" providerId="ADAL" clId="{EE9B2E8F-BB2E-447E-8CE5-49AD846F0CD0}" dt="2020-01-22T05:37:40.372" v="26669"/>
          <ac:spMkLst>
            <pc:docMk/>
            <pc:sldMk cId="1040336839" sldId="312"/>
            <ac:spMk id="31" creationId="{6B9FE6FB-B8E2-4020-A1BF-977D0CBC1F2D}"/>
          </ac:spMkLst>
        </pc:spChg>
        <pc:spChg chg="add mod">
          <ac:chgData name="雄斗 増本" userId="c33bc751-cd93-45c0-ad15-94131cb6fb34" providerId="ADAL" clId="{EE9B2E8F-BB2E-447E-8CE5-49AD846F0CD0}" dt="2020-01-22T05:29:53.961" v="26460" actId="1076"/>
          <ac:spMkLst>
            <pc:docMk/>
            <pc:sldMk cId="1040336839" sldId="312"/>
            <ac:spMk id="53" creationId="{76D940BC-2638-4E38-A26B-43C55176FE0A}"/>
          </ac:spMkLst>
        </pc:spChg>
        <pc:spChg chg="add mod">
          <ac:chgData name="雄斗 増本" userId="c33bc751-cd93-45c0-ad15-94131cb6fb34" providerId="ADAL" clId="{EE9B2E8F-BB2E-447E-8CE5-49AD846F0CD0}" dt="2020-01-22T05:29:53.961" v="26460" actId="1076"/>
          <ac:spMkLst>
            <pc:docMk/>
            <pc:sldMk cId="1040336839" sldId="312"/>
            <ac:spMk id="54" creationId="{614E544B-6356-4417-900F-23AE81D021D8}"/>
          </ac:spMkLst>
        </pc:spChg>
        <pc:spChg chg="add mod">
          <ac:chgData name="雄斗 増本" userId="c33bc751-cd93-45c0-ad15-94131cb6fb34" providerId="ADAL" clId="{EE9B2E8F-BB2E-447E-8CE5-49AD846F0CD0}" dt="2020-01-22T05:29:53.961" v="26460" actId="1076"/>
          <ac:spMkLst>
            <pc:docMk/>
            <pc:sldMk cId="1040336839" sldId="312"/>
            <ac:spMk id="57" creationId="{C6F5E1AE-87F7-4D57-B9FC-DDC504D5F1B9}"/>
          </ac:spMkLst>
        </pc:spChg>
        <pc:spChg chg="add mod">
          <ac:chgData name="雄斗 増本" userId="c33bc751-cd93-45c0-ad15-94131cb6fb34" providerId="ADAL" clId="{EE9B2E8F-BB2E-447E-8CE5-49AD846F0CD0}" dt="2020-01-22T05:29:53.961" v="26460" actId="1076"/>
          <ac:spMkLst>
            <pc:docMk/>
            <pc:sldMk cId="1040336839" sldId="312"/>
            <ac:spMk id="61" creationId="{8165AAC1-B3CB-471D-A13D-162A8805D37D}"/>
          </ac:spMkLst>
        </pc:spChg>
        <pc:spChg chg="add mod">
          <ac:chgData name="雄斗 増本" userId="c33bc751-cd93-45c0-ad15-94131cb6fb34" providerId="ADAL" clId="{EE9B2E8F-BB2E-447E-8CE5-49AD846F0CD0}" dt="2020-01-22T05:29:53.961" v="26460" actId="1076"/>
          <ac:spMkLst>
            <pc:docMk/>
            <pc:sldMk cId="1040336839" sldId="312"/>
            <ac:spMk id="62" creationId="{04334038-FFF3-4766-90FC-79DDC8D2BA3D}"/>
          </ac:spMkLst>
        </pc:spChg>
        <pc:spChg chg="add mod">
          <ac:chgData name="雄斗 増本" userId="c33bc751-cd93-45c0-ad15-94131cb6fb34" providerId="ADAL" clId="{EE9B2E8F-BB2E-447E-8CE5-49AD846F0CD0}" dt="2020-01-22T05:29:53.961" v="26460" actId="1076"/>
          <ac:spMkLst>
            <pc:docMk/>
            <pc:sldMk cId="1040336839" sldId="312"/>
            <ac:spMk id="63" creationId="{250E9A78-3CCF-4450-A54B-56B1D39D6EBA}"/>
          </ac:spMkLst>
        </pc:spChg>
        <pc:spChg chg="add mod">
          <ac:chgData name="雄斗 増本" userId="c33bc751-cd93-45c0-ad15-94131cb6fb34" providerId="ADAL" clId="{EE9B2E8F-BB2E-447E-8CE5-49AD846F0CD0}" dt="2020-01-22T05:29:53.961" v="26460" actId="1076"/>
          <ac:spMkLst>
            <pc:docMk/>
            <pc:sldMk cId="1040336839" sldId="312"/>
            <ac:spMk id="70" creationId="{4314E557-C82F-4492-8E18-76A5FF88C5AB}"/>
          </ac:spMkLst>
        </pc:spChg>
        <pc:spChg chg="add mod">
          <ac:chgData name="雄斗 増本" userId="c33bc751-cd93-45c0-ad15-94131cb6fb34" providerId="ADAL" clId="{EE9B2E8F-BB2E-447E-8CE5-49AD846F0CD0}" dt="2020-01-22T05:29:53.961" v="26460" actId="1076"/>
          <ac:spMkLst>
            <pc:docMk/>
            <pc:sldMk cId="1040336839" sldId="312"/>
            <ac:spMk id="71" creationId="{85333DC1-8CDC-4E34-BFF7-932F634D793D}"/>
          </ac:spMkLst>
        </pc:spChg>
        <pc:spChg chg="add mod">
          <ac:chgData name="雄斗 増本" userId="c33bc751-cd93-45c0-ad15-94131cb6fb34" providerId="ADAL" clId="{EE9B2E8F-BB2E-447E-8CE5-49AD846F0CD0}" dt="2020-01-22T05:29:53.961" v="26460" actId="1076"/>
          <ac:spMkLst>
            <pc:docMk/>
            <pc:sldMk cId="1040336839" sldId="312"/>
            <ac:spMk id="72" creationId="{45B68F03-8EFE-40D3-A8E0-09E9172C3FD3}"/>
          </ac:spMkLst>
        </pc:spChg>
        <pc:spChg chg="add mod">
          <ac:chgData name="雄斗 増本" userId="c33bc751-cd93-45c0-ad15-94131cb6fb34" providerId="ADAL" clId="{EE9B2E8F-BB2E-447E-8CE5-49AD846F0CD0}" dt="2020-01-22T05:29:53.961" v="26460" actId="1076"/>
          <ac:spMkLst>
            <pc:docMk/>
            <pc:sldMk cId="1040336839" sldId="312"/>
            <ac:spMk id="73" creationId="{660407EA-77B3-4941-B88C-AF8462593AB3}"/>
          </ac:spMkLst>
        </pc:spChg>
        <pc:spChg chg="mod topLvl">
          <ac:chgData name="雄斗 増本" userId="c33bc751-cd93-45c0-ad15-94131cb6fb34" providerId="ADAL" clId="{EE9B2E8F-BB2E-447E-8CE5-49AD846F0CD0}" dt="2020-01-22T05:37:56.397" v="26671" actId="478"/>
          <ac:spMkLst>
            <pc:docMk/>
            <pc:sldMk cId="1040336839" sldId="312"/>
            <ac:spMk id="78" creationId="{059B5C01-46E2-40E1-B214-D22EDB84D253}"/>
          </ac:spMkLst>
        </pc:spChg>
        <pc:spChg chg="del topLvl">
          <ac:chgData name="雄斗 増本" userId="c33bc751-cd93-45c0-ad15-94131cb6fb34" providerId="ADAL" clId="{EE9B2E8F-BB2E-447E-8CE5-49AD846F0CD0}" dt="2020-01-22T05:37:56.397" v="26671" actId="478"/>
          <ac:spMkLst>
            <pc:docMk/>
            <pc:sldMk cId="1040336839" sldId="312"/>
            <ac:spMk id="79" creationId="{9A8BDF9B-CDFA-4D78-8B80-2A67E04994C9}"/>
          </ac:spMkLst>
        </pc:spChg>
        <pc:spChg chg="add mod">
          <ac:chgData name="雄斗 増本" userId="c33bc751-cd93-45c0-ad15-94131cb6fb34" providerId="ADAL" clId="{EE9B2E8F-BB2E-447E-8CE5-49AD846F0CD0}" dt="2020-01-22T05:29:53.961" v="26460" actId="1076"/>
          <ac:spMkLst>
            <pc:docMk/>
            <pc:sldMk cId="1040336839" sldId="312"/>
            <ac:spMk id="86" creationId="{70E87C82-E538-43C3-8D04-3A3FEA49270D}"/>
          </ac:spMkLst>
        </pc:spChg>
        <pc:spChg chg="add mod">
          <ac:chgData name="雄斗 増本" userId="c33bc751-cd93-45c0-ad15-94131cb6fb34" providerId="ADAL" clId="{EE9B2E8F-BB2E-447E-8CE5-49AD846F0CD0}" dt="2020-01-22T05:31:56.830" v="26550" actId="1076"/>
          <ac:spMkLst>
            <pc:docMk/>
            <pc:sldMk cId="1040336839" sldId="312"/>
            <ac:spMk id="88" creationId="{C87C700A-B067-4278-8CB5-AAAE73EA3683}"/>
          </ac:spMkLst>
        </pc:spChg>
        <pc:spChg chg="add mod">
          <ac:chgData name="雄斗 増本" userId="c33bc751-cd93-45c0-ad15-94131cb6fb34" providerId="ADAL" clId="{EE9B2E8F-BB2E-447E-8CE5-49AD846F0CD0}" dt="2020-01-22T05:37:59.926" v="26672" actId="1076"/>
          <ac:spMkLst>
            <pc:docMk/>
            <pc:sldMk cId="1040336839" sldId="312"/>
            <ac:spMk id="89" creationId="{6D9E89C7-0B9A-4A0C-9BEA-E53E49B2FBA8}"/>
          </ac:spMkLst>
        </pc:spChg>
        <pc:spChg chg="add mod">
          <ac:chgData name="雄斗 増本" userId="c33bc751-cd93-45c0-ad15-94131cb6fb34" providerId="ADAL" clId="{EE9B2E8F-BB2E-447E-8CE5-49AD846F0CD0}" dt="2020-01-22T05:41:07.354" v="27000" actId="1076"/>
          <ac:spMkLst>
            <pc:docMk/>
            <pc:sldMk cId="1040336839" sldId="312"/>
            <ac:spMk id="90" creationId="{787CAB5D-0EA9-4473-9800-29D4490F0EDB}"/>
          </ac:spMkLst>
        </pc:spChg>
        <pc:spChg chg="add mod">
          <ac:chgData name="雄斗 増本" userId="c33bc751-cd93-45c0-ad15-94131cb6fb34" providerId="ADAL" clId="{EE9B2E8F-BB2E-447E-8CE5-49AD846F0CD0}" dt="2020-01-22T05:41:07.354" v="27000" actId="1076"/>
          <ac:spMkLst>
            <pc:docMk/>
            <pc:sldMk cId="1040336839" sldId="312"/>
            <ac:spMk id="91" creationId="{CA577287-0D48-4160-93C6-B3FCD572D13F}"/>
          </ac:spMkLst>
        </pc:spChg>
        <pc:spChg chg="add">
          <ac:chgData name="雄斗 増本" userId="c33bc751-cd93-45c0-ad15-94131cb6fb34" providerId="ADAL" clId="{EE9B2E8F-BB2E-447E-8CE5-49AD846F0CD0}" dt="2020-01-22T05:46:16.364" v="27200"/>
          <ac:spMkLst>
            <pc:docMk/>
            <pc:sldMk cId="1040336839" sldId="312"/>
            <ac:spMk id="92" creationId="{59239B6E-D2A0-4983-9638-08AEF6DBDC66}"/>
          </ac:spMkLst>
        </pc:spChg>
        <pc:grpChg chg="add mod">
          <ac:chgData name="雄斗 増本" userId="c33bc751-cd93-45c0-ad15-94131cb6fb34" providerId="ADAL" clId="{EE9B2E8F-BB2E-447E-8CE5-49AD846F0CD0}" dt="2020-01-22T05:29:53.961" v="26460" actId="1076"/>
          <ac:grpSpMkLst>
            <pc:docMk/>
            <pc:sldMk cId="1040336839" sldId="312"/>
            <ac:grpSpMk id="12" creationId="{A2F5A836-3760-4331-AEC1-EB3814198E82}"/>
          </ac:grpSpMkLst>
        </pc:grpChg>
        <pc:grpChg chg="add mod">
          <ac:chgData name="雄斗 増本" userId="c33bc751-cd93-45c0-ad15-94131cb6fb34" providerId="ADAL" clId="{EE9B2E8F-BB2E-447E-8CE5-49AD846F0CD0}" dt="2020-01-22T05:29:53.961" v="26460" actId="1076"/>
          <ac:grpSpMkLst>
            <pc:docMk/>
            <pc:sldMk cId="1040336839" sldId="312"/>
            <ac:grpSpMk id="26" creationId="{C924E75A-14D9-4C5F-861D-F9AE52D0BEAB}"/>
          </ac:grpSpMkLst>
        </pc:grpChg>
        <pc:grpChg chg="add mod">
          <ac:chgData name="雄斗 増本" userId="c33bc751-cd93-45c0-ad15-94131cb6fb34" providerId="ADAL" clId="{EE9B2E8F-BB2E-447E-8CE5-49AD846F0CD0}" dt="2020-01-22T05:29:53.961" v="26460" actId="1076"/>
          <ac:grpSpMkLst>
            <pc:docMk/>
            <pc:sldMk cId="1040336839" sldId="312"/>
            <ac:grpSpMk id="29" creationId="{26CDD72F-DED4-4E83-9450-DB9D3BA41F48}"/>
          </ac:grpSpMkLst>
        </pc:grpChg>
        <pc:grpChg chg="add mod">
          <ac:chgData name="雄斗 増本" userId="c33bc751-cd93-45c0-ad15-94131cb6fb34" providerId="ADAL" clId="{EE9B2E8F-BB2E-447E-8CE5-49AD846F0CD0}" dt="2020-01-22T05:29:53.961" v="26460" actId="1076"/>
          <ac:grpSpMkLst>
            <pc:docMk/>
            <pc:sldMk cId="1040336839" sldId="312"/>
            <ac:grpSpMk id="35" creationId="{B57D6A51-0580-4754-AE23-2897F81E3D46}"/>
          </ac:grpSpMkLst>
        </pc:grpChg>
        <pc:grpChg chg="add mod">
          <ac:chgData name="雄斗 増本" userId="c33bc751-cd93-45c0-ad15-94131cb6fb34" providerId="ADAL" clId="{EE9B2E8F-BB2E-447E-8CE5-49AD846F0CD0}" dt="2020-01-22T05:29:53.961" v="26460" actId="1076"/>
          <ac:grpSpMkLst>
            <pc:docMk/>
            <pc:sldMk cId="1040336839" sldId="312"/>
            <ac:grpSpMk id="41" creationId="{754E5BDC-EBBB-4EB7-BEA2-451B64E651DA}"/>
          </ac:grpSpMkLst>
        </pc:grpChg>
        <pc:grpChg chg="add mod">
          <ac:chgData name="雄斗 増本" userId="c33bc751-cd93-45c0-ad15-94131cb6fb34" providerId="ADAL" clId="{EE9B2E8F-BB2E-447E-8CE5-49AD846F0CD0}" dt="2020-01-22T05:29:53.961" v="26460" actId="1076"/>
          <ac:grpSpMkLst>
            <pc:docMk/>
            <pc:sldMk cId="1040336839" sldId="312"/>
            <ac:grpSpMk id="47" creationId="{FB7CF6DD-3604-40F1-B56A-F79BD91A2B6E}"/>
          </ac:grpSpMkLst>
        </pc:grpChg>
        <pc:grpChg chg="add mod">
          <ac:chgData name="雄斗 増本" userId="c33bc751-cd93-45c0-ad15-94131cb6fb34" providerId="ADAL" clId="{EE9B2E8F-BB2E-447E-8CE5-49AD846F0CD0}" dt="2020-01-22T05:29:53.961" v="26460" actId="1076"/>
          <ac:grpSpMkLst>
            <pc:docMk/>
            <pc:sldMk cId="1040336839" sldId="312"/>
            <ac:grpSpMk id="58" creationId="{4046E354-7A2C-4AFC-85C1-BF3B806A6B61}"/>
          </ac:grpSpMkLst>
        </pc:grpChg>
        <pc:grpChg chg="add mod">
          <ac:chgData name="雄斗 増本" userId="c33bc751-cd93-45c0-ad15-94131cb6fb34" providerId="ADAL" clId="{EE9B2E8F-BB2E-447E-8CE5-49AD846F0CD0}" dt="2020-01-22T05:29:53.961" v="26460" actId="1076"/>
          <ac:grpSpMkLst>
            <pc:docMk/>
            <pc:sldMk cId="1040336839" sldId="312"/>
            <ac:grpSpMk id="64" creationId="{DD80AEE7-72C8-4167-B5DF-C18BE6F26C65}"/>
          </ac:grpSpMkLst>
        </pc:grpChg>
        <pc:grpChg chg="add mod">
          <ac:chgData name="雄斗 増本" userId="c33bc751-cd93-45c0-ad15-94131cb6fb34" providerId="ADAL" clId="{EE9B2E8F-BB2E-447E-8CE5-49AD846F0CD0}" dt="2020-01-22T05:29:53.961" v="26460" actId="1076"/>
          <ac:grpSpMkLst>
            <pc:docMk/>
            <pc:sldMk cId="1040336839" sldId="312"/>
            <ac:grpSpMk id="74" creationId="{256C251C-1B93-492A-994F-41D36F121763}"/>
          </ac:grpSpMkLst>
        </pc:grpChg>
        <pc:grpChg chg="add del mod">
          <ac:chgData name="雄斗 増本" userId="c33bc751-cd93-45c0-ad15-94131cb6fb34" providerId="ADAL" clId="{EE9B2E8F-BB2E-447E-8CE5-49AD846F0CD0}" dt="2020-01-22T05:37:56.397" v="26671" actId="478"/>
          <ac:grpSpMkLst>
            <pc:docMk/>
            <pc:sldMk cId="1040336839" sldId="312"/>
            <ac:grpSpMk id="77" creationId="{8542C7E9-CCE1-4755-B5ED-EAD2CDDB43BB}"/>
          </ac:grpSpMkLst>
        </pc:grpChg>
        <pc:grpChg chg="add mod">
          <ac:chgData name="雄斗 増本" userId="c33bc751-cd93-45c0-ad15-94131cb6fb34" providerId="ADAL" clId="{EE9B2E8F-BB2E-447E-8CE5-49AD846F0CD0}" dt="2020-01-22T05:29:53.961" v="26460" actId="1076"/>
          <ac:grpSpMkLst>
            <pc:docMk/>
            <pc:sldMk cId="1040336839" sldId="312"/>
            <ac:grpSpMk id="80" creationId="{ACD1195A-8F42-48B7-A601-B19205B237FA}"/>
          </ac:grpSpMkLst>
        </pc:grpChg>
        <pc:grpChg chg="add mod">
          <ac:chgData name="雄斗 増本" userId="c33bc751-cd93-45c0-ad15-94131cb6fb34" providerId="ADAL" clId="{EE9B2E8F-BB2E-447E-8CE5-49AD846F0CD0}" dt="2020-01-22T05:29:53.961" v="26460" actId="1076"/>
          <ac:grpSpMkLst>
            <pc:docMk/>
            <pc:sldMk cId="1040336839" sldId="312"/>
            <ac:grpSpMk id="83" creationId="{91A96418-4CD1-4214-9811-F62CAFE3ABDE}"/>
          </ac:grpSpMkLst>
        </pc:grpChg>
        <pc:picChg chg="add mod">
          <ac:chgData name="雄斗 増本" userId="c33bc751-cd93-45c0-ad15-94131cb6fb34" providerId="ADAL" clId="{EE9B2E8F-BB2E-447E-8CE5-49AD846F0CD0}" dt="2020-01-22T05:29:53.961" v="26460" actId="1076"/>
          <ac:picMkLst>
            <pc:docMk/>
            <pc:sldMk cId="1040336839" sldId="312"/>
            <ac:picMk id="55" creationId="{FE759512-C71C-40F4-B0ED-77285C30F790}"/>
          </ac:picMkLst>
        </pc:picChg>
        <pc:picChg chg="add mod">
          <ac:chgData name="雄斗 増本" userId="c33bc751-cd93-45c0-ad15-94131cb6fb34" providerId="ADAL" clId="{EE9B2E8F-BB2E-447E-8CE5-49AD846F0CD0}" dt="2020-01-22T05:29:53.961" v="26460" actId="1076"/>
          <ac:picMkLst>
            <pc:docMk/>
            <pc:sldMk cId="1040336839" sldId="312"/>
            <ac:picMk id="56" creationId="{0E167E48-2F74-4EBB-9B06-524888154925}"/>
          </ac:picMkLst>
        </pc:picChg>
        <pc:picChg chg="add mod">
          <ac:chgData name="雄斗 増本" userId="c33bc751-cd93-45c0-ad15-94131cb6fb34" providerId="ADAL" clId="{EE9B2E8F-BB2E-447E-8CE5-49AD846F0CD0}" dt="2020-01-22T05:30:19.761" v="26486" actId="1076"/>
          <ac:picMkLst>
            <pc:docMk/>
            <pc:sldMk cId="1040336839" sldId="312"/>
            <ac:picMk id="87" creationId="{170712F1-4C45-4641-B31F-5D2B434E2B54}"/>
          </ac:picMkLst>
        </pc:picChg>
        <pc:picChg chg="del">
          <ac:chgData name="雄斗 増本" userId="c33bc751-cd93-45c0-ad15-94131cb6fb34" providerId="ADAL" clId="{EE9B2E8F-BB2E-447E-8CE5-49AD846F0CD0}" dt="2020-01-22T05:29:42.128" v="26458" actId="478"/>
          <ac:picMkLst>
            <pc:docMk/>
            <pc:sldMk cId="1040336839" sldId="312"/>
            <ac:picMk id="579" creationId="{2832A693-9DF6-8942-B974-2894BB88ED7C}"/>
          </ac:picMkLst>
        </pc:picChg>
        <pc:cxnChg chg="add mod">
          <ac:chgData name="雄斗 増本" userId="c33bc751-cd93-45c0-ad15-94131cb6fb34" providerId="ADAL" clId="{EE9B2E8F-BB2E-447E-8CE5-49AD846F0CD0}" dt="2020-01-22T05:29:53.961" v="26460" actId="1076"/>
          <ac:cxnSpMkLst>
            <pc:docMk/>
            <pc:sldMk cId="1040336839" sldId="312"/>
            <ac:cxnSpMk id="67" creationId="{A580DCAC-5DC2-40E3-8C33-7999594EE695}"/>
          </ac:cxnSpMkLst>
        </pc:cxnChg>
        <pc:cxnChg chg="add mod">
          <ac:chgData name="雄斗 増本" userId="c33bc751-cd93-45c0-ad15-94131cb6fb34" providerId="ADAL" clId="{EE9B2E8F-BB2E-447E-8CE5-49AD846F0CD0}" dt="2020-01-22T05:29:53.961" v="26460" actId="1076"/>
          <ac:cxnSpMkLst>
            <pc:docMk/>
            <pc:sldMk cId="1040336839" sldId="312"/>
            <ac:cxnSpMk id="68" creationId="{B693A590-640D-4C0A-8B40-6535F3EF5AA7}"/>
          </ac:cxnSpMkLst>
        </pc:cxnChg>
        <pc:cxnChg chg="add mod">
          <ac:chgData name="雄斗 増本" userId="c33bc751-cd93-45c0-ad15-94131cb6fb34" providerId="ADAL" clId="{EE9B2E8F-BB2E-447E-8CE5-49AD846F0CD0}" dt="2020-01-22T05:29:53.961" v="26460" actId="1076"/>
          <ac:cxnSpMkLst>
            <pc:docMk/>
            <pc:sldMk cId="1040336839" sldId="312"/>
            <ac:cxnSpMk id="69" creationId="{8FB4BDB7-03AF-4016-8ED2-A9134604560B}"/>
          </ac:cxnSpMkLst>
        </pc:cxnChg>
      </pc:sldChg>
      <pc:sldChg chg="add">
        <pc:chgData name="雄斗 増本" userId="c33bc751-cd93-45c0-ad15-94131cb6fb34" providerId="ADAL" clId="{EE9B2E8F-BB2E-447E-8CE5-49AD846F0CD0}" dt="2019-12-09T05:12:42.454" v="13120"/>
        <pc:sldMkLst>
          <pc:docMk/>
          <pc:sldMk cId="167796574" sldId="313"/>
        </pc:sldMkLst>
      </pc:sldChg>
      <pc:sldChg chg="addSp delSp modSp add del">
        <pc:chgData name="雄斗 増本" userId="c33bc751-cd93-45c0-ad15-94131cb6fb34" providerId="ADAL" clId="{EE9B2E8F-BB2E-447E-8CE5-49AD846F0CD0}" dt="2019-12-02T10:58:15.989" v="13117" actId="2696"/>
        <pc:sldMkLst>
          <pc:docMk/>
          <pc:sldMk cId="1021306119" sldId="313"/>
        </pc:sldMkLst>
        <pc:spChg chg="mod">
          <ac:chgData name="雄斗 増本" userId="c33bc751-cd93-45c0-ad15-94131cb6fb34" providerId="ADAL" clId="{EE9B2E8F-BB2E-447E-8CE5-49AD846F0CD0}" dt="2019-12-02T06:49:36.046" v="13112" actId="1076"/>
          <ac:spMkLst>
            <pc:docMk/>
            <pc:sldMk cId="1021306119" sldId="313"/>
            <ac:spMk id="12" creationId="{DE052996-816F-4D57-BDBE-F005510F461F}"/>
          </ac:spMkLst>
        </pc:spChg>
        <pc:spChg chg="del">
          <ac:chgData name="雄斗 増本" userId="c33bc751-cd93-45c0-ad15-94131cb6fb34" providerId="ADAL" clId="{EE9B2E8F-BB2E-447E-8CE5-49AD846F0CD0}" dt="2019-12-02T06:49:31.086" v="13108" actId="478"/>
          <ac:spMkLst>
            <pc:docMk/>
            <pc:sldMk cId="1021306119" sldId="313"/>
            <ac:spMk id="47" creationId="{F143404C-F843-D14D-921F-44280A9C9B7E}"/>
          </ac:spMkLst>
        </pc:spChg>
        <pc:spChg chg="del">
          <ac:chgData name="雄斗 増本" userId="c33bc751-cd93-45c0-ad15-94131cb6fb34" providerId="ADAL" clId="{EE9B2E8F-BB2E-447E-8CE5-49AD846F0CD0}" dt="2019-12-02T06:49:31.086" v="13108" actId="478"/>
          <ac:spMkLst>
            <pc:docMk/>
            <pc:sldMk cId="1021306119" sldId="313"/>
            <ac:spMk id="49" creationId="{A9E520E9-8349-F141-876B-0C8F00E45D02}"/>
          </ac:spMkLst>
        </pc:spChg>
        <pc:spChg chg="del">
          <ac:chgData name="雄斗 増本" userId="c33bc751-cd93-45c0-ad15-94131cb6fb34" providerId="ADAL" clId="{EE9B2E8F-BB2E-447E-8CE5-49AD846F0CD0}" dt="2019-12-02T06:49:28.503" v="13107" actId="478"/>
          <ac:spMkLst>
            <pc:docMk/>
            <pc:sldMk cId="1021306119" sldId="313"/>
            <ac:spMk id="50" creationId="{D66F88FE-4A56-B046-9202-7C51A912163B}"/>
          </ac:spMkLst>
        </pc:spChg>
        <pc:spChg chg="del mod">
          <ac:chgData name="雄斗 増本" userId="c33bc751-cd93-45c0-ad15-94131cb6fb34" providerId="ADAL" clId="{EE9B2E8F-BB2E-447E-8CE5-49AD846F0CD0}" dt="2019-12-02T06:49:40.640" v="13116" actId="478"/>
          <ac:spMkLst>
            <pc:docMk/>
            <pc:sldMk cId="1021306119" sldId="313"/>
            <ac:spMk id="51" creationId="{2DA1BBAA-4268-9A42-98B1-5A69C6316F40}"/>
          </ac:spMkLst>
        </pc:spChg>
        <pc:spChg chg="del">
          <ac:chgData name="雄斗 増本" userId="c33bc751-cd93-45c0-ad15-94131cb6fb34" providerId="ADAL" clId="{EE9B2E8F-BB2E-447E-8CE5-49AD846F0CD0}" dt="2019-12-02T06:49:37.196" v="13113" actId="478"/>
          <ac:spMkLst>
            <pc:docMk/>
            <pc:sldMk cId="1021306119" sldId="313"/>
            <ac:spMk id="52" creationId="{8CCCA3A0-1C7C-BD43-986F-01144B08F493}"/>
          </ac:spMkLst>
        </pc:spChg>
        <pc:spChg chg="del">
          <ac:chgData name="雄斗 増本" userId="c33bc751-cd93-45c0-ad15-94131cb6fb34" providerId="ADAL" clId="{EE9B2E8F-BB2E-447E-8CE5-49AD846F0CD0}" dt="2019-12-02T06:49:31.086" v="13108" actId="478"/>
          <ac:spMkLst>
            <pc:docMk/>
            <pc:sldMk cId="1021306119" sldId="313"/>
            <ac:spMk id="66" creationId="{E01FFF45-F6BF-3E44-94E7-46A26F00FC99}"/>
          </ac:spMkLst>
        </pc:spChg>
        <pc:spChg chg="del">
          <ac:chgData name="雄斗 増本" userId="c33bc751-cd93-45c0-ad15-94131cb6fb34" providerId="ADAL" clId="{EE9B2E8F-BB2E-447E-8CE5-49AD846F0CD0}" dt="2019-12-02T06:49:31.086" v="13108" actId="478"/>
          <ac:spMkLst>
            <pc:docMk/>
            <pc:sldMk cId="1021306119" sldId="313"/>
            <ac:spMk id="67" creationId="{F27D0FED-7492-1044-A161-365E5406A42B}"/>
          </ac:spMkLst>
        </pc:spChg>
        <pc:spChg chg="del">
          <ac:chgData name="雄斗 増本" userId="c33bc751-cd93-45c0-ad15-94131cb6fb34" providerId="ADAL" clId="{EE9B2E8F-BB2E-447E-8CE5-49AD846F0CD0}" dt="2019-12-02T06:49:31.086" v="13108" actId="478"/>
          <ac:spMkLst>
            <pc:docMk/>
            <pc:sldMk cId="1021306119" sldId="313"/>
            <ac:spMk id="84" creationId="{46ACDA1C-5024-EC44-B63F-1F06D16472A0}"/>
          </ac:spMkLst>
        </pc:spChg>
        <pc:spChg chg="del">
          <ac:chgData name="雄斗 増本" userId="c33bc751-cd93-45c0-ad15-94131cb6fb34" providerId="ADAL" clId="{EE9B2E8F-BB2E-447E-8CE5-49AD846F0CD0}" dt="2019-12-02T06:49:37.196" v="13113" actId="478"/>
          <ac:spMkLst>
            <pc:docMk/>
            <pc:sldMk cId="1021306119" sldId="313"/>
            <ac:spMk id="85" creationId="{77E83115-3F20-6243-B94A-E9468B9613BA}"/>
          </ac:spMkLst>
        </pc:spChg>
        <pc:spChg chg="del">
          <ac:chgData name="雄斗 増本" userId="c33bc751-cd93-45c0-ad15-94131cb6fb34" providerId="ADAL" clId="{EE9B2E8F-BB2E-447E-8CE5-49AD846F0CD0}" dt="2019-12-02T06:49:31.086" v="13108" actId="478"/>
          <ac:spMkLst>
            <pc:docMk/>
            <pc:sldMk cId="1021306119" sldId="313"/>
            <ac:spMk id="86" creationId="{569D244D-F81C-8E40-A479-9ADD597671ED}"/>
          </ac:spMkLst>
        </pc:spChg>
        <pc:spChg chg="del">
          <ac:chgData name="雄斗 増本" userId="c33bc751-cd93-45c0-ad15-94131cb6fb34" providerId="ADAL" clId="{EE9B2E8F-BB2E-447E-8CE5-49AD846F0CD0}" dt="2019-12-02T06:49:31.086" v="13108" actId="478"/>
          <ac:spMkLst>
            <pc:docMk/>
            <pc:sldMk cId="1021306119" sldId="313"/>
            <ac:spMk id="87" creationId="{79C58254-3F5F-4945-B70E-48C4605F4ED3}"/>
          </ac:spMkLst>
        </pc:spChg>
        <pc:spChg chg="del">
          <ac:chgData name="雄斗 増本" userId="c33bc751-cd93-45c0-ad15-94131cb6fb34" providerId="ADAL" clId="{EE9B2E8F-BB2E-447E-8CE5-49AD846F0CD0}" dt="2019-12-02T06:49:31.086" v="13108" actId="478"/>
          <ac:spMkLst>
            <pc:docMk/>
            <pc:sldMk cId="1021306119" sldId="313"/>
            <ac:spMk id="88" creationId="{C3A7C78E-43F1-1B49-9A44-C0D8155EF785}"/>
          </ac:spMkLst>
        </pc:spChg>
        <pc:spChg chg="del">
          <ac:chgData name="雄斗 増本" userId="c33bc751-cd93-45c0-ad15-94131cb6fb34" providerId="ADAL" clId="{EE9B2E8F-BB2E-447E-8CE5-49AD846F0CD0}" dt="2019-12-02T06:49:31.086" v="13108" actId="478"/>
          <ac:spMkLst>
            <pc:docMk/>
            <pc:sldMk cId="1021306119" sldId="313"/>
            <ac:spMk id="89" creationId="{275ADF70-6F40-F649-80EA-3764DC9FAF5A}"/>
          </ac:spMkLst>
        </pc:spChg>
        <pc:spChg chg="del">
          <ac:chgData name="雄斗 増本" userId="c33bc751-cd93-45c0-ad15-94131cb6fb34" providerId="ADAL" clId="{EE9B2E8F-BB2E-447E-8CE5-49AD846F0CD0}" dt="2019-12-02T06:49:31.086" v="13108" actId="478"/>
          <ac:spMkLst>
            <pc:docMk/>
            <pc:sldMk cId="1021306119" sldId="313"/>
            <ac:spMk id="90" creationId="{D3AF8575-B88D-434B-91ED-836DF5EB1E21}"/>
          </ac:spMkLst>
        </pc:spChg>
        <pc:spChg chg="del">
          <ac:chgData name="雄斗 増本" userId="c33bc751-cd93-45c0-ad15-94131cb6fb34" providerId="ADAL" clId="{EE9B2E8F-BB2E-447E-8CE5-49AD846F0CD0}" dt="2019-12-02T06:49:31.086" v="13108" actId="478"/>
          <ac:spMkLst>
            <pc:docMk/>
            <pc:sldMk cId="1021306119" sldId="313"/>
            <ac:spMk id="91" creationId="{D3885054-A514-BD4C-9A5A-11A855B54F35}"/>
          </ac:spMkLst>
        </pc:spChg>
        <pc:spChg chg="del">
          <ac:chgData name="雄斗 増本" userId="c33bc751-cd93-45c0-ad15-94131cb6fb34" providerId="ADAL" clId="{EE9B2E8F-BB2E-447E-8CE5-49AD846F0CD0}" dt="2019-12-02T06:49:31.086" v="13108" actId="478"/>
          <ac:spMkLst>
            <pc:docMk/>
            <pc:sldMk cId="1021306119" sldId="313"/>
            <ac:spMk id="92" creationId="{E8044D3B-F2AF-F449-B8AF-3E8594525E8A}"/>
          </ac:spMkLst>
        </pc:spChg>
        <pc:spChg chg="del">
          <ac:chgData name="雄斗 増本" userId="c33bc751-cd93-45c0-ad15-94131cb6fb34" providerId="ADAL" clId="{EE9B2E8F-BB2E-447E-8CE5-49AD846F0CD0}" dt="2019-12-02T06:49:31.086" v="13108" actId="478"/>
          <ac:spMkLst>
            <pc:docMk/>
            <pc:sldMk cId="1021306119" sldId="313"/>
            <ac:spMk id="93" creationId="{25083208-5BA0-F64A-ABBF-EE2F4377455E}"/>
          </ac:spMkLst>
        </pc:spChg>
        <pc:spChg chg="del">
          <ac:chgData name="雄斗 増本" userId="c33bc751-cd93-45c0-ad15-94131cb6fb34" providerId="ADAL" clId="{EE9B2E8F-BB2E-447E-8CE5-49AD846F0CD0}" dt="2019-12-02T06:49:31.086" v="13108" actId="478"/>
          <ac:spMkLst>
            <pc:docMk/>
            <pc:sldMk cId="1021306119" sldId="313"/>
            <ac:spMk id="94" creationId="{60B58B2B-9E37-454D-BB92-9E818BF2DCA4}"/>
          </ac:spMkLst>
        </pc:spChg>
        <pc:grpChg chg="del">
          <ac:chgData name="雄斗 増本" userId="c33bc751-cd93-45c0-ad15-94131cb6fb34" providerId="ADAL" clId="{EE9B2E8F-BB2E-447E-8CE5-49AD846F0CD0}" dt="2019-12-02T06:49:27.708" v="13106" actId="478"/>
          <ac:grpSpMkLst>
            <pc:docMk/>
            <pc:sldMk cId="1021306119" sldId="313"/>
            <ac:grpSpMk id="53" creationId="{42DAA0D8-FEF1-0A47-9F8F-CD87A042B5DA}"/>
          </ac:grpSpMkLst>
        </pc:grpChg>
        <pc:grpChg chg="del">
          <ac:chgData name="雄斗 増本" userId="c33bc751-cd93-45c0-ad15-94131cb6fb34" providerId="ADAL" clId="{EE9B2E8F-BB2E-447E-8CE5-49AD846F0CD0}" dt="2019-12-02T06:49:31.086" v="13108" actId="478"/>
          <ac:grpSpMkLst>
            <pc:docMk/>
            <pc:sldMk cId="1021306119" sldId="313"/>
            <ac:grpSpMk id="72" creationId="{08B20361-E38B-0347-8117-55418F716181}"/>
          </ac:grpSpMkLst>
        </pc:grpChg>
        <pc:grpChg chg="del">
          <ac:chgData name="雄斗 増本" userId="c33bc751-cd93-45c0-ad15-94131cb6fb34" providerId="ADAL" clId="{EE9B2E8F-BB2E-447E-8CE5-49AD846F0CD0}" dt="2019-12-02T06:49:31.086" v="13108" actId="478"/>
          <ac:grpSpMkLst>
            <pc:docMk/>
            <pc:sldMk cId="1021306119" sldId="313"/>
            <ac:grpSpMk id="75" creationId="{AD56C8F8-C52F-CB4D-9C15-DA8778C59076}"/>
          </ac:grpSpMkLst>
        </pc:grpChg>
        <pc:grpChg chg="del">
          <ac:chgData name="雄斗 増本" userId="c33bc751-cd93-45c0-ad15-94131cb6fb34" providerId="ADAL" clId="{EE9B2E8F-BB2E-447E-8CE5-49AD846F0CD0}" dt="2019-12-02T06:49:31.086" v="13108" actId="478"/>
          <ac:grpSpMkLst>
            <pc:docMk/>
            <pc:sldMk cId="1021306119" sldId="313"/>
            <ac:grpSpMk id="78" creationId="{F9B00DB7-D427-D54A-B547-6EAC4059F967}"/>
          </ac:grpSpMkLst>
        </pc:grpChg>
        <pc:grpChg chg="del">
          <ac:chgData name="雄斗 増本" userId="c33bc751-cd93-45c0-ad15-94131cb6fb34" providerId="ADAL" clId="{EE9B2E8F-BB2E-447E-8CE5-49AD846F0CD0}" dt="2019-12-02T06:49:31.086" v="13108" actId="478"/>
          <ac:grpSpMkLst>
            <pc:docMk/>
            <pc:sldMk cId="1021306119" sldId="313"/>
            <ac:grpSpMk id="81" creationId="{17264877-F1F1-4848-81FE-B7F6AD0F155C}"/>
          </ac:grpSpMkLst>
        </pc:grpChg>
        <pc:picChg chg="add del">
          <ac:chgData name="雄斗 増本" userId="c33bc751-cd93-45c0-ad15-94131cb6fb34" providerId="ADAL" clId="{EE9B2E8F-BB2E-447E-8CE5-49AD846F0CD0}" dt="2019-12-02T06:49:06.872" v="13103"/>
          <ac:picMkLst>
            <pc:docMk/>
            <pc:sldMk cId="1021306119" sldId="313"/>
            <ac:picMk id="2" creationId="{144FADAD-BC9F-48E6-9673-A59F039ED4DA}"/>
          </ac:picMkLst>
        </pc:picChg>
        <pc:picChg chg="del">
          <ac:chgData name="雄斗 増本" userId="c33bc751-cd93-45c0-ad15-94131cb6fb34" providerId="ADAL" clId="{EE9B2E8F-BB2E-447E-8CE5-49AD846F0CD0}" dt="2019-12-02T06:49:38.846" v="13114" actId="478"/>
          <ac:picMkLst>
            <pc:docMk/>
            <pc:sldMk cId="1021306119" sldId="313"/>
            <ac:picMk id="3" creationId="{0A58C367-5D5B-2249-A54D-7C72F543163D}"/>
          </ac:picMkLst>
        </pc:picChg>
        <pc:picChg chg="add del">
          <ac:chgData name="雄斗 増本" userId="c33bc751-cd93-45c0-ad15-94131cb6fb34" providerId="ADAL" clId="{EE9B2E8F-BB2E-447E-8CE5-49AD846F0CD0}" dt="2019-12-02T06:49:21.837" v="13105"/>
          <ac:picMkLst>
            <pc:docMk/>
            <pc:sldMk cId="1021306119" sldId="313"/>
            <ac:picMk id="4" creationId="{617BE634-0537-4059-A024-2C9E23C6ED1E}"/>
          </ac:picMkLst>
        </pc:picChg>
      </pc:sldChg>
      <pc:sldChg chg="del">
        <pc:chgData name="雄斗 増本" userId="c33bc751-cd93-45c0-ad15-94131cb6fb34" providerId="ADAL" clId="{EE9B2E8F-BB2E-447E-8CE5-49AD846F0CD0}" dt="2019-12-09T05:12:40.082" v="13119" actId="47"/>
        <pc:sldMkLst>
          <pc:docMk/>
          <pc:sldMk cId="3787981634" sldId="313"/>
        </pc:sldMkLst>
      </pc:sldChg>
      <pc:sldChg chg="add del">
        <pc:chgData name="雄斗 増本" userId="c33bc751-cd93-45c0-ad15-94131cb6fb34" providerId="ADAL" clId="{EE9B2E8F-BB2E-447E-8CE5-49AD846F0CD0}" dt="2019-12-09T05:12:40.082" v="13119" actId="47"/>
        <pc:sldMkLst>
          <pc:docMk/>
          <pc:sldMk cId="3541113076" sldId="314"/>
        </pc:sldMkLst>
      </pc:sldChg>
      <pc:sldChg chg="addSp modSp add">
        <pc:chgData name="雄斗 増本" userId="c33bc751-cd93-45c0-ad15-94131cb6fb34" providerId="ADAL" clId="{EE9B2E8F-BB2E-447E-8CE5-49AD846F0CD0}" dt="2020-01-22T05:46:07.420" v="27196" actId="207"/>
        <pc:sldMkLst>
          <pc:docMk/>
          <pc:sldMk cId="4290211569" sldId="314"/>
        </pc:sldMkLst>
        <pc:spChg chg="mod">
          <ac:chgData name="雄斗 増本" userId="c33bc751-cd93-45c0-ad15-94131cb6fb34" providerId="ADAL" clId="{EE9B2E8F-BB2E-447E-8CE5-49AD846F0CD0}" dt="2019-12-20T06:08:58.435" v="20501" actId="1076"/>
          <ac:spMkLst>
            <pc:docMk/>
            <pc:sldMk cId="4290211569" sldId="314"/>
            <ac:spMk id="4" creationId="{2E441B6F-6D82-4049-B641-9D34EC7D1246}"/>
          </ac:spMkLst>
        </pc:spChg>
        <pc:spChg chg="add mod">
          <ac:chgData name="雄斗 増本" userId="c33bc751-cd93-45c0-ad15-94131cb6fb34" providerId="ADAL" clId="{EE9B2E8F-BB2E-447E-8CE5-49AD846F0CD0}" dt="2020-01-22T05:46:07.420" v="27196" actId="207"/>
          <ac:spMkLst>
            <pc:docMk/>
            <pc:sldMk cId="4290211569" sldId="314"/>
            <ac:spMk id="5" creationId="{7132F06A-FA72-47DC-8AFB-02256A5D64CD}"/>
          </ac:spMkLst>
        </pc:spChg>
        <pc:spChg chg="mod">
          <ac:chgData name="雄斗 増本" userId="c33bc751-cd93-45c0-ad15-94131cb6fb34" providerId="ADAL" clId="{EE9B2E8F-BB2E-447E-8CE5-49AD846F0CD0}" dt="2019-12-20T06:09:02.161" v="20502" actId="1076"/>
          <ac:spMkLst>
            <pc:docMk/>
            <pc:sldMk cId="4290211569" sldId="314"/>
            <ac:spMk id="42" creationId="{65DBF31B-B3E9-4CBB-BB91-1F3E51399784}"/>
          </ac:spMkLst>
        </pc:spChg>
        <pc:spChg chg="add mod">
          <ac:chgData name="雄斗 増本" userId="c33bc751-cd93-45c0-ad15-94131cb6fb34" providerId="ADAL" clId="{EE9B2E8F-BB2E-447E-8CE5-49AD846F0CD0}" dt="2019-12-20T06:09:20.955" v="20529" actId="113"/>
          <ac:spMkLst>
            <pc:docMk/>
            <pc:sldMk cId="4290211569" sldId="314"/>
            <ac:spMk id="45" creationId="{37DAFDC7-3AF3-455E-A916-2DDE74458717}"/>
          </ac:spMkLst>
        </pc:spChg>
        <pc:spChg chg="mod">
          <ac:chgData name="雄斗 増本" userId="c33bc751-cd93-45c0-ad15-94131cb6fb34" providerId="ADAL" clId="{EE9B2E8F-BB2E-447E-8CE5-49AD846F0CD0}" dt="2019-12-20T06:08:54.920" v="20500" actId="1076"/>
          <ac:spMkLst>
            <pc:docMk/>
            <pc:sldMk cId="4290211569" sldId="314"/>
            <ac:spMk id="46" creationId="{5B7224F3-A4D6-4046-B190-C4AE765F3419}"/>
          </ac:spMkLst>
        </pc:spChg>
      </pc:sldChg>
      <pc:sldChg chg="addSp">
        <pc:chgData name="雄斗 増本" userId="c33bc751-cd93-45c0-ad15-94131cb6fb34" providerId="ADAL" clId="{EE9B2E8F-BB2E-447E-8CE5-49AD846F0CD0}" dt="2020-01-22T05:46:12.405" v="27197"/>
        <pc:sldMkLst>
          <pc:docMk/>
          <pc:sldMk cId="167796574" sldId="315"/>
        </pc:sldMkLst>
        <pc:spChg chg="add">
          <ac:chgData name="雄斗 増本" userId="c33bc751-cd93-45c0-ad15-94131cb6fb34" providerId="ADAL" clId="{EE9B2E8F-BB2E-447E-8CE5-49AD846F0CD0}" dt="2020-01-22T05:46:12.405" v="27197"/>
          <ac:spMkLst>
            <pc:docMk/>
            <pc:sldMk cId="167796574" sldId="315"/>
            <ac:spMk id="34" creationId="{E69C97CB-1377-4972-B426-D3A6FE370E25}"/>
          </ac:spMkLst>
        </pc:spChg>
      </pc:sldChg>
      <pc:sldChg chg="add del setBg">
        <pc:chgData name="雄斗 増本" userId="c33bc751-cd93-45c0-ad15-94131cb6fb34" providerId="ADAL" clId="{EE9B2E8F-BB2E-447E-8CE5-49AD846F0CD0}" dt="2019-12-09T05:12:40.082" v="13119" actId="47"/>
        <pc:sldMkLst>
          <pc:docMk/>
          <pc:sldMk cId="1715388835" sldId="315"/>
        </pc:sldMkLst>
      </pc:sldChg>
      <pc:sldChg chg="addSp delSp modSp add ord">
        <pc:chgData name="雄斗 増本" userId="c33bc751-cd93-45c0-ad15-94131cb6fb34" providerId="ADAL" clId="{EE9B2E8F-BB2E-447E-8CE5-49AD846F0CD0}" dt="2020-01-22T06:33:11.702" v="29050"/>
        <pc:sldMkLst>
          <pc:docMk/>
          <pc:sldMk cId="2128483192" sldId="316"/>
        </pc:sldMkLst>
        <pc:spChg chg="del">
          <ac:chgData name="雄斗 増本" userId="c33bc751-cd93-45c0-ad15-94131cb6fb34" providerId="ADAL" clId="{EE9B2E8F-BB2E-447E-8CE5-49AD846F0CD0}" dt="2019-12-09T07:16:10.479" v="13206" actId="478"/>
          <ac:spMkLst>
            <pc:docMk/>
            <pc:sldMk cId="2128483192" sldId="316"/>
            <ac:spMk id="2" creationId="{7A9C94D7-3B46-4B12-A053-946580D0BB2E}"/>
          </ac:spMkLst>
        </pc:spChg>
        <pc:spChg chg="del">
          <ac:chgData name="雄斗 増本" userId="c33bc751-cd93-45c0-ad15-94131cb6fb34" providerId="ADAL" clId="{EE9B2E8F-BB2E-447E-8CE5-49AD846F0CD0}" dt="2019-12-09T07:16:10.082" v="13205" actId="478"/>
          <ac:spMkLst>
            <pc:docMk/>
            <pc:sldMk cId="2128483192" sldId="316"/>
            <ac:spMk id="3" creationId="{F94A0BDD-0059-42AA-A0DB-4965A1840B50}"/>
          </ac:spMkLst>
        </pc:spChg>
        <pc:spChg chg="add">
          <ac:chgData name="雄斗 増本" userId="c33bc751-cd93-45c0-ad15-94131cb6fb34" providerId="ADAL" clId="{EE9B2E8F-BB2E-447E-8CE5-49AD846F0CD0}" dt="2019-12-09T07:16:06.035" v="13204"/>
          <ac:spMkLst>
            <pc:docMk/>
            <pc:sldMk cId="2128483192" sldId="316"/>
            <ac:spMk id="6" creationId="{45DCF9BC-F3C1-475A-B452-8FDFB001FC1A}"/>
          </ac:spMkLst>
        </pc:spChg>
        <pc:spChg chg="add mod">
          <ac:chgData name="雄斗 増本" userId="c33bc751-cd93-45c0-ad15-94131cb6fb34" providerId="ADAL" clId="{EE9B2E8F-BB2E-447E-8CE5-49AD846F0CD0}" dt="2020-01-22T06:25:32.223" v="28267" actId="20577"/>
          <ac:spMkLst>
            <pc:docMk/>
            <pc:sldMk cId="2128483192" sldId="316"/>
            <ac:spMk id="7" creationId="{E5D16E88-85AE-4D1D-8C0C-D5F2118B3E29}"/>
          </ac:spMkLst>
        </pc:spChg>
        <pc:spChg chg="add mod">
          <ac:chgData name="雄斗 増本" userId="c33bc751-cd93-45c0-ad15-94131cb6fb34" providerId="ADAL" clId="{EE9B2E8F-BB2E-447E-8CE5-49AD846F0CD0}" dt="2020-01-22T06:26:45.450" v="28320" actId="1035"/>
          <ac:spMkLst>
            <pc:docMk/>
            <pc:sldMk cId="2128483192" sldId="316"/>
            <ac:spMk id="8" creationId="{1DB42BF4-5C85-4051-9FCE-E2F839D40D31}"/>
          </ac:spMkLst>
        </pc:spChg>
        <pc:spChg chg="add mod">
          <ac:chgData name="雄斗 増本" userId="c33bc751-cd93-45c0-ad15-94131cb6fb34" providerId="ADAL" clId="{EE9B2E8F-BB2E-447E-8CE5-49AD846F0CD0}" dt="2020-01-22T06:26:45.450" v="28320" actId="1035"/>
          <ac:spMkLst>
            <pc:docMk/>
            <pc:sldMk cId="2128483192" sldId="316"/>
            <ac:spMk id="9" creationId="{B62C8BF6-744D-4D19-B1FA-59D8F26ADA2B}"/>
          </ac:spMkLst>
        </pc:spChg>
        <pc:spChg chg="add mod">
          <ac:chgData name="雄斗 増本" userId="c33bc751-cd93-45c0-ad15-94131cb6fb34" providerId="ADAL" clId="{EE9B2E8F-BB2E-447E-8CE5-49AD846F0CD0}" dt="2020-01-22T06:26:45.450" v="28320" actId="1035"/>
          <ac:spMkLst>
            <pc:docMk/>
            <pc:sldMk cId="2128483192" sldId="316"/>
            <ac:spMk id="10" creationId="{87DDCDE4-DDBD-4FCB-8563-273336B5CBBD}"/>
          </ac:spMkLst>
        </pc:spChg>
        <pc:spChg chg="add mod">
          <ac:chgData name="雄斗 増本" userId="c33bc751-cd93-45c0-ad15-94131cb6fb34" providerId="ADAL" clId="{EE9B2E8F-BB2E-447E-8CE5-49AD846F0CD0}" dt="2020-01-22T06:26:45.450" v="28320" actId="1035"/>
          <ac:spMkLst>
            <pc:docMk/>
            <pc:sldMk cId="2128483192" sldId="316"/>
            <ac:spMk id="11" creationId="{926C8F0B-8BFC-4068-A18A-83D5F1902850}"/>
          </ac:spMkLst>
        </pc:spChg>
        <pc:spChg chg="add mod">
          <ac:chgData name="雄斗 増本" userId="c33bc751-cd93-45c0-ad15-94131cb6fb34" providerId="ADAL" clId="{EE9B2E8F-BB2E-447E-8CE5-49AD846F0CD0}" dt="2020-01-22T06:26:45.450" v="28320" actId="1035"/>
          <ac:spMkLst>
            <pc:docMk/>
            <pc:sldMk cId="2128483192" sldId="316"/>
            <ac:spMk id="12" creationId="{9FDC6723-4E8F-4205-ACCB-C7A08EF38B82}"/>
          </ac:spMkLst>
        </pc:spChg>
        <pc:spChg chg="add mod">
          <ac:chgData name="雄斗 増本" userId="c33bc751-cd93-45c0-ad15-94131cb6fb34" providerId="ADAL" clId="{EE9B2E8F-BB2E-447E-8CE5-49AD846F0CD0}" dt="2020-01-22T06:26:45.450" v="28320" actId="1035"/>
          <ac:spMkLst>
            <pc:docMk/>
            <pc:sldMk cId="2128483192" sldId="316"/>
            <ac:spMk id="13" creationId="{26A3F049-675A-44CB-B30F-0B60995791C1}"/>
          </ac:spMkLst>
        </pc:spChg>
        <pc:spChg chg="add mod">
          <ac:chgData name="雄斗 増本" userId="c33bc751-cd93-45c0-ad15-94131cb6fb34" providerId="ADAL" clId="{EE9B2E8F-BB2E-447E-8CE5-49AD846F0CD0}" dt="2020-01-22T06:26:45.450" v="28320" actId="1035"/>
          <ac:spMkLst>
            <pc:docMk/>
            <pc:sldMk cId="2128483192" sldId="316"/>
            <ac:spMk id="14" creationId="{FCD5857B-9661-46B4-9850-2E86CDD4BF42}"/>
          </ac:spMkLst>
        </pc:spChg>
        <pc:spChg chg="add mod">
          <ac:chgData name="雄斗 増本" userId="c33bc751-cd93-45c0-ad15-94131cb6fb34" providerId="ADAL" clId="{EE9B2E8F-BB2E-447E-8CE5-49AD846F0CD0}" dt="2020-01-22T06:26:45.450" v="28320" actId="1035"/>
          <ac:spMkLst>
            <pc:docMk/>
            <pc:sldMk cId="2128483192" sldId="316"/>
            <ac:spMk id="15" creationId="{244A3C7E-1937-41CF-A12B-7983C9B95B42}"/>
          </ac:spMkLst>
        </pc:spChg>
        <pc:spChg chg="add mod">
          <ac:chgData name="雄斗 増本" userId="c33bc751-cd93-45c0-ad15-94131cb6fb34" providerId="ADAL" clId="{EE9B2E8F-BB2E-447E-8CE5-49AD846F0CD0}" dt="2020-01-22T06:26:45.450" v="28320" actId="1035"/>
          <ac:spMkLst>
            <pc:docMk/>
            <pc:sldMk cId="2128483192" sldId="316"/>
            <ac:spMk id="16" creationId="{ABC0ADC8-5F75-4B16-B431-68D048662F39}"/>
          </ac:spMkLst>
        </pc:spChg>
        <pc:spChg chg="add mod">
          <ac:chgData name="雄斗 増本" userId="c33bc751-cd93-45c0-ad15-94131cb6fb34" providerId="ADAL" clId="{EE9B2E8F-BB2E-447E-8CE5-49AD846F0CD0}" dt="2020-01-22T06:26:45.450" v="28320" actId="1035"/>
          <ac:spMkLst>
            <pc:docMk/>
            <pc:sldMk cId="2128483192" sldId="316"/>
            <ac:spMk id="17" creationId="{CB675292-FBC3-4B81-976F-E60028094A1D}"/>
          </ac:spMkLst>
        </pc:spChg>
        <pc:spChg chg="add mod">
          <ac:chgData name="雄斗 増本" userId="c33bc751-cd93-45c0-ad15-94131cb6fb34" providerId="ADAL" clId="{EE9B2E8F-BB2E-447E-8CE5-49AD846F0CD0}" dt="2020-01-22T06:25:45.231" v="28303" actId="1035"/>
          <ac:spMkLst>
            <pc:docMk/>
            <pc:sldMk cId="2128483192" sldId="316"/>
            <ac:spMk id="18" creationId="{37EE0274-AB5C-4979-9A85-6B4157E708AE}"/>
          </ac:spMkLst>
        </pc:spChg>
        <pc:spChg chg="add mod">
          <ac:chgData name="雄斗 増本" userId="c33bc751-cd93-45c0-ad15-94131cb6fb34" providerId="ADAL" clId="{EE9B2E8F-BB2E-447E-8CE5-49AD846F0CD0}" dt="2020-01-22T06:25:45.231" v="28303" actId="1035"/>
          <ac:spMkLst>
            <pc:docMk/>
            <pc:sldMk cId="2128483192" sldId="316"/>
            <ac:spMk id="19" creationId="{F06D5819-2284-4ED4-A53C-872289651CD5}"/>
          </ac:spMkLst>
        </pc:spChg>
        <pc:spChg chg="add mod">
          <ac:chgData name="雄斗 増本" userId="c33bc751-cd93-45c0-ad15-94131cb6fb34" providerId="ADAL" clId="{EE9B2E8F-BB2E-447E-8CE5-49AD846F0CD0}" dt="2020-01-22T06:25:50.150" v="28304" actId="14100"/>
          <ac:spMkLst>
            <pc:docMk/>
            <pc:sldMk cId="2128483192" sldId="316"/>
            <ac:spMk id="20" creationId="{AE776687-672B-42DA-B90D-04AC77E40B28}"/>
          </ac:spMkLst>
        </pc:spChg>
        <pc:spChg chg="add mod">
          <ac:chgData name="雄斗 増本" userId="c33bc751-cd93-45c0-ad15-94131cb6fb34" providerId="ADAL" clId="{EE9B2E8F-BB2E-447E-8CE5-49AD846F0CD0}" dt="2020-01-22T06:25:50.150" v="28304" actId="14100"/>
          <ac:spMkLst>
            <pc:docMk/>
            <pc:sldMk cId="2128483192" sldId="316"/>
            <ac:spMk id="21" creationId="{9D4222DD-8299-482D-BED6-6D3E33A598FA}"/>
          </ac:spMkLst>
        </pc:spChg>
        <pc:spChg chg="add mod">
          <ac:chgData name="雄斗 増本" userId="c33bc751-cd93-45c0-ad15-94131cb6fb34" providerId="ADAL" clId="{EE9B2E8F-BB2E-447E-8CE5-49AD846F0CD0}" dt="2020-01-22T06:21:54.791" v="28185" actId="1076"/>
          <ac:spMkLst>
            <pc:docMk/>
            <pc:sldMk cId="2128483192" sldId="316"/>
            <ac:spMk id="22" creationId="{14BF5001-BF09-4273-8CFB-F7197AE2D1F8}"/>
          </ac:spMkLst>
        </pc:spChg>
        <pc:spChg chg="add mod">
          <ac:chgData name="雄斗 増本" userId="c33bc751-cd93-45c0-ad15-94131cb6fb34" providerId="ADAL" clId="{EE9B2E8F-BB2E-447E-8CE5-49AD846F0CD0}" dt="2020-01-22T06:21:54.791" v="28185" actId="1076"/>
          <ac:spMkLst>
            <pc:docMk/>
            <pc:sldMk cId="2128483192" sldId="316"/>
            <ac:spMk id="23" creationId="{2BA108E9-E69B-415E-A20D-9D413B4441CB}"/>
          </ac:spMkLst>
        </pc:spChg>
        <pc:spChg chg="add">
          <ac:chgData name="雄斗 増本" userId="c33bc751-cd93-45c0-ad15-94131cb6fb34" providerId="ADAL" clId="{EE9B2E8F-BB2E-447E-8CE5-49AD846F0CD0}" dt="2019-12-09T07:47:53.038" v="13697"/>
          <ac:spMkLst>
            <pc:docMk/>
            <pc:sldMk cId="2128483192" sldId="316"/>
            <ac:spMk id="24" creationId="{925AB330-694E-43C0-9F9A-65C43031AEC0}"/>
          </ac:spMkLst>
        </pc:spChg>
        <pc:spChg chg="add del">
          <ac:chgData name="雄斗 増本" userId="c33bc751-cd93-45c0-ad15-94131cb6fb34" providerId="ADAL" clId="{EE9B2E8F-BB2E-447E-8CE5-49AD846F0CD0}" dt="2020-01-22T06:21:27.386" v="28143"/>
          <ac:spMkLst>
            <pc:docMk/>
            <pc:sldMk cId="2128483192" sldId="316"/>
            <ac:spMk id="25" creationId="{84CDD2B5-BA9E-4186-862A-DCD126FB2BDC}"/>
          </ac:spMkLst>
        </pc:spChg>
        <pc:spChg chg="add mod">
          <ac:chgData name="雄斗 増本" userId="c33bc751-cd93-45c0-ad15-94131cb6fb34" providerId="ADAL" clId="{EE9B2E8F-BB2E-447E-8CE5-49AD846F0CD0}" dt="2020-01-22T06:25:24.217" v="28264"/>
          <ac:spMkLst>
            <pc:docMk/>
            <pc:sldMk cId="2128483192" sldId="316"/>
            <ac:spMk id="26" creationId="{3B2C6D4C-9634-4365-9346-1B483870936D}"/>
          </ac:spMkLst>
        </pc:spChg>
        <pc:spChg chg="add mod">
          <ac:chgData name="雄斗 増本" userId="c33bc751-cd93-45c0-ad15-94131cb6fb34" providerId="ADAL" clId="{EE9B2E8F-BB2E-447E-8CE5-49AD846F0CD0}" dt="2020-01-22T06:21:53.058" v="28183" actId="571"/>
          <ac:spMkLst>
            <pc:docMk/>
            <pc:sldMk cId="2128483192" sldId="316"/>
            <ac:spMk id="27" creationId="{41A80F13-38F2-435F-8F04-99534E7E367F}"/>
          </ac:spMkLst>
        </pc:spChg>
        <pc:spChg chg="add mod">
          <ac:chgData name="雄斗 増本" userId="c33bc751-cd93-45c0-ad15-94131cb6fb34" providerId="ADAL" clId="{EE9B2E8F-BB2E-447E-8CE5-49AD846F0CD0}" dt="2020-01-22T06:21:53.058" v="28183" actId="571"/>
          <ac:spMkLst>
            <pc:docMk/>
            <pc:sldMk cId="2128483192" sldId="316"/>
            <ac:spMk id="28" creationId="{83215FFC-4BF4-4794-9F7B-7CF618D134CF}"/>
          </ac:spMkLst>
        </pc:spChg>
        <pc:spChg chg="add del mod">
          <ac:chgData name="雄斗 増本" userId="c33bc751-cd93-45c0-ad15-94131cb6fb34" providerId="ADAL" clId="{EE9B2E8F-BB2E-447E-8CE5-49AD846F0CD0}" dt="2020-01-22T06:24:05.046" v="28198" actId="6549"/>
          <ac:spMkLst>
            <pc:docMk/>
            <pc:sldMk cId="2128483192" sldId="316"/>
            <ac:spMk id="29" creationId="{CEAB1B27-A7D6-49B9-9F9E-923101B67A93}"/>
          </ac:spMkLst>
        </pc:spChg>
        <pc:spChg chg="add mod">
          <ac:chgData name="雄斗 増本" userId="c33bc751-cd93-45c0-ad15-94131cb6fb34" providerId="ADAL" clId="{EE9B2E8F-BB2E-447E-8CE5-49AD846F0CD0}" dt="2020-01-22T06:24:28.598" v="28200" actId="571"/>
          <ac:spMkLst>
            <pc:docMk/>
            <pc:sldMk cId="2128483192" sldId="316"/>
            <ac:spMk id="30" creationId="{3E540006-1247-4439-8061-4C5306B72285}"/>
          </ac:spMkLst>
        </pc:spChg>
        <pc:spChg chg="add mod">
          <ac:chgData name="雄斗 増本" userId="c33bc751-cd93-45c0-ad15-94131cb6fb34" providerId="ADAL" clId="{EE9B2E8F-BB2E-447E-8CE5-49AD846F0CD0}" dt="2020-01-22T06:24:28.598" v="28200" actId="571"/>
          <ac:spMkLst>
            <pc:docMk/>
            <pc:sldMk cId="2128483192" sldId="316"/>
            <ac:spMk id="31" creationId="{5FCBD168-B2D6-471F-8A40-C363B45728E6}"/>
          </ac:spMkLst>
        </pc:spChg>
        <pc:spChg chg="add mod">
          <ac:chgData name="雄斗 増本" userId="c33bc751-cd93-45c0-ad15-94131cb6fb34" providerId="ADAL" clId="{EE9B2E8F-BB2E-447E-8CE5-49AD846F0CD0}" dt="2020-01-22T06:28:19.054" v="28489"/>
          <ac:spMkLst>
            <pc:docMk/>
            <pc:sldMk cId="2128483192" sldId="316"/>
            <ac:spMk id="32" creationId="{174DAD4D-9091-409B-87CD-99CD21F4EB6B}"/>
          </ac:spMkLst>
        </pc:spChg>
        <pc:spChg chg="add mod">
          <ac:chgData name="雄斗 増本" userId="c33bc751-cd93-45c0-ad15-94131cb6fb34" providerId="ADAL" clId="{EE9B2E8F-BB2E-447E-8CE5-49AD846F0CD0}" dt="2020-01-22T06:26:59.488" v="28323" actId="121"/>
          <ac:spMkLst>
            <pc:docMk/>
            <pc:sldMk cId="2128483192" sldId="316"/>
            <ac:spMk id="33" creationId="{535ED42C-1953-4A3B-ABF9-B31D2D0AE542}"/>
          </ac:spMkLst>
        </pc:spChg>
        <pc:spChg chg="add mod">
          <ac:chgData name="雄斗 増本" userId="c33bc751-cd93-45c0-ad15-94131cb6fb34" providerId="ADAL" clId="{EE9B2E8F-BB2E-447E-8CE5-49AD846F0CD0}" dt="2020-01-22T06:28:04.246" v="28483"/>
          <ac:spMkLst>
            <pc:docMk/>
            <pc:sldMk cId="2128483192" sldId="316"/>
            <ac:spMk id="35" creationId="{5E7C4A83-3ED8-425C-A2BD-74A8E352A71D}"/>
          </ac:spMkLst>
        </pc:spChg>
        <pc:spChg chg="add mod">
          <ac:chgData name="雄斗 増本" userId="c33bc751-cd93-45c0-ad15-94131cb6fb34" providerId="ADAL" clId="{EE9B2E8F-BB2E-447E-8CE5-49AD846F0CD0}" dt="2020-01-22T06:33:11.702" v="29050"/>
          <ac:spMkLst>
            <pc:docMk/>
            <pc:sldMk cId="2128483192" sldId="316"/>
            <ac:spMk id="36" creationId="{CA43BC01-060A-445D-8D77-E66C39257B47}"/>
          </ac:spMkLst>
        </pc:spChg>
        <pc:picChg chg="add mod">
          <ac:chgData name="雄斗 増本" userId="c33bc751-cd93-45c0-ad15-94131cb6fb34" providerId="ADAL" clId="{EE9B2E8F-BB2E-447E-8CE5-49AD846F0CD0}" dt="2020-01-22T06:26:54.927" v="28322" actId="1076"/>
          <ac:picMkLst>
            <pc:docMk/>
            <pc:sldMk cId="2128483192" sldId="316"/>
            <ac:picMk id="34" creationId="{4675D020-5110-4397-A99D-160FA81D7EC9}"/>
          </ac:picMkLst>
        </pc:picChg>
      </pc:sldChg>
      <pc:sldChg chg="add del">
        <pc:chgData name="雄斗 増本" userId="c33bc751-cd93-45c0-ad15-94131cb6fb34" providerId="ADAL" clId="{EE9B2E8F-BB2E-447E-8CE5-49AD846F0CD0}" dt="2019-12-09T05:12:40.082" v="13119" actId="47"/>
        <pc:sldMkLst>
          <pc:docMk/>
          <pc:sldMk cId="3312336811" sldId="316"/>
        </pc:sldMkLst>
      </pc:sldChg>
      <pc:sldChg chg="add del">
        <pc:chgData name="雄斗 増本" userId="c33bc751-cd93-45c0-ad15-94131cb6fb34" providerId="ADAL" clId="{EE9B2E8F-BB2E-447E-8CE5-49AD846F0CD0}" dt="2019-12-09T05:12:40.082" v="13119" actId="47"/>
        <pc:sldMkLst>
          <pc:docMk/>
          <pc:sldMk cId="1141129385" sldId="317"/>
        </pc:sldMkLst>
      </pc:sldChg>
      <pc:sldChg chg="addSp delSp modSp add del">
        <pc:chgData name="雄斗 増本" userId="c33bc751-cd93-45c0-ad15-94131cb6fb34" providerId="ADAL" clId="{EE9B2E8F-BB2E-447E-8CE5-49AD846F0CD0}" dt="2019-12-18T05:52:06.071" v="17568" actId="47"/>
        <pc:sldMkLst>
          <pc:docMk/>
          <pc:sldMk cId="1388860218" sldId="317"/>
        </pc:sldMkLst>
        <pc:spChg chg="del">
          <ac:chgData name="雄斗 増本" userId="c33bc751-cd93-45c0-ad15-94131cb6fb34" providerId="ADAL" clId="{EE9B2E8F-BB2E-447E-8CE5-49AD846F0CD0}" dt="2019-12-09T08:43:55.136" v="13754" actId="478"/>
          <ac:spMkLst>
            <pc:docMk/>
            <pc:sldMk cId="1388860218" sldId="317"/>
            <ac:spMk id="4" creationId="{E719A362-364D-4A85-9393-9764256AA78E}"/>
          </ac:spMkLst>
        </pc:spChg>
        <pc:spChg chg="mod">
          <ac:chgData name="雄斗 増本" userId="c33bc751-cd93-45c0-ad15-94131cb6fb34" providerId="ADAL" clId="{EE9B2E8F-BB2E-447E-8CE5-49AD846F0CD0}" dt="2019-12-09T08:47:38.899" v="13888"/>
          <ac:spMkLst>
            <pc:docMk/>
            <pc:sldMk cId="1388860218" sldId="317"/>
            <ac:spMk id="10" creationId="{926C02B4-44DD-4405-BF09-2C867E07F6CF}"/>
          </ac:spMkLst>
        </pc:spChg>
        <pc:spChg chg="del">
          <ac:chgData name="雄斗 増本" userId="c33bc751-cd93-45c0-ad15-94131cb6fb34" providerId="ADAL" clId="{EE9B2E8F-BB2E-447E-8CE5-49AD846F0CD0}" dt="2019-12-09T08:43:51.379" v="13750" actId="478"/>
          <ac:spMkLst>
            <pc:docMk/>
            <pc:sldMk cId="1388860218" sldId="317"/>
            <ac:spMk id="11" creationId="{FCFB7230-5330-4DFA-BF0C-4F33353AD3F0}"/>
          </ac:spMkLst>
        </pc:spChg>
        <pc:spChg chg="mod">
          <ac:chgData name="雄斗 増本" userId="c33bc751-cd93-45c0-ad15-94131cb6fb34" providerId="ADAL" clId="{EE9B2E8F-BB2E-447E-8CE5-49AD846F0CD0}" dt="2019-12-09T08:57:14.888" v="14197" actId="14100"/>
          <ac:spMkLst>
            <pc:docMk/>
            <pc:sldMk cId="1388860218" sldId="317"/>
            <ac:spMk id="12" creationId="{541E6206-F93F-4428-94E2-64287726CCEA}"/>
          </ac:spMkLst>
        </pc:spChg>
        <pc:spChg chg="del">
          <ac:chgData name="雄斗 増本" userId="c33bc751-cd93-45c0-ad15-94131cb6fb34" providerId="ADAL" clId="{EE9B2E8F-BB2E-447E-8CE5-49AD846F0CD0}" dt="2019-12-09T08:43:56.072" v="13755" actId="478"/>
          <ac:spMkLst>
            <pc:docMk/>
            <pc:sldMk cId="1388860218" sldId="317"/>
            <ac:spMk id="13" creationId="{AF79CF69-6DC8-4A0A-8DEB-DB19F86A3DB1}"/>
          </ac:spMkLst>
        </pc:spChg>
        <pc:spChg chg="add del">
          <ac:chgData name="雄斗 増本" userId="c33bc751-cd93-45c0-ad15-94131cb6fb34" providerId="ADAL" clId="{EE9B2E8F-BB2E-447E-8CE5-49AD846F0CD0}" dt="2019-12-09T08:47:48.808" v="13890"/>
          <ac:spMkLst>
            <pc:docMk/>
            <pc:sldMk cId="1388860218" sldId="317"/>
            <ac:spMk id="14" creationId="{F82483A8-391C-4C28-B59E-4DC9CE3C32EC}"/>
          </ac:spMkLst>
        </pc:spChg>
        <pc:spChg chg="add mod">
          <ac:chgData name="雄斗 増本" userId="c33bc751-cd93-45c0-ad15-94131cb6fb34" providerId="ADAL" clId="{EE9B2E8F-BB2E-447E-8CE5-49AD846F0CD0}" dt="2019-12-09T08:48:46.977" v="13928" actId="1076"/>
          <ac:spMkLst>
            <pc:docMk/>
            <pc:sldMk cId="1388860218" sldId="317"/>
            <ac:spMk id="15" creationId="{6FC9C8F1-2AF6-47D2-920C-916D0F6F4495}"/>
          </ac:spMkLst>
        </pc:spChg>
        <pc:spChg chg="add">
          <ac:chgData name="雄斗 増本" userId="c33bc751-cd93-45c0-ad15-94131cb6fb34" providerId="ADAL" clId="{EE9B2E8F-BB2E-447E-8CE5-49AD846F0CD0}" dt="2019-12-09T08:48:00.424" v="13891"/>
          <ac:spMkLst>
            <pc:docMk/>
            <pc:sldMk cId="1388860218" sldId="317"/>
            <ac:spMk id="37" creationId="{7F36718C-3E5C-46A8-A54C-06E71F41789D}"/>
          </ac:spMkLst>
        </pc:spChg>
        <pc:spChg chg="add mod">
          <ac:chgData name="雄斗 増本" userId="c33bc751-cd93-45c0-ad15-94131cb6fb34" providerId="ADAL" clId="{EE9B2E8F-BB2E-447E-8CE5-49AD846F0CD0}" dt="2019-12-09T08:48:27.810" v="13912"/>
          <ac:spMkLst>
            <pc:docMk/>
            <pc:sldMk cId="1388860218" sldId="317"/>
            <ac:spMk id="39" creationId="{9CECCF38-5582-40EE-8AE6-B8841C8750DF}"/>
          </ac:spMkLst>
        </pc:spChg>
        <pc:spChg chg="add mod">
          <ac:chgData name="雄斗 増本" userId="c33bc751-cd93-45c0-ad15-94131cb6fb34" providerId="ADAL" clId="{EE9B2E8F-BB2E-447E-8CE5-49AD846F0CD0}" dt="2019-12-09T08:48:38.394" v="13926"/>
          <ac:spMkLst>
            <pc:docMk/>
            <pc:sldMk cId="1388860218" sldId="317"/>
            <ac:spMk id="40" creationId="{069DF13D-D46F-4453-937C-65000300F1AB}"/>
          </ac:spMkLst>
        </pc:spChg>
        <pc:spChg chg="add del">
          <ac:chgData name="雄斗 増本" userId="c33bc751-cd93-45c0-ad15-94131cb6fb34" providerId="ADAL" clId="{EE9B2E8F-BB2E-447E-8CE5-49AD846F0CD0}" dt="2019-12-09T08:49:50.658" v="13943" actId="478"/>
          <ac:spMkLst>
            <pc:docMk/>
            <pc:sldMk cId="1388860218" sldId="317"/>
            <ac:spMk id="41" creationId="{5B6CC7C6-1772-446B-A726-C63A9E55D1B3}"/>
          </ac:spMkLst>
        </pc:spChg>
        <pc:spChg chg="add mod">
          <ac:chgData name="雄斗 増本" userId="c33bc751-cd93-45c0-ad15-94131cb6fb34" providerId="ADAL" clId="{EE9B2E8F-BB2E-447E-8CE5-49AD846F0CD0}" dt="2019-12-09T08:48:16.299" v="13893" actId="207"/>
          <ac:spMkLst>
            <pc:docMk/>
            <pc:sldMk cId="1388860218" sldId="317"/>
            <ac:spMk id="42" creationId="{49EB992C-4182-4D80-8EFB-09F4148A5585}"/>
          </ac:spMkLst>
        </pc:spChg>
        <pc:spChg chg="add mod">
          <ac:chgData name="雄斗 増本" userId="c33bc751-cd93-45c0-ad15-94131cb6fb34" providerId="ADAL" clId="{EE9B2E8F-BB2E-447E-8CE5-49AD846F0CD0}" dt="2019-12-09T08:48:11.568" v="13892" actId="207"/>
          <ac:spMkLst>
            <pc:docMk/>
            <pc:sldMk cId="1388860218" sldId="317"/>
            <ac:spMk id="43" creationId="{47B335A3-FA5D-445D-B7D7-353F5A764634}"/>
          </ac:spMkLst>
        </pc:spChg>
        <pc:spChg chg="add del">
          <ac:chgData name="雄斗 増本" userId="c33bc751-cd93-45c0-ad15-94131cb6fb34" providerId="ADAL" clId="{EE9B2E8F-BB2E-447E-8CE5-49AD846F0CD0}" dt="2019-12-09T08:49:52.913" v="13944" actId="478"/>
          <ac:spMkLst>
            <pc:docMk/>
            <pc:sldMk cId="1388860218" sldId="317"/>
            <ac:spMk id="44" creationId="{E46D00F1-27F7-4887-BCBF-16939544765E}"/>
          </ac:spMkLst>
        </pc:spChg>
        <pc:spChg chg="add del mod">
          <ac:chgData name="雄斗 増本" userId="c33bc751-cd93-45c0-ad15-94131cb6fb34" providerId="ADAL" clId="{EE9B2E8F-BB2E-447E-8CE5-49AD846F0CD0}" dt="2019-12-09T08:49:48.497" v="13941" actId="478"/>
          <ac:spMkLst>
            <pc:docMk/>
            <pc:sldMk cId="1388860218" sldId="317"/>
            <ac:spMk id="45" creationId="{285DE78B-144E-40C7-AFB6-F8CFE8BA0C6C}"/>
          </ac:spMkLst>
        </pc:spChg>
        <pc:spChg chg="add del mod">
          <ac:chgData name="雄斗 増本" userId="c33bc751-cd93-45c0-ad15-94131cb6fb34" providerId="ADAL" clId="{EE9B2E8F-BB2E-447E-8CE5-49AD846F0CD0}" dt="2019-12-09T08:49:49.410" v="13942" actId="478"/>
          <ac:spMkLst>
            <pc:docMk/>
            <pc:sldMk cId="1388860218" sldId="317"/>
            <ac:spMk id="46" creationId="{9F82BD4D-9460-4B5D-8209-857949F5E500}"/>
          </ac:spMkLst>
        </pc:spChg>
        <pc:spChg chg="add mod">
          <ac:chgData name="雄斗 増本" userId="c33bc751-cd93-45c0-ad15-94131cb6fb34" providerId="ADAL" clId="{EE9B2E8F-BB2E-447E-8CE5-49AD846F0CD0}" dt="2019-12-09T08:55:53.914" v="13968"/>
          <ac:spMkLst>
            <pc:docMk/>
            <pc:sldMk cId="1388860218" sldId="317"/>
            <ac:spMk id="47" creationId="{8A6E0E2F-CEA6-47A2-BC36-B1CDE17D1530}"/>
          </ac:spMkLst>
        </pc:spChg>
        <pc:spChg chg="add del mod">
          <ac:chgData name="雄斗 増本" userId="c33bc751-cd93-45c0-ad15-94131cb6fb34" providerId="ADAL" clId="{EE9B2E8F-BB2E-447E-8CE5-49AD846F0CD0}" dt="2019-12-09T08:56:50.921" v="14181"/>
          <ac:spMkLst>
            <pc:docMk/>
            <pc:sldMk cId="1388860218" sldId="317"/>
            <ac:spMk id="48" creationId="{02223965-F9FF-48D9-90BA-4CBBAFC3ABD6}"/>
          </ac:spMkLst>
        </pc:spChg>
        <pc:spChg chg="mod">
          <ac:chgData name="雄斗 増本" userId="c33bc751-cd93-45c0-ad15-94131cb6fb34" providerId="ADAL" clId="{EE9B2E8F-BB2E-447E-8CE5-49AD846F0CD0}" dt="2019-12-09T08:56:36.995" v="14112"/>
          <ac:spMkLst>
            <pc:docMk/>
            <pc:sldMk cId="1388860218" sldId="317"/>
            <ac:spMk id="50" creationId="{04E87A33-533B-42A5-BCBC-CC536002FC13}"/>
          </ac:spMkLst>
        </pc:spChg>
        <pc:spChg chg="mod">
          <ac:chgData name="雄斗 増本" userId="c33bc751-cd93-45c0-ad15-94131cb6fb34" providerId="ADAL" clId="{EE9B2E8F-BB2E-447E-8CE5-49AD846F0CD0}" dt="2019-12-09T08:56:49.033" v="14179"/>
          <ac:spMkLst>
            <pc:docMk/>
            <pc:sldMk cId="1388860218" sldId="317"/>
            <ac:spMk id="51" creationId="{A8038BC8-D4D9-41B9-8462-4094E74277FE}"/>
          </ac:spMkLst>
        </pc:spChg>
        <pc:spChg chg="mod">
          <ac:chgData name="雄斗 増本" userId="c33bc751-cd93-45c0-ad15-94131cb6fb34" providerId="ADAL" clId="{EE9B2E8F-BB2E-447E-8CE5-49AD846F0CD0}" dt="2019-12-09T08:56:18.465" v="14026" actId="20577"/>
          <ac:spMkLst>
            <pc:docMk/>
            <pc:sldMk cId="1388860218" sldId="317"/>
            <ac:spMk id="53" creationId="{A4797C56-4726-4A11-BFFD-5A3CCD034175}"/>
          </ac:spMkLst>
        </pc:spChg>
        <pc:spChg chg="mod">
          <ac:chgData name="雄斗 増本" userId="c33bc751-cd93-45c0-ad15-94131cb6fb34" providerId="ADAL" clId="{EE9B2E8F-BB2E-447E-8CE5-49AD846F0CD0}" dt="2019-12-09T08:56:28.842" v="14092"/>
          <ac:spMkLst>
            <pc:docMk/>
            <pc:sldMk cId="1388860218" sldId="317"/>
            <ac:spMk id="54" creationId="{970F9BCC-4941-4709-9FDB-929B9E51A032}"/>
          </ac:spMkLst>
        </pc:spChg>
        <pc:spChg chg="del">
          <ac:chgData name="雄斗 増本" userId="c33bc751-cd93-45c0-ad15-94131cb6fb34" providerId="ADAL" clId="{EE9B2E8F-BB2E-447E-8CE5-49AD846F0CD0}" dt="2019-12-09T08:43:52.897" v="13751" actId="478"/>
          <ac:spMkLst>
            <pc:docMk/>
            <pc:sldMk cId="1388860218" sldId="317"/>
            <ac:spMk id="67" creationId="{85094B0E-6CAF-4686-AC36-DEF738DDC041}"/>
          </ac:spMkLst>
        </pc:spChg>
        <pc:grpChg chg="add">
          <ac:chgData name="雄斗 増本" userId="c33bc751-cd93-45c0-ad15-94131cb6fb34" providerId="ADAL" clId="{EE9B2E8F-BB2E-447E-8CE5-49AD846F0CD0}" dt="2019-12-09T08:48:00.424" v="13891"/>
          <ac:grpSpMkLst>
            <pc:docMk/>
            <pc:sldMk cId="1388860218" sldId="317"/>
            <ac:grpSpMk id="16" creationId="{DAF723DE-7F52-4EB6-A65E-1945CEA440FD}"/>
          </ac:grpSpMkLst>
        </pc:grpChg>
        <pc:grpChg chg="add">
          <ac:chgData name="雄斗 増本" userId="c33bc751-cd93-45c0-ad15-94131cb6fb34" providerId="ADAL" clId="{EE9B2E8F-BB2E-447E-8CE5-49AD846F0CD0}" dt="2019-12-09T08:48:00.424" v="13891"/>
          <ac:grpSpMkLst>
            <pc:docMk/>
            <pc:sldMk cId="1388860218" sldId="317"/>
            <ac:grpSpMk id="23" creationId="{4A27972B-CC84-4C65-B54B-E47F30C677AF}"/>
          </ac:grpSpMkLst>
        </pc:grpChg>
        <pc:grpChg chg="add">
          <ac:chgData name="雄斗 増本" userId="c33bc751-cd93-45c0-ad15-94131cb6fb34" providerId="ADAL" clId="{EE9B2E8F-BB2E-447E-8CE5-49AD846F0CD0}" dt="2019-12-09T08:55:48.575" v="13945"/>
          <ac:grpSpMkLst>
            <pc:docMk/>
            <pc:sldMk cId="1388860218" sldId="317"/>
            <ac:grpSpMk id="49" creationId="{FA065E5D-C496-4543-82F8-4DD75541A72D}"/>
          </ac:grpSpMkLst>
        </pc:grpChg>
        <pc:grpChg chg="add">
          <ac:chgData name="雄斗 増本" userId="c33bc751-cd93-45c0-ad15-94131cb6fb34" providerId="ADAL" clId="{EE9B2E8F-BB2E-447E-8CE5-49AD846F0CD0}" dt="2019-12-09T08:55:48.575" v="13945"/>
          <ac:grpSpMkLst>
            <pc:docMk/>
            <pc:sldMk cId="1388860218" sldId="317"/>
            <ac:grpSpMk id="52" creationId="{47D09488-9798-4373-8606-A18D840D3CE0}"/>
          </ac:grpSpMkLst>
        </pc:grpChg>
        <pc:graphicFrameChg chg="del">
          <ac:chgData name="雄斗 増本" userId="c33bc751-cd93-45c0-ad15-94131cb6fb34" providerId="ADAL" clId="{EE9B2E8F-BB2E-447E-8CE5-49AD846F0CD0}" dt="2019-12-09T08:43:53.545" v="13752" actId="478"/>
          <ac:graphicFrameMkLst>
            <pc:docMk/>
            <pc:sldMk cId="1388860218" sldId="317"/>
            <ac:graphicFrameMk id="66" creationId="{E7CA73AD-600C-4A96-9450-D860283D9DD7}"/>
          </ac:graphicFrameMkLst>
        </pc:graphicFrameChg>
        <pc:picChg chg="del">
          <ac:chgData name="雄斗 増本" userId="c33bc751-cd93-45c0-ad15-94131cb6fb34" providerId="ADAL" clId="{EE9B2E8F-BB2E-447E-8CE5-49AD846F0CD0}" dt="2019-12-09T08:43:54.407" v="13753" actId="478"/>
          <ac:picMkLst>
            <pc:docMk/>
            <pc:sldMk cId="1388860218" sldId="317"/>
            <ac:picMk id="2" creationId="{7191A994-849E-4C18-BD5B-29F2F19143BE}"/>
          </ac:picMkLst>
        </pc:picChg>
        <pc:picChg chg="add">
          <ac:chgData name="雄斗 増本" userId="c33bc751-cd93-45c0-ad15-94131cb6fb34" providerId="ADAL" clId="{EE9B2E8F-BB2E-447E-8CE5-49AD846F0CD0}" dt="2019-12-09T08:48:00.424" v="13891"/>
          <ac:picMkLst>
            <pc:docMk/>
            <pc:sldMk cId="1388860218" sldId="317"/>
            <ac:picMk id="38" creationId="{49E03E91-EC8E-4CD0-BC16-5C1A099AA28F}"/>
          </ac:picMkLst>
        </pc:picChg>
      </pc:sldChg>
      <pc:sldChg chg="addSp delSp modSp add ord addCm delCm">
        <pc:chgData name="雄斗 増本" userId="c33bc751-cd93-45c0-ad15-94131cb6fb34" providerId="ADAL" clId="{EE9B2E8F-BB2E-447E-8CE5-49AD846F0CD0}" dt="2020-01-06T05:18:11.385" v="25231" actId="1076"/>
        <pc:sldMkLst>
          <pc:docMk/>
          <pc:sldMk cId="1166342556" sldId="318"/>
        </pc:sldMkLst>
        <pc:spChg chg="del">
          <ac:chgData name="雄斗 増本" userId="c33bc751-cd93-45c0-ad15-94131cb6fb34" providerId="ADAL" clId="{EE9B2E8F-BB2E-447E-8CE5-49AD846F0CD0}" dt="2019-12-10T02:44:45.840" v="16666" actId="478"/>
          <ac:spMkLst>
            <pc:docMk/>
            <pc:sldMk cId="1166342556" sldId="318"/>
            <ac:spMk id="2" creationId="{7B08D552-D442-451D-9085-597EBDC1129E}"/>
          </ac:spMkLst>
        </pc:spChg>
        <pc:spChg chg="add mod topLvl">
          <ac:chgData name="雄斗 増本" userId="c33bc751-cd93-45c0-ad15-94131cb6fb34" providerId="ADAL" clId="{EE9B2E8F-BB2E-447E-8CE5-49AD846F0CD0}" dt="2019-12-25T06:07:49.705" v="21324" actId="165"/>
          <ac:spMkLst>
            <pc:docMk/>
            <pc:sldMk cId="1166342556" sldId="318"/>
            <ac:spMk id="4" creationId="{A5CCC6DA-0DD8-4226-9BDF-BAE069B3B742}"/>
          </ac:spMkLst>
        </pc:spChg>
        <pc:spChg chg="add mod">
          <ac:chgData name="雄斗 増本" userId="c33bc751-cd93-45c0-ad15-94131cb6fb34" providerId="ADAL" clId="{EE9B2E8F-BB2E-447E-8CE5-49AD846F0CD0}" dt="2019-12-18T07:59:13.917" v="19103" actId="1076"/>
          <ac:spMkLst>
            <pc:docMk/>
            <pc:sldMk cId="1166342556" sldId="318"/>
            <ac:spMk id="6" creationId="{673C918D-F42F-49DC-835F-BC0A02D8CFF9}"/>
          </ac:spMkLst>
        </pc:spChg>
        <pc:spChg chg="mod">
          <ac:chgData name="雄斗 増本" userId="c33bc751-cd93-45c0-ad15-94131cb6fb34" providerId="ADAL" clId="{EE9B2E8F-BB2E-447E-8CE5-49AD846F0CD0}" dt="2019-12-18T05:57:34.951" v="17622" actId="6549"/>
          <ac:spMkLst>
            <pc:docMk/>
            <pc:sldMk cId="1166342556" sldId="318"/>
            <ac:spMk id="12" creationId="{541E6206-F93F-4428-94E2-64287726CCEA}"/>
          </ac:spMkLst>
        </pc:spChg>
        <pc:spChg chg="add del mod topLvl">
          <ac:chgData name="雄斗 増本" userId="c33bc751-cd93-45c0-ad15-94131cb6fb34" providerId="ADAL" clId="{EE9B2E8F-BB2E-447E-8CE5-49AD846F0CD0}" dt="2019-12-25T06:07:49.705" v="21324" actId="165"/>
          <ac:spMkLst>
            <pc:docMk/>
            <pc:sldMk cId="1166342556" sldId="318"/>
            <ac:spMk id="15" creationId="{6FC9C8F1-2AF6-47D2-920C-916D0F6F4495}"/>
          </ac:spMkLst>
        </pc:spChg>
        <pc:spChg chg="mod topLvl">
          <ac:chgData name="雄斗 増本" userId="c33bc751-cd93-45c0-ad15-94131cb6fb34" providerId="ADAL" clId="{EE9B2E8F-BB2E-447E-8CE5-49AD846F0CD0}" dt="2019-12-25T06:07:49.705" v="21324" actId="165"/>
          <ac:spMkLst>
            <pc:docMk/>
            <pc:sldMk cId="1166342556" sldId="318"/>
            <ac:spMk id="37" creationId="{7F36718C-3E5C-46A8-A54C-06E71F41789D}"/>
          </ac:spMkLst>
        </pc:spChg>
        <pc:spChg chg="del">
          <ac:chgData name="雄斗 増本" userId="c33bc751-cd93-45c0-ad15-94131cb6fb34" providerId="ADAL" clId="{EE9B2E8F-BB2E-447E-8CE5-49AD846F0CD0}" dt="2019-12-09T09:04:28.809" v="14288" actId="478"/>
          <ac:spMkLst>
            <pc:docMk/>
            <pc:sldMk cId="1166342556" sldId="318"/>
            <ac:spMk id="39" creationId="{9CECCF38-5582-40EE-8AE6-B8841C8750DF}"/>
          </ac:spMkLst>
        </pc:spChg>
        <pc:spChg chg="del">
          <ac:chgData name="雄斗 増本" userId="c33bc751-cd93-45c0-ad15-94131cb6fb34" providerId="ADAL" clId="{EE9B2E8F-BB2E-447E-8CE5-49AD846F0CD0}" dt="2019-12-09T09:04:36.031" v="14291" actId="478"/>
          <ac:spMkLst>
            <pc:docMk/>
            <pc:sldMk cId="1166342556" sldId="318"/>
            <ac:spMk id="40" creationId="{069DF13D-D46F-4453-937C-65000300F1AB}"/>
          </ac:spMkLst>
        </pc:spChg>
        <pc:spChg chg="add del mod topLvl">
          <ac:chgData name="雄斗 増本" userId="c33bc751-cd93-45c0-ad15-94131cb6fb34" providerId="ADAL" clId="{EE9B2E8F-BB2E-447E-8CE5-49AD846F0CD0}" dt="2019-12-25T06:07:53.531" v="21325" actId="478"/>
          <ac:spMkLst>
            <pc:docMk/>
            <pc:sldMk cId="1166342556" sldId="318"/>
            <ac:spMk id="41" creationId="{7E4C607D-EC35-459C-895C-F9173BB588EF}"/>
          </ac:spMkLst>
        </pc:spChg>
        <pc:spChg chg="del">
          <ac:chgData name="雄斗 増本" userId="c33bc751-cd93-45c0-ad15-94131cb6fb34" providerId="ADAL" clId="{EE9B2E8F-BB2E-447E-8CE5-49AD846F0CD0}" dt="2019-12-09T09:04:36.031" v="14291" actId="478"/>
          <ac:spMkLst>
            <pc:docMk/>
            <pc:sldMk cId="1166342556" sldId="318"/>
            <ac:spMk id="42" creationId="{49EB992C-4182-4D80-8EFB-09F4148A5585}"/>
          </ac:spMkLst>
        </pc:spChg>
        <pc:spChg chg="del">
          <ac:chgData name="雄斗 増本" userId="c33bc751-cd93-45c0-ad15-94131cb6fb34" providerId="ADAL" clId="{EE9B2E8F-BB2E-447E-8CE5-49AD846F0CD0}" dt="2019-12-09T09:04:36.031" v="14291" actId="478"/>
          <ac:spMkLst>
            <pc:docMk/>
            <pc:sldMk cId="1166342556" sldId="318"/>
            <ac:spMk id="43" creationId="{47B335A3-FA5D-445D-B7D7-353F5A764634}"/>
          </ac:spMkLst>
        </pc:spChg>
        <pc:spChg chg="mod">
          <ac:chgData name="雄斗 増本" userId="c33bc751-cd93-45c0-ad15-94131cb6fb34" providerId="ADAL" clId="{EE9B2E8F-BB2E-447E-8CE5-49AD846F0CD0}" dt="2019-12-18T08:04:03.392" v="19751" actId="20577"/>
          <ac:spMkLst>
            <pc:docMk/>
            <pc:sldMk cId="1166342556" sldId="318"/>
            <ac:spMk id="47" creationId="{8A6E0E2F-CEA6-47A2-BC36-B1CDE17D1530}"/>
          </ac:spMkLst>
        </pc:spChg>
        <pc:spChg chg="del mod topLvl">
          <ac:chgData name="雄斗 増本" userId="c33bc751-cd93-45c0-ad15-94131cb6fb34" providerId="ADAL" clId="{EE9B2E8F-BB2E-447E-8CE5-49AD846F0CD0}" dt="2019-12-18T07:38:47.279" v="17721" actId="478"/>
          <ac:spMkLst>
            <pc:docMk/>
            <pc:sldMk cId="1166342556" sldId="318"/>
            <ac:spMk id="53" creationId="{A4797C56-4726-4A11-BFFD-5A3CCD034175}"/>
          </ac:spMkLst>
        </pc:spChg>
        <pc:spChg chg="del mod topLvl">
          <ac:chgData name="雄斗 増本" userId="c33bc751-cd93-45c0-ad15-94131cb6fb34" providerId="ADAL" clId="{EE9B2E8F-BB2E-447E-8CE5-49AD846F0CD0}" dt="2019-12-18T07:37:55.402" v="17692" actId="478"/>
          <ac:spMkLst>
            <pc:docMk/>
            <pc:sldMk cId="1166342556" sldId="318"/>
            <ac:spMk id="54" creationId="{970F9BCC-4941-4709-9FDB-929B9E51A032}"/>
          </ac:spMkLst>
        </pc:spChg>
        <pc:spChg chg="add del mod topLvl">
          <ac:chgData name="雄斗 増本" userId="c33bc751-cd93-45c0-ad15-94131cb6fb34" providerId="ADAL" clId="{EE9B2E8F-BB2E-447E-8CE5-49AD846F0CD0}" dt="2019-12-25T06:07:53.531" v="21325" actId="478"/>
          <ac:spMkLst>
            <pc:docMk/>
            <pc:sldMk cId="1166342556" sldId="318"/>
            <ac:spMk id="57" creationId="{167D5CD1-71A3-4E65-8EFF-1238802A157D}"/>
          </ac:spMkLst>
        </pc:spChg>
        <pc:spChg chg="add del mod topLvl">
          <ac:chgData name="雄斗 増本" userId="c33bc751-cd93-45c0-ad15-94131cb6fb34" providerId="ADAL" clId="{EE9B2E8F-BB2E-447E-8CE5-49AD846F0CD0}" dt="2019-12-25T06:07:53.531" v="21325" actId="478"/>
          <ac:spMkLst>
            <pc:docMk/>
            <pc:sldMk cId="1166342556" sldId="318"/>
            <ac:spMk id="58" creationId="{E5A9C797-48C0-4CD3-8B14-A8C0AEBDE1F1}"/>
          </ac:spMkLst>
        </pc:spChg>
        <pc:spChg chg="add del mod topLvl">
          <ac:chgData name="雄斗 増本" userId="c33bc751-cd93-45c0-ad15-94131cb6fb34" providerId="ADAL" clId="{EE9B2E8F-BB2E-447E-8CE5-49AD846F0CD0}" dt="2019-12-25T06:07:53.531" v="21325" actId="478"/>
          <ac:spMkLst>
            <pc:docMk/>
            <pc:sldMk cId="1166342556" sldId="318"/>
            <ac:spMk id="59" creationId="{242A6772-B05F-4DB8-BA88-5E22A8D9CCA4}"/>
          </ac:spMkLst>
        </pc:spChg>
        <pc:spChg chg="add del mod topLvl">
          <ac:chgData name="雄斗 増本" userId="c33bc751-cd93-45c0-ad15-94131cb6fb34" providerId="ADAL" clId="{EE9B2E8F-BB2E-447E-8CE5-49AD846F0CD0}" dt="2019-12-25T06:07:53.531" v="21325" actId="478"/>
          <ac:spMkLst>
            <pc:docMk/>
            <pc:sldMk cId="1166342556" sldId="318"/>
            <ac:spMk id="60" creationId="{E76F3358-A2AE-4F8E-9312-561D6658142E}"/>
          </ac:spMkLst>
        </pc:spChg>
        <pc:spChg chg="add del mod topLvl">
          <ac:chgData name="雄斗 増本" userId="c33bc751-cd93-45c0-ad15-94131cb6fb34" providerId="ADAL" clId="{EE9B2E8F-BB2E-447E-8CE5-49AD846F0CD0}" dt="2019-12-25T06:07:53.531" v="21325" actId="478"/>
          <ac:spMkLst>
            <pc:docMk/>
            <pc:sldMk cId="1166342556" sldId="318"/>
            <ac:spMk id="61" creationId="{19BC6508-AC5E-4187-A2B1-D7590CF46234}"/>
          </ac:spMkLst>
        </pc:spChg>
        <pc:spChg chg="add del mod topLvl">
          <ac:chgData name="雄斗 増本" userId="c33bc751-cd93-45c0-ad15-94131cb6fb34" providerId="ADAL" clId="{EE9B2E8F-BB2E-447E-8CE5-49AD846F0CD0}" dt="2019-12-25T06:07:53.531" v="21325" actId="478"/>
          <ac:spMkLst>
            <pc:docMk/>
            <pc:sldMk cId="1166342556" sldId="318"/>
            <ac:spMk id="62" creationId="{EC3DA295-5547-4BC8-A385-A4C24B222C92}"/>
          </ac:spMkLst>
        </pc:spChg>
        <pc:spChg chg="add del mod topLvl">
          <ac:chgData name="雄斗 増本" userId="c33bc751-cd93-45c0-ad15-94131cb6fb34" providerId="ADAL" clId="{EE9B2E8F-BB2E-447E-8CE5-49AD846F0CD0}" dt="2019-12-25T06:07:53.531" v="21325" actId="478"/>
          <ac:spMkLst>
            <pc:docMk/>
            <pc:sldMk cId="1166342556" sldId="318"/>
            <ac:spMk id="63" creationId="{5034059C-9DA2-4BA4-84E4-B138B627036D}"/>
          </ac:spMkLst>
        </pc:spChg>
        <pc:spChg chg="add del mod topLvl">
          <ac:chgData name="雄斗 増本" userId="c33bc751-cd93-45c0-ad15-94131cb6fb34" providerId="ADAL" clId="{EE9B2E8F-BB2E-447E-8CE5-49AD846F0CD0}" dt="2019-12-25T06:07:53.531" v="21325" actId="478"/>
          <ac:spMkLst>
            <pc:docMk/>
            <pc:sldMk cId="1166342556" sldId="318"/>
            <ac:spMk id="64" creationId="{4FB532EB-1B72-4315-B6B6-ED458C8BCA14}"/>
          </ac:spMkLst>
        </pc:spChg>
        <pc:spChg chg="add del mod topLvl">
          <ac:chgData name="雄斗 増本" userId="c33bc751-cd93-45c0-ad15-94131cb6fb34" providerId="ADAL" clId="{EE9B2E8F-BB2E-447E-8CE5-49AD846F0CD0}" dt="2019-12-25T06:07:53.531" v="21325" actId="478"/>
          <ac:spMkLst>
            <pc:docMk/>
            <pc:sldMk cId="1166342556" sldId="318"/>
            <ac:spMk id="65" creationId="{724A5F26-338D-4813-80FA-C071480BE168}"/>
          </ac:spMkLst>
        </pc:spChg>
        <pc:spChg chg="add del mod topLvl">
          <ac:chgData name="雄斗 増本" userId="c33bc751-cd93-45c0-ad15-94131cb6fb34" providerId="ADAL" clId="{EE9B2E8F-BB2E-447E-8CE5-49AD846F0CD0}" dt="2019-12-25T06:07:53.531" v="21325" actId="478"/>
          <ac:spMkLst>
            <pc:docMk/>
            <pc:sldMk cId="1166342556" sldId="318"/>
            <ac:spMk id="66" creationId="{5C57B848-2FCB-45FB-9559-118557CDA57E}"/>
          </ac:spMkLst>
        </pc:spChg>
        <pc:spChg chg="add del mod topLvl">
          <ac:chgData name="雄斗 増本" userId="c33bc751-cd93-45c0-ad15-94131cb6fb34" providerId="ADAL" clId="{EE9B2E8F-BB2E-447E-8CE5-49AD846F0CD0}" dt="2019-12-25T06:07:53.531" v="21325" actId="478"/>
          <ac:spMkLst>
            <pc:docMk/>
            <pc:sldMk cId="1166342556" sldId="318"/>
            <ac:spMk id="67" creationId="{CFC6313B-E725-466F-9350-1885E55F6203}"/>
          </ac:spMkLst>
        </pc:spChg>
        <pc:spChg chg="add mod topLvl">
          <ac:chgData name="雄斗 増本" userId="c33bc751-cd93-45c0-ad15-94131cb6fb34" providerId="ADAL" clId="{EE9B2E8F-BB2E-447E-8CE5-49AD846F0CD0}" dt="2019-12-25T06:07:49.705" v="21324" actId="165"/>
          <ac:spMkLst>
            <pc:docMk/>
            <pc:sldMk cId="1166342556" sldId="318"/>
            <ac:spMk id="68" creationId="{B0CA676B-EB64-446E-99AF-C870A7E3EE9A}"/>
          </ac:spMkLst>
        </pc:spChg>
        <pc:spChg chg="add mod">
          <ac:chgData name="雄斗 増本" userId="c33bc751-cd93-45c0-ad15-94131cb6fb34" providerId="ADAL" clId="{EE9B2E8F-BB2E-447E-8CE5-49AD846F0CD0}" dt="2019-12-09T09:06:43.156" v="14332" actId="571"/>
          <ac:spMkLst>
            <pc:docMk/>
            <pc:sldMk cId="1166342556" sldId="318"/>
            <ac:spMk id="71" creationId="{8ACA14BE-DE8C-4879-856D-7CA72390339C}"/>
          </ac:spMkLst>
        </pc:spChg>
        <pc:spChg chg="add mod topLvl">
          <ac:chgData name="雄斗 増本" userId="c33bc751-cd93-45c0-ad15-94131cb6fb34" providerId="ADAL" clId="{EE9B2E8F-BB2E-447E-8CE5-49AD846F0CD0}" dt="2020-01-06T05:18:11.385" v="25231" actId="1076"/>
          <ac:spMkLst>
            <pc:docMk/>
            <pc:sldMk cId="1166342556" sldId="318"/>
            <ac:spMk id="71" creationId="{FDBB3B73-B752-4E01-90E6-FA642AFC4413}"/>
          </ac:spMkLst>
        </pc:spChg>
        <pc:spChg chg="add del">
          <ac:chgData name="雄斗 増本" userId="c33bc751-cd93-45c0-ad15-94131cb6fb34" providerId="ADAL" clId="{EE9B2E8F-BB2E-447E-8CE5-49AD846F0CD0}" dt="2019-12-09T09:07:19.850" v="14340"/>
          <ac:spMkLst>
            <pc:docMk/>
            <pc:sldMk cId="1166342556" sldId="318"/>
            <ac:spMk id="72" creationId="{8805892E-0722-411C-A9CB-9B5B99D09072}"/>
          </ac:spMkLst>
        </pc:spChg>
        <pc:spChg chg="add del">
          <ac:chgData name="雄斗 増本" userId="c33bc751-cd93-45c0-ad15-94131cb6fb34" providerId="ADAL" clId="{EE9B2E8F-BB2E-447E-8CE5-49AD846F0CD0}" dt="2019-12-18T07:46:11.917" v="17811"/>
          <ac:spMkLst>
            <pc:docMk/>
            <pc:sldMk cId="1166342556" sldId="318"/>
            <ac:spMk id="72" creationId="{9683725B-511A-4752-AA05-1E6145334652}"/>
          </ac:spMkLst>
        </pc:spChg>
        <pc:spChg chg="add del mod">
          <ac:chgData name="雄斗 増本" userId="c33bc751-cd93-45c0-ad15-94131cb6fb34" providerId="ADAL" clId="{EE9B2E8F-BB2E-447E-8CE5-49AD846F0CD0}" dt="2019-12-10T03:18:13.063" v="17053" actId="478"/>
          <ac:spMkLst>
            <pc:docMk/>
            <pc:sldMk cId="1166342556" sldId="318"/>
            <ac:spMk id="72" creationId="{AC13988A-D6A2-4A55-B97D-6296CB1794F5}"/>
          </ac:spMkLst>
        </pc:spChg>
        <pc:spChg chg="add del mod">
          <ac:chgData name="雄斗 増本" userId="c33bc751-cd93-45c0-ad15-94131cb6fb34" providerId="ADAL" clId="{EE9B2E8F-BB2E-447E-8CE5-49AD846F0CD0}" dt="2019-12-10T02:44:55.224" v="16669" actId="478"/>
          <ac:spMkLst>
            <pc:docMk/>
            <pc:sldMk cId="1166342556" sldId="318"/>
            <ac:spMk id="73" creationId="{36D85B38-F95E-46AF-98A9-630E05EE2DFC}"/>
          </ac:spMkLst>
        </pc:spChg>
        <pc:spChg chg="add del mod topLvl">
          <ac:chgData name="雄斗 増本" userId="c33bc751-cd93-45c0-ad15-94131cb6fb34" providerId="ADAL" clId="{EE9B2E8F-BB2E-447E-8CE5-49AD846F0CD0}" dt="2019-12-18T08:15:26.469" v="20018" actId="478"/>
          <ac:spMkLst>
            <pc:docMk/>
            <pc:sldMk cId="1166342556" sldId="318"/>
            <ac:spMk id="73" creationId="{CB85506F-4626-4210-B613-8D301108871E}"/>
          </ac:spMkLst>
        </pc:spChg>
        <pc:spChg chg="add del">
          <ac:chgData name="雄斗 増本" userId="c33bc751-cd93-45c0-ad15-94131cb6fb34" providerId="ADAL" clId="{EE9B2E8F-BB2E-447E-8CE5-49AD846F0CD0}" dt="2019-12-09T09:18:17.787" v="14859"/>
          <ac:spMkLst>
            <pc:docMk/>
            <pc:sldMk cId="1166342556" sldId="318"/>
            <ac:spMk id="74" creationId="{DF80A605-814C-4AD1-87D0-AC4399F693B0}"/>
          </ac:spMkLst>
        </pc:spChg>
        <pc:spChg chg="add del mod">
          <ac:chgData name="雄斗 増本" userId="c33bc751-cd93-45c0-ad15-94131cb6fb34" providerId="ADAL" clId="{EE9B2E8F-BB2E-447E-8CE5-49AD846F0CD0}" dt="2019-12-18T07:37:57.942" v="17694" actId="478"/>
          <ac:spMkLst>
            <pc:docMk/>
            <pc:sldMk cId="1166342556" sldId="318"/>
            <ac:spMk id="75" creationId="{34A997F1-C2F5-4151-A439-BE6A0F527214}"/>
          </ac:spMkLst>
        </pc:spChg>
        <pc:spChg chg="add mod">
          <ac:chgData name="雄斗 増本" userId="c33bc751-cd93-45c0-ad15-94131cb6fb34" providerId="ADAL" clId="{EE9B2E8F-BB2E-447E-8CE5-49AD846F0CD0}" dt="2019-12-09T09:29:04.674" v="15801" actId="571"/>
          <ac:spMkLst>
            <pc:docMk/>
            <pc:sldMk cId="1166342556" sldId="318"/>
            <ac:spMk id="76" creationId="{D7D74A9A-71E3-4C3D-88BD-BA4504ACE9F5}"/>
          </ac:spMkLst>
        </pc:spChg>
        <pc:spChg chg="add del mod">
          <ac:chgData name="雄斗 増本" userId="c33bc751-cd93-45c0-ad15-94131cb6fb34" providerId="ADAL" clId="{EE9B2E8F-BB2E-447E-8CE5-49AD846F0CD0}" dt="2019-12-18T07:37:56.894" v="17693" actId="478"/>
          <ac:spMkLst>
            <pc:docMk/>
            <pc:sldMk cId="1166342556" sldId="318"/>
            <ac:spMk id="82" creationId="{1327D0E1-0DF0-4A1D-AA14-08C46E589774}"/>
          </ac:spMkLst>
        </pc:spChg>
        <pc:spChg chg="mod">
          <ac:chgData name="雄斗 増本" userId="c33bc751-cd93-45c0-ad15-94131cb6fb34" providerId="ADAL" clId="{EE9B2E8F-BB2E-447E-8CE5-49AD846F0CD0}" dt="2019-12-18T07:46:42.310" v="17824" actId="6549"/>
          <ac:spMkLst>
            <pc:docMk/>
            <pc:sldMk cId="1166342556" sldId="318"/>
            <ac:spMk id="84" creationId="{CA8731E9-6187-4CF7-AAF0-A0B4AC3E5166}"/>
          </ac:spMkLst>
        </pc:spChg>
        <pc:spChg chg="add del mod topLvl">
          <ac:chgData name="雄斗 増本" userId="c33bc751-cd93-45c0-ad15-94131cb6fb34" providerId="ADAL" clId="{EE9B2E8F-BB2E-447E-8CE5-49AD846F0CD0}" dt="2019-12-18T08:15:26.469" v="20018" actId="478"/>
          <ac:spMkLst>
            <pc:docMk/>
            <pc:sldMk cId="1166342556" sldId="318"/>
            <ac:spMk id="97" creationId="{E36CC3C2-F52A-42DC-B716-8B4CC56073E1}"/>
          </ac:spMkLst>
        </pc:spChg>
        <pc:spChg chg="add del mod topLvl">
          <ac:chgData name="雄斗 増本" userId="c33bc751-cd93-45c0-ad15-94131cb6fb34" providerId="ADAL" clId="{EE9B2E8F-BB2E-447E-8CE5-49AD846F0CD0}" dt="2019-12-18T08:15:26.469" v="20018" actId="478"/>
          <ac:spMkLst>
            <pc:docMk/>
            <pc:sldMk cId="1166342556" sldId="318"/>
            <ac:spMk id="99" creationId="{5BE23072-9EC2-4A84-AF37-485ED2BC88F2}"/>
          </ac:spMkLst>
        </pc:spChg>
        <pc:spChg chg="add del mod topLvl">
          <ac:chgData name="雄斗 増本" userId="c33bc751-cd93-45c0-ad15-94131cb6fb34" providerId="ADAL" clId="{EE9B2E8F-BB2E-447E-8CE5-49AD846F0CD0}" dt="2019-12-18T08:15:26.469" v="20018" actId="478"/>
          <ac:spMkLst>
            <pc:docMk/>
            <pc:sldMk cId="1166342556" sldId="318"/>
            <ac:spMk id="100" creationId="{5E74FE72-0EBF-4975-88C9-487299D52B51}"/>
          </ac:spMkLst>
        </pc:spChg>
        <pc:spChg chg="add del mod topLvl">
          <ac:chgData name="雄斗 増本" userId="c33bc751-cd93-45c0-ad15-94131cb6fb34" providerId="ADAL" clId="{EE9B2E8F-BB2E-447E-8CE5-49AD846F0CD0}" dt="2019-12-18T08:15:26.469" v="20018" actId="478"/>
          <ac:spMkLst>
            <pc:docMk/>
            <pc:sldMk cId="1166342556" sldId="318"/>
            <ac:spMk id="101" creationId="{726FBBDC-2DB7-4F0F-8FE5-0FF46C2EBB2E}"/>
          </ac:spMkLst>
        </pc:spChg>
        <pc:spChg chg="add del mod topLvl">
          <ac:chgData name="雄斗 増本" userId="c33bc751-cd93-45c0-ad15-94131cb6fb34" providerId="ADAL" clId="{EE9B2E8F-BB2E-447E-8CE5-49AD846F0CD0}" dt="2019-12-18T08:15:26.469" v="20018" actId="478"/>
          <ac:spMkLst>
            <pc:docMk/>
            <pc:sldMk cId="1166342556" sldId="318"/>
            <ac:spMk id="102" creationId="{0856D542-C0C0-4D8A-A14F-D963B7A6808E}"/>
          </ac:spMkLst>
        </pc:spChg>
        <pc:spChg chg="add del mod">
          <ac:chgData name="雄斗 増本" userId="c33bc751-cd93-45c0-ad15-94131cb6fb34" providerId="ADAL" clId="{EE9B2E8F-BB2E-447E-8CE5-49AD846F0CD0}" dt="2019-12-18T08:02:04.318" v="19376" actId="478"/>
          <ac:spMkLst>
            <pc:docMk/>
            <pc:sldMk cId="1166342556" sldId="318"/>
            <ac:spMk id="103" creationId="{13E45EEC-1079-4919-B360-5D96111F6B6F}"/>
          </ac:spMkLst>
        </pc:spChg>
        <pc:spChg chg="add del mod">
          <ac:chgData name="雄斗 増本" userId="c33bc751-cd93-45c0-ad15-94131cb6fb34" providerId="ADAL" clId="{EE9B2E8F-BB2E-447E-8CE5-49AD846F0CD0}" dt="2019-12-18T08:15:10.631" v="20015" actId="478"/>
          <ac:spMkLst>
            <pc:docMk/>
            <pc:sldMk cId="1166342556" sldId="318"/>
            <ac:spMk id="104" creationId="{EC78637F-33C2-4EF5-9AAD-8D03968EC269}"/>
          </ac:spMkLst>
        </pc:spChg>
        <pc:spChg chg="add del mod topLvl">
          <ac:chgData name="雄斗 増本" userId="c33bc751-cd93-45c0-ad15-94131cb6fb34" providerId="ADAL" clId="{EE9B2E8F-BB2E-447E-8CE5-49AD846F0CD0}" dt="2019-12-18T08:16:34.821" v="20065"/>
          <ac:spMkLst>
            <pc:docMk/>
            <pc:sldMk cId="1166342556" sldId="318"/>
            <ac:spMk id="105" creationId="{941BA145-799A-4CF2-A679-A56D75C7A6C7}"/>
          </ac:spMkLst>
        </pc:spChg>
        <pc:spChg chg="mod">
          <ac:chgData name="雄斗 増本" userId="c33bc751-cd93-45c0-ad15-94131cb6fb34" providerId="ADAL" clId="{EE9B2E8F-BB2E-447E-8CE5-49AD846F0CD0}" dt="2019-12-18T07:55:49.278" v="18786" actId="1076"/>
          <ac:spMkLst>
            <pc:docMk/>
            <pc:sldMk cId="1166342556" sldId="318"/>
            <ac:spMk id="107" creationId="{BC946603-D048-4CBB-B3DF-7FE4FBA3F4AC}"/>
          </ac:spMkLst>
        </pc:spChg>
        <pc:spChg chg="add mod">
          <ac:chgData name="雄斗 増本" userId="c33bc751-cd93-45c0-ad15-94131cb6fb34" providerId="ADAL" clId="{EE9B2E8F-BB2E-447E-8CE5-49AD846F0CD0}" dt="2020-01-06T05:18:11.385" v="25231" actId="1076"/>
          <ac:spMkLst>
            <pc:docMk/>
            <pc:sldMk cId="1166342556" sldId="318"/>
            <ac:spMk id="117" creationId="{A64D26DF-8FDA-4BCD-8E07-067EB2B0892A}"/>
          </ac:spMkLst>
        </pc:spChg>
        <pc:spChg chg="add mod">
          <ac:chgData name="雄斗 増本" userId="c33bc751-cd93-45c0-ad15-94131cb6fb34" providerId="ADAL" clId="{EE9B2E8F-BB2E-447E-8CE5-49AD846F0CD0}" dt="2020-01-06T05:18:11.385" v="25231" actId="1076"/>
          <ac:spMkLst>
            <pc:docMk/>
            <pc:sldMk cId="1166342556" sldId="318"/>
            <ac:spMk id="124" creationId="{12C155BB-FFD3-4AD6-A639-8071C289B0EB}"/>
          </ac:spMkLst>
        </pc:spChg>
        <pc:spChg chg="add mod">
          <ac:chgData name="雄斗 増本" userId="c33bc751-cd93-45c0-ad15-94131cb6fb34" providerId="ADAL" clId="{EE9B2E8F-BB2E-447E-8CE5-49AD846F0CD0}" dt="2020-01-06T05:18:11.385" v="25231" actId="1076"/>
          <ac:spMkLst>
            <pc:docMk/>
            <pc:sldMk cId="1166342556" sldId="318"/>
            <ac:spMk id="125" creationId="{900C1682-CF57-49F0-9136-94375E127087}"/>
          </ac:spMkLst>
        </pc:spChg>
        <pc:spChg chg="add mod">
          <ac:chgData name="雄斗 増本" userId="c33bc751-cd93-45c0-ad15-94131cb6fb34" providerId="ADAL" clId="{EE9B2E8F-BB2E-447E-8CE5-49AD846F0CD0}" dt="2020-01-06T05:18:11.385" v="25231" actId="1076"/>
          <ac:spMkLst>
            <pc:docMk/>
            <pc:sldMk cId="1166342556" sldId="318"/>
            <ac:spMk id="126" creationId="{5112DBAC-453B-45C2-9CFC-1C871AC693E3}"/>
          </ac:spMkLst>
        </pc:spChg>
        <pc:spChg chg="add mod">
          <ac:chgData name="雄斗 増本" userId="c33bc751-cd93-45c0-ad15-94131cb6fb34" providerId="ADAL" clId="{EE9B2E8F-BB2E-447E-8CE5-49AD846F0CD0}" dt="2020-01-06T05:18:11.385" v="25231" actId="1076"/>
          <ac:spMkLst>
            <pc:docMk/>
            <pc:sldMk cId="1166342556" sldId="318"/>
            <ac:spMk id="127" creationId="{AD5CE53B-CF07-477A-946B-852AB873782D}"/>
          </ac:spMkLst>
        </pc:spChg>
        <pc:spChg chg="add mod">
          <ac:chgData name="雄斗 増本" userId="c33bc751-cd93-45c0-ad15-94131cb6fb34" providerId="ADAL" clId="{EE9B2E8F-BB2E-447E-8CE5-49AD846F0CD0}" dt="2020-01-06T05:18:11.385" v="25231" actId="1076"/>
          <ac:spMkLst>
            <pc:docMk/>
            <pc:sldMk cId="1166342556" sldId="318"/>
            <ac:spMk id="128" creationId="{AB65601D-D10B-41B3-A3B3-DCA3D55F0955}"/>
          </ac:spMkLst>
        </pc:spChg>
        <pc:spChg chg="add mod">
          <ac:chgData name="雄斗 増本" userId="c33bc751-cd93-45c0-ad15-94131cb6fb34" providerId="ADAL" clId="{EE9B2E8F-BB2E-447E-8CE5-49AD846F0CD0}" dt="2020-01-06T05:18:11.385" v="25231" actId="1076"/>
          <ac:spMkLst>
            <pc:docMk/>
            <pc:sldMk cId="1166342556" sldId="318"/>
            <ac:spMk id="129" creationId="{E8554BBF-219E-457A-A13F-CE34F0E2F4E1}"/>
          </ac:spMkLst>
        </pc:spChg>
        <pc:spChg chg="add mod">
          <ac:chgData name="雄斗 増本" userId="c33bc751-cd93-45c0-ad15-94131cb6fb34" providerId="ADAL" clId="{EE9B2E8F-BB2E-447E-8CE5-49AD846F0CD0}" dt="2020-01-06T05:18:11.385" v="25231" actId="1076"/>
          <ac:spMkLst>
            <pc:docMk/>
            <pc:sldMk cId="1166342556" sldId="318"/>
            <ac:spMk id="130" creationId="{11FD3BC0-423D-406D-AC57-19D510ED5055}"/>
          </ac:spMkLst>
        </pc:spChg>
        <pc:spChg chg="add mod">
          <ac:chgData name="雄斗 増本" userId="c33bc751-cd93-45c0-ad15-94131cb6fb34" providerId="ADAL" clId="{EE9B2E8F-BB2E-447E-8CE5-49AD846F0CD0}" dt="2020-01-06T05:18:11.385" v="25231" actId="1076"/>
          <ac:spMkLst>
            <pc:docMk/>
            <pc:sldMk cId="1166342556" sldId="318"/>
            <ac:spMk id="131" creationId="{A5C4FF7B-8E53-47DC-A656-8D8F7BD90074}"/>
          </ac:spMkLst>
        </pc:spChg>
        <pc:spChg chg="add mod">
          <ac:chgData name="雄斗 増本" userId="c33bc751-cd93-45c0-ad15-94131cb6fb34" providerId="ADAL" clId="{EE9B2E8F-BB2E-447E-8CE5-49AD846F0CD0}" dt="2020-01-06T05:18:11.385" v="25231" actId="1076"/>
          <ac:spMkLst>
            <pc:docMk/>
            <pc:sldMk cId="1166342556" sldId="318"/>
            <ac:spMk id="132" creationId="{F78965BD-AB7C-4672-B6A7-6367E16C5582}"/>
          </ac:spMkLst>
        </pc:spChg>
        <pc:spChg chg="add mod">
          <ac:chgData name="雄斗 増本" userId="c33bc751-cd93-45c0-ad15-94131cb6fb34" providerId="ADAL" clId="{EE9B2E8F-BB2E-447E-8CE5-49AD846F0CD0}" dt="2020-01-06T05:18:11.385" v="25231" actId="1076"/>
          <ac:spMkLst>
            <pc:docMk/>
            <pc:sldMk cId="1166342556" sldId="318"/>
            <ac:spMk id="133" creationId="{467D09A5-31EF-4FEA-A78D-763834AA9E72}"/>
          </ac:spMkLst>
        </pc:spChg>
        <pc:spChg chg="add mod">
          <ac:chgData name="雄斗 増本" userId="c33bc751-cd93-45c0-ad15-94131cb6fb34" providerId="ADAL" clId="{EE9B2E8F-BB2E-447E-8CE5-49AD846F0CD0}" dt="2020-01-06T05:18:11.385" v="25231" actId="1076"/>
          <ac:spMkLst>
            <pc:docMk/>
            <pc:sldMk cId="1166342556" sldId="318"/>
            <ac:spMk id="134" creationId="{0B0A242A-E051-4758-9D13-B8DB87FBCB90}"/>
          </ac:spMkLst>
        </pc:spChg>
        <pc:spChg chg="add mod">
          <ac:chgData name="雄斗 増本" userId="c33bc751-cd93-45c0-ad15-94131cb6fb34" providerId="ADAL" clId="{EE9B2E8F-BB2E-447E-8CE5-49AD846F0CD0}" dt="2020-01-06T05:18:07.815" v="25230" actId="1076"/>
          <ac:spMkLst>
            <pc:docMk/>
            <pc:sldMk cId="1166342556" sldId="318"/>
            <ac:spMk id="135" creationId="{2C2ADE99-DBD7-46A7-B51B-FDD0C613D1FF}"/>
          </ac:spMkLst>
        </pc:spChg>
        <pc:spChg chg="mod topLvl">
          <ac:chgData name="雄斗 増本" userId="c33bc751-cd93-45c0-ad15-94131cb6fb34" providerId="ADAL" clId="{EE9B2E8F-BB2E-447E-8CE5-49AD846F0CD0}" dt="2019-12-18T07:59:11.629" v="19102" actId="1076"/>
          <ac:spMkLst>
            <pc:docMk/>
            <pc:sldMk cId="1166342556" sldId="318"/>
            <ac:spMk id="153" creationId="{DBCCE884-C057-484D-98FB-B6815C1EF885}"/>
          </ac:spMkLst>
        </pc:spChg>
        <pc:spChg chg="mod topLvl">
          <ac:chgData name="雄斗 増本" userId="c33bc751-cd93-45c0-ad15-94131cb6fb34" providerId="ADAL" clId="{EE9B2E8F-BB2E-447E-8CE5-49AD846F0CD0}" dt="2019-12-18T07:58:48.342" v="19085" actId="164"/>
          <ac:spMkLst>
            <pc:docMk/>
            <pc:sldMk cId="1166342556" sldId="318"/>
            <ac:spMk id="156" creationId="{8D25D4DB-A393-4200-B10C-1F698D0B1D83}"/>
          </ac:spMkLst>
        </pc:spChg>
        <pc:spChg chg="del">
          <ac:chgData name="雄斗 増本" userId="c33bc751-cd93-45c0-ad15-94131cb6fb34" providerId="ADAL" clId="{EE9B2E8F-BB2E-447E-8CE5-49AD846F0CD0}" dt="2019-12-18T07:57:14.878" v="18973" actId="478"/>
          <ac:spMkLst>
            <pc:docMk/>
            <pc:sldMk cId="1166342556" sldId="318"/>
            <ac:spMk id="157" creationId="{2F2B1BBE-582D-45BA-8309-93CB93C1B150}"/>
          </ac:spMkLst>
        </pc:spChg>
        <pc:spChg chg="del mod topLvl">
          <ac:chgData name="雄斗 増本" userId="c33bc751-cd93-45c0-ad15-94131cb6fb34" providerId="ADAL" clId="{EE9B2E8F-BB2E-447E-8CE5-49AD846F0CD0}" dt="2019-12-18T07:57:32.998" v="18987" actId="478"/>
          <ac:spMkLst>
            <pc:docMk/>
            <pc:sldMk cId="1166342556" sldId="318"/>
            <ac:spMk id="159" creationId="{46B01623-D81E-4FB2-B1FF-86632C9E2E33}"/>
          </ac:spMkLst>
        </pc:spChg>
        <pc:spChg chg="del mod topLvl">
          <ac:chgData name="雄斗 増本" userId="c33bc751-cd93-45c0-ad15-94131cb6fb34" providerId="ADAL" clId="{EE9B2E8F-BB2E-447E-8CE5-49AD846F0CD0}" dt="2019-12-18T07:57:31.958" v="18986" actId="478"/>
          <ac:spMkLst>
            <pc:docMk/>
            <pc:sldMk cId="1166342556" sldId="318"/>
            <ac:spMk id="160" creationId="{E633C625-4F8C-43D1-AD0A-31A0F2B5B5B9}"/>
          </ac:spMkLst>
        </pc:spChg>
        <pc:spChg chg="del mod topLvl">
          <ac:chgData name="雄斗 増本" userId="c33bc751-cd93-45c0-ad15-94131cb6fb34" providerId="ADAL" clId="{EE9B2E8F-BB2E-447E-8CE5-49AD846F0CD0}" dt="2019-12-18T07:57:29.711" v="18984" actId="478"/>
          <ac:spMkLst>
            <pc:docMk/>
            <pc:sldMk cId="1166342556" sldId="318"/>
            <ac:spMk id="161" creationId="{4CDD7A4D-4CF1-4A2E-B134-8C843BA858B5}"/>
          </ac:spMkLst>
        </pc:spChg>
        <pc:spChg chg="del mod topLvl">
          <ac:chgData name="雄斗 増本" userId="c33bc751-cd93-45c0-ad15-94131cb6fb34" providerId="ADAL" clId="{EE9B2E8F-BB2E-447E-8CE5-49AD846F0CD0}" dt="2019-12-18T07:57:35.889" v="18989" actId="478"/>
          <ac:spMkLst>
            <pc:docMk/>
            <pc:sldMk cId="1166342556" sldId="318"/>
            <ac:spMk id="162" creationId="{7E1016C9-4107-4611-9C81-CD2532C82836}"/>
          </ac:spMkLst>
        </pc:spChg>
        <pc:spChg chg="del">
          <ac:chgData name="雄斗 増本" userId="c33bc751-cd93-45c0-ad15-94131cb6fb34" providerId="ADAL" clId="{EE9B2E8F-BB2E-447E-8CE5-49AD846F0CD0}" dt="2019-12-18T07:57:18.062" v="18976" actId="478"/>
          <ac:spMkLst>
            <pc:docMk/>
            <pc:sldMk cId="1166342556" sldId="318"/>
            <ac:spMk id="163" creationId="{C34EA54E-410D-4A66-AB04-CFA00F69AD30}"/>
          </ac:spMkLst>
        </pc:spChg>
        <pc:spChg chg="add del mod topLvl">
          <ac:chgData name="雄斗 増本" userId="c33bc751-cd93-45c0-ad15-94131cb6fb34" providerId="ADAL" clId="{EE9B2E8F-BB2E-447E-8CE5-49AD846F0CD0}" dt="2019-12-18T07:59:19.989" v="19108" actId="404"/>
          <ac:spMkLst>
            <pc:docMk/>
            <pc:sldMk cId="1166342556" sldId="318"/>
            <ac:spMk id="164" creationId="{1DB3270D-FA60-4F94-8F9B-F9E9AB5BF072}"/>
          </ac:spMkLst>
        </pc:spChg>
        <pc:spChg chg="del mod topLvl">
          <ac:chgData name="雄斗 増本" userId="c33bc751-cd93-45c0-ad15-94131cb6fb34" providerId="ADAL" clId="{EE9B2E8F-BB2E-447E-8CE5-49AD846F0CD0}" dt="2019-12-18T07:57:33.910" v="18988" actId="478"/>
          <ac:spMkLst>
            <pc:docMk/>
            <pc:sldMk cId="1166342556" sldId="318"/>
            <ac:spMk id="165" creationId="{913839B9-8F65-4DB4-92F7-39D71E8FFBD0}"/>
          </ac:spMkLst>
        </pc:spChg>
        <pc:spChg chg="del mod topLvl">
          <ac:chgData name="雄斗 増本" userId="c33bc751-cd93-45c0-ad15-94131cb6fb34" providerId="ADAL" clId="{EE9B2E8F-BB2E-447E-8CE5-49AD846F0CD0}" dt="2019-12-18T07:57:30.877" v="18985" actId="478"/>
          <ac:spMkLst>
            <pc:docMk/>
            <pc:sldMk cId="1166342556" sldId="318"/>
            <ac:spMk id="166" creationId="{C870880E-CE01-49D6-8844-58BDF47D28E4}"/>
          </ac:spMkLst>
        </pc:spChg>
        <pc:spChg chg="del mod topLvl">
          <ac:chgData name="雄斗 増本" userId="c33bc751-cd93-45c0-ad15-94131cb6fb34" providerId="ADAL" clId="{EE9B2E8F-BB2E-447E-8CE5-49AD846F0CD0}" dt="2019-12-18T07:57:28.734" v="18983" actId="478"/>
          <ac:spMkLst>
            <pc:docMk/>
            <pc:sldMk cId="1166342556" sldId="318"/>
            <ac:spMk id="167" creationId="{B876587A-A264-4D80-BB89-816310BAE10E}"/>
          </ac:spMkLst>
        </pc:spChg>
        <pc:spChg chg="del mod topLvl">
          <ac:chgData name="雄斗 増本" userId="c33bc751-cd93-45c0-ad15-94131cb6fb34" providerId="ADAL" clId="{EE9B2E8F-BB2E-447E-8CE5-49AD846F0CD0}" dt="2019-12-18T07:57:37.655" v="18990" actId="478"/>
          <ac:spMkLst>
            <pc:docMk/>
            <pc:sldMk cId="1166342556" sldId="318"/>
            <ac:spMk id="168" creationId="{DD2B8303-4AAC-4D86-8259-7675296D9FD0}"/>
          </ac:spMkLst>
        </pc:spChg>
        <pc:spChg chg="del mod topLvl">
          <ac:chgData name="雄斗 増本" userId="c33bc751-cd93-45c0-ad15-94131cb6fb34" providerId="ADAL" clId="{EE9B2E8F-BB2E-447E-8CE5-49AD846F0CD0}" dt="2019-12-18T07:57:38.694" v="18991" actId="478"/>
          <ac:spMkLst>
            <pc:docMk/>
            <pc:sldMk cId="1166342556" sldId="318"/>
            <ac:spMk id="169" creationId="{758705A7-EDDB-4106-9AD1-FD55E325725F}"/>
          </ac:spMkLst>
        </pc:spChg>
        <pc:spChg chg="mod topLvl">
          <ac:chgData name="雄斗 増本" userId="c33bc751-cd93-45c0-ad15-94131cb6fb34" providerId="ADAL" clId="{EE9B2E8F-BB2E-447E-8CE5-49AD846F0CD0}" dt="2019-12-18T07:58:48.342" v="19085" actId="164"/>
          <ac:spMkLst>
            <pc:docMk/>
            <pc:sldMk cId="1166342556" sldId="318"/>
            <ac:spMk id="171" creationId="{AB32B680-33D1-4DC0-ACF9-F75268AAEF19}"/>
          </ac:spMkLst>
        </pc:spChg>
        <pc:spChg chg="mod topLvl">
          <ac:chgData name="雄斗 増本" userId="c33bc751-cd93-45c0-ad15-94131cb6fb34" providerId="ADAL" clId="{EE9B2E8F-BB2E-447E-8CE5-49AD846F0CD0}" dt="2019-12-18T07:58:48.342" v="19085" actId="164"/>
          <ac:spMkLst>
            <pc:docMk/>
            <pc:sldMk cId="1166342556" sldId="318"/>
            <ac:spMk id="172" creationId="{6621D5AA-850A-4672-B3AF-64168C22EEEC}"/>
          </ac:spMkLst>
        </pc:spChg>
        <pc:spChg chg="mod topLvl">
          <ac:chgData name="雄斗 増本" userId="c33bc751-cd93-45c0-ad15-94131cb6fb34" providerId="ADAL" clId="{EE9B2E8F-BB2E-447E-8CE5-49AD846F0CD0}" dt="2019-12-18T07:59:16.494" v="19106" actId="404"/>
          <ac:spMkLst>
            <pc:docMk/>
            <pc:sldMk cId="1166342556" sldId="318"/>
            <ac:spMk id="173" creationId="{D6D272DE-024F-4003-9BBA-A12EB2E0E5EE}"/>
          </ac:spMkLst>
        </pc:spChg>
        <pc:spChg chg="add del mod">
          <ac:chgData name="雄斗 増本" userId="c33bc751-cd93-45c0-ad15-94131cb6fb34" providerId="ADAL" clId="{EE9B2E8F-BB2E-447E-8CE5-49AD846F0CD0}" dt="2019-12-18T07:58:56.917" v="19096" actId="6549"/>
          <ac:spMkLst>
            <pc:docMk/>
            <pc:sldMk cId="1166342556" sldId="318"/>
            <ac:spMk id="179" creationId="{E80CCED6-7776-452D-A3A8-6C2C4D243D3A}"/>
          </ac:spMkLst>
        </pc:spChg>
        <pc:spChg chg="add mod topLvl">
          <ac:chgData name="雄斗 増本" userId="c33bc751-cd93-45c0-ad15-94131cb6fb34" providerId="ADAL" clId="{EE9B2E8F-BB2E-447E-8CE5-49AD846F0CD0}" dt="2019-12-25T06:08:23.298" v="21332" actId="165"/>
          <ac:spMkLst>
            <pc:docMk/>
            <pc:sldMk cId="1166342556" sldId="318"/>
            <ac:spMk id="198" creationId="{400A0239-9F75-4B71-A108-1C8C5C84BEBF}"/>
          </ac:spMkLst>
        </pc:spChg>
        <pc:spChg chg="mod">
          <ac:chgData name="雄斗 増本" userId="c33bc751-cd93-45c0-ad15-94131cb6fb34" providerId="ADAL" clId="{EE9B2E8F-BB2E-447E-8CE5-49AD846F0CD0}" dt="2019-12-18T08:02:10.950" v="19384" actId="6549"/>
          <ac:spMkLst>
            <pc:docMk/>
            <pc:sldMk cId="1166342556" sldId="318"/>
            <ac:spMk id="207" creationId="{549D413E-6F88-4EA9-92F7-B995556AB4DF}"/>
          </ac:spMkLst>
        </pc:spChg>
        <pc:spChg chg="add mod topLvl">
          <ac:chgData name="雄斗 増本" userId="c33bc751-cd93-45c0-ad15-94131cb6fb34" providerId="ADAL" clId="{EE9B2E8F-BB2E-447E-8CE5-49AD846F0CD0}" dt="2019-12-25T06:08:23.298" v="21332" actId="165"/>
          <ac:spMkLst>
            <pc:docMk/>
            <pc:sldMk cId="1166342556" sldId="318"/>
            <ac:spMk id="220" creationId="{1DD4F2DB-BF0E-4A3E-9F13-B2306E5C9B08}"/>
          </ac:spMkLst>
        </pc:spChg>
        <pc:spChg chg="add mod topLvl">
          <ac:chgData name="雄斗 増本" userId="c33bc751-cd93-45c0-ad15-94131cb6fb34" providerId="ADAL" clId="{EE9B2E8F-BB2E-447E-8CE5-49AD846F0CD0}" dt="2019-12-25T06:08:23.298" v="21332" actId="165"/>
          <ac:spMkLst>
            <pc:docMk/>
            <pc:sldMk cId="1166342556" sldId="318"/>
            <ac:spMk id="222" creationId="{43F265EB-D607-4DA6-A715-032394050427}"/>
          </ac:spMkLst>
        </pc:spChg>
        <pc:spChg chg="add mod topLvl">
          <ac:chgData name="雄斗 増本" userId="c33bc751-cd93-45c0-ad15-94131cb6fb34" providerId="ADAL" clId="{EE9B2E8F-BB2E-447E-8CE5-49AD846F0CD0}" dt="2019-12-25T06:08:23.298" v="21332" actId="165"/>
          <ac:spMkLst>
            <pc:docMk/>
            <pc:sldMk cId="1166342556" sldId="318"/>
            <ac:spMk id="223" creationId="{55A73CE7-6B0C-4576-8B95-B1935406B351}"/>
          </ac:spMkLst>
        </pc:spChg>
        <pc:spChg chg="add mod topLvl">
          <ac:chgData name="雄斗 増本" userId="c33bc751-cd93-45c0-ad15-94131cb6fb34" providerId="ADAL" clId="{EE9B2E8F-BB2E-447E-8CE5-49AD846F0CD0}" dt="2020-01-06T05:18:07.815" v="25230" actId="1076"/>
          <ac:spMkLst>
            <pc:docMk/>
            <pc:sldMk cId="1166342556" sldId="318"/>
            <ac:spMk id="225" creationId="{9E742530-47CB-4BE0-A1A1-887A2A60461D}"/>
          </ac:spMkLst>
        </pc:spChg>
        <pc:spChg chg="add mod topLvl">
          <ac:chgData name="雄斗 増本" userId="c33bc751-cd93-45c0-ad15-94131cb6fb34" providerId="ADAL" clId="{EE9B2E8F-BB2E-447E-8CE5-49AD846F0CD0}" dt="2020-01-06T05:18:07.815" v="25230" actId="1076"/>
          <ac:spMkLst>
            <pc:docMk/>
            <pc:sldMk cId="1166342556" sldId="318"/>
            <ac:spMk id="226" creationId="{D2E0E015-0EF8-40F4-A610-278D95C4BEB9}"/>
          </ac:spMkLst>
        </pc:spChg>
        <pc:spChg chg="add del mod topLvl">
          <ac:chgData name="雄斗 増本" userId="c33bc751-cd93-45c0-ad15-94131cb6fb34" providerId="ADAL" clId="{EE9B2E8F-BB2E-447E-8CE5-49AD846F0CD0}" dt="2019-12-25T06:08:25.845" v="21333" actId="478"/>
          <ac:spMkLst>
            <pc:docMk/>
            <pc:sldMk cId="1166342556" sldId="318"/>
            <ac:spMk id="229" creationId="{40AC7848-C818-448B-AEE4-D30EFEAAAE65}"/>
          </ac:spMkLst>
        </pc:spChg>
        <pc:spChg chg="add mod">
          <ac:chgData name="雄斗 増本" userId="c33bc751-cd93-45c0-ad15-94131cb6fb34" providerId="ADAL" clId="{EE9B2E8F-BB2E-447E-8CE5-49AD846F0CD0}" dt="2019-12-18T08:18:13.816" v="20130" actId="164"/>
          <ac:spMkLst>
            <pc:docMk/>
            <pc:sldMk cId="1166342556" sldId="318"/>
            <ac:spMk id="230" creationId="{37DD9AA1-0149-48D5-B6EB-10FC6AD688E2}"/>
          </ac:spMkLst>
        </pc:spChg>
        <pc:spChg chg="mod">
          <ac:chgData name="雄斗 増本" userId="c33bc751-cd93-45c0-ad15-94131cb6fb34" providerId="ADAL" clId="{EE9B2E8F-BB2E-447E-8CE5-49AD846F0CD0}" dt="2019-12-18T08:18:22.110" v="20140" actId="6549"/>
          <ac:spMkLst>
            <pc:docMk/>
            <pc:sldMk cId="1166342556" sldId="318"/>
            <ac:spMk id="239" creationId="{9C4DDFCF-EE64-4354-A2D7-DA95A8D6FC04}"/>
          </ac:spMkLst>
        </pc:spChg>
        <pc:spChg chg="add mod">
          <ac:chgData name="雄斗 増本" userId="c33bc751-cd93-45c0-ad15-94131cb6fb34" providerId="ADAL" clId="{EE9B2E8F-BB2E-447E-8CE5-49AD846F0CD0}" dt="2019-12-18T08:18:13.816" v="20130" actId="164"/>
          <ac:spMkLst>
            <pc:docMk/>
            <pc:sldMk cId="1166342556" sldId="318"/>
            <ac:spMk id="252" creationId="{E60993F6-7049-45C2-BA2A-E901331CE826}"/>
          </ac:spMkLst>
        </pc:spChg>
        <pc:spChg chg="add mod">
          <ac:chgData name="雄斗 増本" userId="c33bc751-cd93-45c0-ad15-94131cb6fb34" providerId="ADAL" clId="{EE9B2E8F-BB2E-447E-8CE5-49AD846F0CD0}" dt="2019-12-18T08:18:13.816" v="20130" actId="164"/>
          <ac:spMkLst>
            <pc:docMk/>
            <pc:sldMk cId="1166342556" sldId="318"/>
            <ac:spMk id="253" creationId="{05EEB959-0138-4D45-AEA5-8A313DFD4964}"/>
          </ac:spMkLst>
        </pc:spChg>
        <pc:spChg chg="add mod">
          <ac:chgData name="雄斗 増本" userId="c33bc751-cd93-45c0-ad15-94131cb6fb34" providerId="ADAL" clId="{EE9B2E8F-BB2E-447E-8CE5-49AD846F0CD0}" dt="2019-12-18T08:18:13.816" v="20130" actId="164"/>
          <ac:spMkLst>
            <pc:docMk/>
            <pc:sldMk cId="1166342556" sldId="318"/>
            <ac:spMk id="254" creationId="{BE9DDD2F-11A3-4F04-B4B2-A9088F6EABF2}"/>
          </ac:spMkLst>
        </pc:spChg>
        <pc:spChg chg="add mod">
          <ac:chgData name="雄斗 増本" userId="c33bc751-cd93-45c0-ad15-94131cb6fb34" providerId="ADAL" clId="{EE9B2E8F-BB2E-447E-8CE5-49AD846F0CD0}" dt="2019-12-18T08:18:13.816" v="20130" actId="164"/>
          <ac:spMkLst>
            <pc:docMk/>
            <pc:sldMk cId="1166342556" sldId="318"/>
            <ac:spMk id="255" creationId="{C7041962-650D-4595-9680-0D547A0C7D60}"/>
          </ac:spMkLst>
        </pc:spChg>
        <pc:spChg chg="add mod">
          <ac:chgData name="雄斗 増本" userId="c33bc751-cd93-45c0-ad15-94131cb6fb34" providerId="ADAL" clId="{EE9B2E8F-BB2E-447E-8CE5-49AD846F0CD0}" dt="2019-12-18T08:18:13.816" v="20130" actId="164"/>
          <ac:spMkLst>
            <pc:docMk/>
            <pc:sldMk cId="1166342556" sldId="318"/>
            <ac:spMk id="257" creationId="{DA8F06F9-95B0-488B-9B7C-5FBB0CC5EA93}"/>
          </ac:spMkLst>
        </pc:spChg>
        <pc:spChg chg="add mod">
          <ac:chgData name="雄斗 増本" userId="c33bc751-cd93-45c0-ad15-94131cb6fb34" providerId="ADAL" clId="{EE9B2E8F-BB2E-447E-8CE5-49AD846F0CD0}" dt="2019-12-18T08:18:13.816" v="20130" actId="164"/>
          <ac:spMkLst>
            <pc:docMk/>
            <pc:sldMk cId="1166342556" sldId="318"/>
            <ac:spMk id="258" creationId="{24D7E1BE-FD78-44A8-B708-7C72248744E9}"/>
          </ac:spMkLst>
        </pc:spChg>
        <pc:grpChg chg="add del mod">
          <ac:chgData name="雄斗 増本" userId="c33bc751-cd93-45c0-ad15-94131cb6fb34" providerId="ADAL" clId="{EE9B2E8F-BB2E-447E-8CE5-49AD846F0CD0}" dt="2019-12-18T08:15:20.902" v="20017" actId="165"/>
          <ac:grpSpMkLst>
            <pc:docMk/>
            <pc:sldMk cId="1166342556" sldId="318"/>
            <ac:grpSpMk id="2" creationId="{57852A8D-DF32-4C18-8B09-359AB477F035}"/>
          </ac:grpSpMkLst>
        </pc:grpChg>
        <pc:grpChg chg="add del mod">
          <ac:chgData name="雄斗 増本" userId="c33bc751-cd93-45c0-ad15-94131cb6fb34" providerId="ADAL" clId="{EE9B2E8F-BB2E-447E-8CE5-49AD846F0CD0}" dt="2019-12-25T06:07:49.705" v="21324" actId="165"/>
          <ac:grpSpMkLst>
            <pc:docMk/>
            <pc:sldMk cId="1166342556" sldId="318"/>
            <ac:grpSpMk id="5" creationId="{CAA129B0-5A41-4CD7-BF79-D985050FB7ED}"/>
          </ac:grpSpMkLst>
        </pc:grpChg>
        <pc:grpChg chg="add del mod">
          <ac:chgData name="雄斗 増本" userId="c33bc751-cd93-45c0-ad15-94131cb6fb34" providerId="ADAL" clId="{EE9B2E8F-BB2E-447E-8CE5-49AD846F0CD0}" dt="2019-12-18T08:01:02.406" v="19306" actId="478"/>
          <ac:grpSpMkLst>
            <pc:docMk/>
            <pc:sldMk cId="1166342556" sldId="318"/>
            <ac:grpSpMk id="7" creationId="{4E273DC7-FC01-485D-AFCA-3DAC7A64BEAB}"/>
          </ac:grpSpMkLst>
        </pc:grpChg>
        <pc:grpChg chg="add del mod">
          <ac:chgData name="雄斗 増本" userId="c33bc751-cd93-45c0-ad15-94131cb6fb34" providerId="ADAL" clId="{EE9B2E8F-BB2E-447E-8CE5-49AD846F0CD0}" dt="2019-12-25T06:08:23.298" v="21332" actId="165"/>
          <ac:grpSpMkLst>
            <pc:docMk/>
            <pc:sldMk cId="1166342556" sldId="318"/>
            <ac:grpSpMk id="8" creationId="{F63FD30A-F903-49F8-A58E-12FE37D8F47B}"/>
          </ac:grpSpMkLst>
        </pc:grpChg>
        <pc:grpChg chg="add mod">
          <ac:chgData name="雄斗 増本" userId="c33bc751-cd93-45c0-ad15-94131cb6fb34" providerId="ADAL" clId="{EE9B2E8F-BB2E-447E-8CE5-49AD846F0CD0}" dt="2019-12-18T08:18:39.314" v="20142" actId="14100"/>
          <ac:grpSpMkLst>
            <pc:docMk/>
            <pc:sldMk cId="1166342556" sldId="318"/>
            <ac:grpSpMk id="9" creationId="{4E160E6C-A7D9-430B-A37B-8AF103280D2D}"/>
          </ac:grpSpMkLst>
        </pc:grpChg>
        <pc:grpChg chg="add del mod topLvl">
          <ac:chgData name="雄斗 増本" userId="c33bc751-cd93-45c0-ad15-94131cb6fb34" providerId="ADAL" clId="{EE9B2E8F-BB2E-447E-8CE5-49AD846F0CD0}" dt="2020-01-06T05:15:34.331" v="25228" actId="478"/>
          <ac:grpSpMkLst>
            <pc:docMk/>
            <pc:sldMk cId="1166342556" sldId="318"/>
            <ac:grpSpMk id="16" creationId="{DAF723DE-7F52-4EB6-A65E-1945CEA440FD}"/>
          </ac:grpSpMkLst>
        </pc:grpChg>
        <pc:grpChg chg="mod topLvl">
          <ac:chgData name="雄斗 増本" userId="c33bc751-cd93-45c0-ad15-94131cb6fb34" providerId="ADAL" clId="{EE9B2E8F-BB2E-447E-8CE5-49AD846F0CD0}" dt="2019-12-25T06:07:49.705" v="21324" actId="165"/>
          <ac:grpSpMkLst>
            <pc:docMk/>
            <pc:sldMk cId="1166342556" sldId="318"/>
            <ac:grpSpMk id="23" creationId="{4A27972B-CC84-4C65-B54B-E47F30C677AF}"/>
          </ac:grpSpMkLst>
        </pc:grpChg>
        <pc:grpChg chg="add del mod topLvl">
          <ac:chgData name="雄斗 増本" userId="c33bc751-cd93-45c0-ad15-94131cb6fb34" providerId="ADAL" clId="{EE9B2E8F-BB2E-447E-8CE5-49AD846F0CD0}" dt="2019-12-25T06:07:53.531" v="21325" actId="478"/>
          <ac:grpSpMkLst>
            <pc:docMk/>
            <pc:sldMk cId="1166342556" sldId="318"/>
            <ac:grpSpMk id="44" creationId="{886DF6EC-3C0A-427F-8085-026331B99521}"/>
          </ac:grpSpMkLst>
        </pc:grpChg>
        <pc:grpChg chg="del">
          <ac:chgData name="雄斗 増本" userId="c33bc751-cd93-45c0-ad15-94131cb6fb34" providerId="ADAL" clId="{EE9B2E8F-BB2E-447E-8CE5-49AD846F0CD0}" dt="2019-12-09T09:15:49.368" v="14442" actId="478"/>
          <ac:grpSpMkLst>
            <pc:docMk/>
            <pc:sldMk cId="1166342556" sldId="318"/>
            <ac:grpSpMk id="49" creationId="{FA065E5D-C496-4543-82F8-4DD75541A72D}"/>
          </ac:grpSpMkLst>
        </pc:grpChg>
        <pc:grpChg chg="del mod">
          <ac:chgData name="雄斗 増本" userId="c33bc751-cd93-45c0-ad15-94131cb6fb34" providerId="ADAL" clId="{EE9B2E8F-BB2E-447E-8CE5-49AD846F0CD0}" dt="2019-12-18T07:37:55.402" v="17692" actId="478"/>
          <ac:grpSpMkLst>
            <pc:docMk/>
            <pc:sldMk cId="1166342556" sldId="318"/>
            <ac:grpSpMk id="52" creationId="{47D09488-9798-4373-8606-A18D840D3CE0}"/>
          </ac:grpSpMkLst>
        </pc:grpChg>
        <pc:grpChg chg="add mod">
          <ac:chgData name="雄斗 増本" userId="c33bc751-cd93-45c0-ad15-94131cb6fb34" providerId="ADAL" clId="{EE9B2E8F-BB2E-447E-8CE5-49AD846F0CD0}" dt="2019-12-10T02:58:53.214" v="16838" actId="571"/>
          <ac:grpSpMkLst>
            <pc:docMk/>
            <pc:sldMk cId="1166342556" sldId="318"/>
            <ac:grpSpMk id="74" creationId="{307AE865-5123-4C97-8CB4-FEEA1C3E942A}"/>
          </ac:grpSpMkLst>
        </pc:grpChg>
        <pc:grpChg chg="add del mod topLvl">
          <ac:chgData name="雄斗 増本" userId="c33bc751-cd93-45c0-ad15-94131cb6fb34" providerId="ADAL" clId="{EE9B2E8F-BB2E-447E-8CE5-49AD846F0CD0}" dt="2019-12-18T08:15:26.469" v="20018" actId="478"/>
          <ac:grpSpMkLst>
            <pc:docMk/>
            <pc:sldMk cId="1166342556" sldId="318"/>
            <ac:grpSpMk id="74" creationId="{73B1193D-029E-4960-BDF4-C1C264D0DFCB}"/>
          </ac:grpSpMkLst>
        </pc:grpChg>
        <pc:grpChg chg="add del mod topLvl">
          <ac:chgData name="雄斗 増本" userId="c33bc751-cd93-45c0-ad15-94131cb6fb34" providerId="ADAL" clId="{EE9B2E8F-BB2E-447E-8CE5-49AD846F0CD0}" dt="2019-12-18T08:15:26.469" v="20018" actId="478"/>
          <ac:grpSpMkLst>
            <pc:docMk/>
            <pc:sldMk cId="1166342556" sldId="318"/>
            <ac:grpSpMk id="83" creationId="{AEA996D3-CD31-4874-9F45-836A8D98AAD3}"/>
          </ac:grpSpMkLst>
        </pc:grpChg>
        <pc:grpChg chg="add del mod">
          <ac:chgData name="雄斗 増本" userId="c33bc751-cd93-45c0-ad15-94131cb6fb34" providerId="ADAL" clId="{EE9B2E8F-BB2E-447E-8CE5-49AD846F0CD0}" dt="2019-12-18T07:55:49.535" v="18787"/>
          <ac:grpSpMkLst>
            <pc:docMk/>
            <pc:sldMk cId="1166342556" sldId="318"/>
            <ac:grpSpMk id="106" creationId="{909B6AD3-6F07-4530-A7B2-A591B52C4238}"/>
          </ac:grpSpMkLst>
        </pc:grpChg>
        <pc:grpChg chg="mod">
          <ac:chgData name="雄斗 増本" userId="c33bc751-cd93-45c0-ad15-94131cb6fb34" providerId="ADAL" clId="{EE9B2E8F-BB2E-447E-8CE5-49AD846F0CD0}" dt="2019-12-18T07:55:45.871" v="18782"/>
          <ac:grpSpMkLst>
            <pc:docMk/>
            <pc:sldMk cId="1166342556" sldId="318"/>
            <ac:grpSpMk id="108" creationId="{27B5A6CC-F878-4ED4-A7FF-E8FAC627593B}"/>
          </ac:grpSpMkLst>
        </pc:grpChg>
        <pc:grpChg chg="mod">
          <ac:chgData name="雄斗 増本" userId="c33bc751-cd93-45c0-ad15-94131cb6fb34" providerId="ADAL" clId="{EE9B2E8F-BB2E-447E-8CE5-49AD846F0CD0}" dt="2019-12-18T07:55:45.871" v="18782"/>
          <ac:grpSpMkLst>
            <pc:docMk/>
            <pc:sldMk cId="1166342556" sldId="318"/>
            <ac:grpSpMk id="109" creationId="{5594D42A-F5FE-4FBB-9043-93A152F89F03}"/>
          </ac:grpSpMkLst>
        </pc:grpChg>
        <pc:grpChg chg="mod">
          <ac:chgData name="雄斗 増本" userId="c33bc751-cd93-45c0-ad15-94131cb6fb34" providerId="ADAL" clId="{EE9B2E8F-BB2E-447E-8CE5-49AD846F0CD0}" dt="2019-12-18T07:55:45.871" v="18782"/>
          <ac:grpSpMkLst>
            <pc:docMk/>
            <pc:sldMk cId="1166342556" sldId="318"/>
            <ac:grpSpMk id="112" creationId="{935DB548-EE36-4A54-A006-2DE9B174A5DA}"/>
          </ac:grpSpMkLst>
        </pc:grpChg>
        <pc:grpChg chg="add mod">
          <ac:chgData name="雄斗 増本" userId="c33bc751-cd93-45c0-ad15-94131cb6fb34" providerId="ADAL" clId="{EE9B2E8F-BB2E-447E-8CE5-49AD846F0CD0}" dt="2020-01-06T05:18:11.385" v="25231" actId="1076"/>
          <ac:grpSpMkLst>
            <pc:docMk/>
            <pc:sldMk cId="1166342556" sldId="318"/>
            <ac:grpSpMk id="118" creationId="{C3DC8710-6E3E-4A78-9249-7D6C5FE36AF6}"/>
          </ac:grpSpMkLst>
        </pc:grpChg>
        <pc:grpChg chg="add del mod">
          <ac:chgData name="雄斗 増本" userId="c33bc751-cd93-45c0-ad15-94131cb6fb34" providerId="ADAL" clId="{EE9B2E8F-BB2E-447E-8CE5-49AD846F0CD0}" dt="2019-12-18T07:57:25.280" v="18979" actId="165"/>
          <ac:grpSpMkLst>
            <pc:docMk/>
            <pc:sldMk cId="1166342556" sldId="318"/>
            <ac:grpSpMk id="152" creationId="{153EE9AC-F9FC-41CA-915F-26E3637FCB7A}"/>
          </ac:grpSpMkLst>
        </pc:grpChg>
        <pc:grpChg chg="mod topLvl">
          <ac:chgData name="雄斗 増本" userId="c33bc751-cd93-45c0-ad15-94131cb6fb34" providerId="ADAL" clId="{EE9B2E8F-BB2E-447E-8CE5-49AD846F0CD0}" dt="2019-12-18T07:58:48.342" v="19085" actId="164"/>
          <ac:grpSpMkLst>
            <pc:docMk/>
            <pc:sldMk cId="1166342556" sldId="318"/>
            <ac:grpSpMk id="154" creationId="{60501D86-C487-412F-87FE-FCF804D08F96}"/>
          </ac:grpSpMkLst>
        </pc:grpChg>
        <pc:grpChg chg="mod topLvl">
          <ac:chgData name="雄斗 増本" userId="c33bc751-cd93-45c0-ad15-94131cb6fb34" providerId="ADAL" clId="{EE9B2E8F-BB2E-447E-8CE5-49AD846F0CD0}" dt="2019-12-18T07:58:48.342" v="19085" actId="164"/>
          <ac:grpSpMkLst>
            <pc:docMk/>
            <pc:sldMk cId="1166342556" sldId="318"/>
            <ac:grpSpMk id="155" creationId="{623BCAF2-CB44-4234-8880-7A23A6CC339A}"/>
          </ac:grpSpMkLst>
        </pc:grpChg>
        <pc:grpChg chg="del mod topLvl">
          <ac:chgData name="雄斗 増本" userId="c33bc751-cd93-45c0-ad15-94131cb6fb34" providerId="ADAL" clId="{EE9B2E8F-BB2E-447E-8CE5-49AD846F0CD0}" dt="2019-12-18T07:57:26.542" v="18980" actId="478"/>
          <ac:grpSpMkLst>
            <pc:docMk/>
            <pc:sldMk cId="1166342556" sldId="318"/>
            <ac:grpSpMk id="158" creationId="{FD621308-B3B0-44CB-83C3-2B843A6DAD51}"/>
          </ac:grpSpMkLst>
        </pc:grpChg>
        <pc:grpChg chg="add del mod topLvl">
          <ac:chgData name="雄斗 増本" userId="c33bc751-cd93-45c0-ad15-94131cb6fb34" providerId="ADAL" clId="{EE9B2E8F-BB2E-447E-8CE5-49AD846F0CD0}" dt="2020-01-06T05:15:39.010" v="25229" actId="478"/>
          <ac:grpSpMkLst>
            <pc:docMk/>
            <pc:sldMk cId="1166342556" sldId="318"/>
            <ac:grpSpMk id="199" creationId="{79CA3CF6-0326-4B53-8728-529966A15DC7}"/>
          </ac:grpSpMkLst>
        </pc:grpChg>
        <pc:grpChg chg="add mod topLvl">
          <ac:chgData name="雄斗 増本" userId="c33bc751-cd93-45c0-ad15-94131cb6fb34" providerId="ADAL" clId="{EE9B2E8F-BB2E-447E-8CE5-49AD846F0CD0}" dt="2019-12-25T06:08:23.298" v="21332" actId="165"/>
          <ac:grpSpMkLst>
            <pc:docMk/>
            <pc:sldMk cId="1166342556" sldId="318"/>
            <ac:grpSpMk id="206" creationId="{9133E236-FC11-4C45-99A2-597333DA17CB}"/>
          </ac:grpSpMkLst>
        </pc:grpChg>
        <pc:grpChg chg="add mod">
          <ac:chgData name="雄斗 増本" userId="c33bc751-cd93-45c0-ad15-94131cb6fb34" providerId="ADAL" clId="{EE9B2E8F-BB2E-447E-8CE5-49AD846F0CD0}" dt="2019-12-18T08:18:13.816" v="20130" actId="164"/>
          <ac:grpSpMkLst>
            <pc:docMk/>
            <pc:sldMk cId="1166342556" sldId="318"/>
            <ac:grpSpMk id="231" creationId="{349C23CB-784C-438F-80B9-B37878477584}"/>
          </ac:grpSpMkLst>
        </pc:grpChg>
        <pc:grpChg chg="add mod">
          <ac:chgData name="雄斗 増本" userId="c33bc751-cd93-45c0-ad15-94131cb6fb34" providerId="ADAL" clId="{EE9B2E8F-BB2E-447E-8CE5-49AD846F0CD0}" dt="2019-12-18T08:18:13.816" v="20130" actId="164"/>
          <ac:grpSpMkLst>
            <pc:docMk/>
            <pc:sldMk cId="1166342556" sldId="318"/>
            <ac:grpSpMk id="238" creationId="{FEE82EC2-023E-4023-8FB9-8E1304C639AC}"/>
          </ac:grpSpMkLst>
        </pc:grpChg>
        <pc:picChg chg="add mod topLvl">
          <ac:chgData name="雄斗 増本" userId="c33bc751-cd93-45c0-ad15-94131cb6fb34" providerId="ADAL" clId="{EE9B2E8F-BB2E-447E-8CE5-49AD846F0CD0}" dt="2019-12-25T06:08:06.486" v="21331" actId="1076"/>
          <ac:picMkLst>
            <pc:docMk/>
            <pc:sldMk cId="1166342556" sldId="318"/>
            <ac:picMk id="3" creationId="{30D2ABBF-C28D-4EC8-A233-58D04B184837}"/>
          </ac:picMkLst>
        </pc:picChg>
        <pc:picChg chg="del">
          <ac:chgData name="雄斗 増本" userId="c33bc751-cd93-45c0-ad15-94131cb6fb34" providerId="ADAL" clId="{EE9B2E8F-BB2E-447E-8CE5-49AD846F0CD0}" dt="2019-12-09T09:04:27.240" v="14287" actId="478"/>
          <ac:picMkLst>
            <pc:docMk/>
            <pc:sldMk cId="1166342556" sldId="318"/>
            <ac:picMk id="38" creationId="{49E03E91-EC8E-4CD0-BC16-5C1A099AA28F}"/>
          </ac:picMkLst>
        </pc:picChg>
        <pc:picChg chg="add del mod topLvl">
          <ac:chgData name="雄斗 増本" userId="c33bc751-cd93-45c0-ad15-94131cb6fb34" providerId="ADAL" clId="{EE9B2E8F-BB2E-447E-8CE5-49AD846F0CD0}" dt="2019-12-18T08:15:26.469" v="20018" actId="478"/>
          <ac:picMkLst>
            <pc:docMk/>
            <pc:sldMk cId="1166342556" sldId="318"/>
            <ac:picMk id="98" creationId="{D6A085E9-F690-42D6-BC38-93E50A2908E1}"/>
          </ac:picMkLst>
        </pc:picChg>
        <pc:picChg chg="mod">
          <ac:chgData name="雄斗 増本" userId="c33bc751-cd93-45c0-ad15-94131cb6fb34" providerId="ADAL" clId="{EE9B2E8F-BB2E-447E-8CE5-49AD846F0CD0}" dt="2019-12-18T07:55:48.071" v="18784" actId="1076"/>
          <ac:picMkLst>
            <pc:docMk/>
            <pc:sldMk cId="1166342556" sldId="318"/>
            <ac:picMk id="124" creationId="{4D447E97-7D8D-413D-8A53-56232F0D575D}"/>
          </ac:picMkLst>
        </pc:picChg>
        <pc:picChg chg="del">
          <ac:chgData name="雄斗 増本" userId="c33bc751-cd93-45c0-ad15-94131cb6fb34" providerId="ADAL" clId="{EE9B2E8F-BB2E-447E-8CE5-49AD846F0CD0}" dt="2019-12-18T07:55:54.877" v="18790" actId="478"/>
          <ac:picMkLst>
            <pc:docMk/>
            <pc:sldMk cId="1166342556" sldId="318"/>
            <ac:picMk id="170" creationId="{FD186CC5-F708-4682-A222-C5C30734A8E4}"/>
          </ac:picMkLst>
        </pc:picChg>
        <pc:picChg chg="add mod">
          <ac:chgData name="雄斗 増本" userId="c33bc751-cd93-45c0-ad15-94131cb6fb34" providerId="ADAL" clId="{EE9B2E8F-BB2E-447E-8CE5-49AD846F0CD0}" dt="2019-12-18T08:01:20.230" v="19310" actId="164"/>
          <ac:picMkLst>
            <pc:docMk/>
            <pc:sldMk cId="1166342556" sldId="318"/>
            <ac:picMk id="221" creationId="{A504F6F3-630C-45B9-A64B-E9DAD0B71F6C}"/>
          </ac:picMkLst>
        </pc:picChg>
        <pc:picChg chg="add mod topLvl">
          <ac:chgData name="雄斗 増本" userId="c33bc751-cd93-45c0-ad15-94131cb6fb34" providerId="ADAL" clId="{EE9B2E8F-BB2E-447E-8CE5-49AD846F0CD0}" dt="2020-01-06T05:18:07.815" v="25230" actId="1076"/>
          <ac:picMkLst>
            <pc:docMk/>
            <pc:sldMk cId="1166342556" sldId="318"/>
            <ac:picMk id="224" creationId="{74391009-8D04-4FC2-89C3-DA0390D75C94}"/>
          </ac:picMkLst>
        </pc:picChg>
        <pc:picChg chg="add mod topLvl">
          <ac:chgData name="雄斗 増本" userId="c33bc751-cd93-45c0-ad15-94131cb6fb34" providerId="ADAL" clId="{EE9B2E8F-BB2E-447E-8CE5-49AD846F0CD0}" dt="2020-01-06T05:18:07.815" v="25230" actId="1076"/>
          <ac:picMkLst>
            <pc:docMk/>
            <pc:sldMk cId="1166342556" sldId="318"/>
            <ac:picMk id="227" creationId="{51EC5E04-B2E1-49F8-970B-5C4B1EB88787}"/>
          </ac:picMkLst>
        </pc:picChg>
        <pc:picChg chg="add mod topLvl">
          <ac:chgData name="雄斗 増本" userId="c33bc751-cd93-45c0-ad15-94131cb6fb34" providerId="ADAL" clId="{EE9B2E8F-BB2E-447E-8CE5-49AD846F0CD0}" dt="2020-01-06T05:18:07.815" v="25230" actId="1076"/>
          <ac:picMkLst>
            <pc:docMk/>
            <pc:sldMk cId="1166342556" sldId="318"/>
            <ac:picMk id="228" creationId="{50B3AA2E-20BE-4FF7-80D6-E5533CBB12D5}"/>
          </ac:picMkLst>
        </pc:picChg>
        <pc:picChg chg="add mod">
          <ac:chgData name="雄斗 増本" userId="c33bc751-cd93-45c0-ad15-94131cb6fb34" providerId="ADAL" clId="{EE9B2E8F-BB2E-447E-8CE5-49AD846F0CD0}" dt="2019-12-18T08:18:13.816" v="20130" actId="164"/>
          <ac:picMkLst>
            <pc:docMk/>
            <pc:sldMk cId="1166342556" sldId="318"/>
            <ac:picMk id="256" creationId="{61AD8B48-F9B5-4864-A8FA-6056C00B416E}"/>
          </ac:picMkLst>
        </pc:picChg>
      </pc:sldChg>
      <pc:sldChg chg="add del">
        <pc:chgData name="雄斗 増本" userId="c33bc751-cd93-45c0-ad15-94131cb6fb34" providerId="ADAL" clId="{EE9B2E8F-BB2E-447E-8CE5-49AD846F0CD0}" dt="2019-12-09T05:12:40.082" v="13119" actId="47"/>
        <pc:sldMkLst>
          <pc:docMk/>
          <pc:sldMk cId="2084547383" sldId="318"/>
        </pc:sldMkLst>
      </pc:sldChg>
      <pc:sldChg chg="addSp delSp modSp add ord">
        <pc:chgData name="雄斗 増本" userId="c33bc751-cd93-45c0-ad15-94131cb6fb34" providerId="ADAL" clId="{EE9B2E8F-BB2E-447E-8CE5-49AD846F0CD0}" dt="2020-01-06T05:26:35.059" v="25448" actId="403"/>
        <pc:sldMkLst>
          <pc:docMk/>
          <pc:sldMk cId="752271219" sldId="319"/>
        </pc:sldMkLst>
        <pc:spChg chg="add mod">
          <ac:chgData name="雄斗 増本" userId="c33bc751-cd93-45c0-ad15-94131cb6fb34" providerId="ADAL" clId="{EE9B2E8F-BB2E-447E-8CE5-49AD846F0CD0}" dt="2019-12-09T09:24:27.665" v="15225" actId="404"/>
          <ac:spMkLst>
            <pc:docMk/>
            <pc:sldMk cId="752271219" sldId="319"/>
            <ac:spMk id="2" creationId="{9BE9026D-7E71-4A67-BCE4-9C2910F4107C}"/>
          </ac:spMkLst>
        </pc:spChg>
        <pc:spChg chg="del">
          <ac:chgData name="雄斗 増本" userId="c33bc751-cd93-45c0-ad15-94131cb6fb34" providerId="ADAL" clId="{EE9B2E8F-BB2E-447E-8CE5-49AD846F0CD0}" dt="2019-12-09T09:23:00.393" v="15108" actId="478"/>
          <ac:spMkLst>
            <pc:docMk/>
            <pc:sldMk cId="752271219" sldId="319"/>
            <ac:spMk id="4" creationId="{A5CCC6DA-0DD8-4226-9BDF-BAE069B3B742}"/>
          </ac:spMkLst>
        </pc:spChg>
        <pc:spChg chg="mod">
          <ac:chgData name="雄斗 増本" userId="c33bc751-cd93-45c0-ad15-94131cb6fb34" providerId="ADAL" clId="{EE9B2E8F-BB2E-447E-8CE5-49AD846F0CD0}" dt="2019-12-09T09:24:08.691" v="15186" actId="20577"/>
          <ac:spMkLst>
            <pc:docMk/>
            <pc:sldMk cId="752271219" sldId="319"/>
            <ac:spMk id="12" creationId="{541E6206-F93F-4428-94E2-64287726CCEA}"/>
          </ac:spMkLst>
        </pc:spChg>
        <pc:spChg chg="add del mod">
          <ac:chgData name="雄斗 増本" userId="c33bc751-cd93-45c0-ad15-94131cb6fb34" providerId="ADAL" clId="{EE9B2E8F-BB2E-447E-8CE5-49AD846F0CD0}" dt="2020-01-06T05:15:04.146" v="25219" actId="478"/>
          <ac:spMkLst>
            <pc:docMk/>
            <pc:sldMk cId="752271219" sldId="319"/>
            <ac:spMk id="15" creationId="{6FC9C8F1-2AF6-47D2-920C-916D0F6F4495}"/>
          </ac:spMkLst>
        </pc:spChg>
        <pc:spChg chg="mod topLvl">
          <ac:chgData name="雄斗 増本" userId="c33bc751-cd93-45c0-ad15-94131cb6fb34" providerId="ADAL" clId="{EE9B2E8F-BB2E-447E-8CE5-49AD846F0CD0}" dt="2019-12-25T05:52:21.599" v="20779" actId="165"/>
          <ac:spMkLst>
            <pc:docMk/>
            <pc:sldMk cId="752271219" sldId="319"/>
            <ac:spMk id="39" creationId="{87021BB6-EB15-4024-856B-8BF06D5D2E36}"/>
          </ac:spMkLst>
        </pc:spChg>
        <pc:spChg chg="mod topLvl">
          <ac:chgData name="雄斗 増本" userId="c33bc751-cd93-45c0-ad15-94131cb6fb34" providerId="ADAL" clId="{EE9B2E8F-BB2E-447E-8CE5-49AD846F0CD0}" dt="2019-12-25T05:52:21.599" v="20779" actId="165"/>
          <ac:spMkLst>
            <pc:docMk/>
            <pc:sldMk cId="752271219" sldId="319"/>
            <ac:spMk id="40" creationId="{50AE8CA6-134B-424B-8830-681F23B593D2}"/>
          </ac:spMkLst>
        </pc:spChg>
        <pc:spChg chg="mod topLvl">
          <ac:chgData name="雄斗 増本" userId="c33bc751-cd93-45c0-ad15-94131cb6fb34" providerId="ADAL" clId="{EE9B2E8F-BB2E-447E-8CE5-49AD846F0CD0}" dt="2019-12-25T05:52:21.599" v="20779" actId="165"/>
          <ac:spMkLst>
            <pc:docMk/>
            <pc:sldMk cId="752271219" sldId="319"/>
            <ac:spMk id="41" creationId="{13A4F264-AC96-4278-8E45-3BD25F68BFA5}"/>
          </ac:spMkLst>
        </pc:spChg>
        <pc:spChg chg="del">
          <ac:chgData name="雄斗 増本" userId="c33bc751-cd93-45c0-ad15-94131cb6fb34" providerId="ADAL" clId="{EE9B2E8F-BB2E-447E-8CE5-49AD846F0CD0}" dt="2019-12-09T09:23:00.393" v="15108" actId="478"/>
          <ac:spMkLst>
            <pc:docMk/>
            <pc:sldMk cId="752271219" sldId="319"/>
            <ac:spMk id="41" creationId="{7E4C607D-EC35-459C-895C-F9173BB588EF}"/>
          </ac:spMkLst>
        </pc:spChg>
        <pc:spChg chg="mod topLvl">
          <ac:chgData name="雄斗 増本" userId="c33bc751-cd93-45c0-ad15-94131cb6fb34" providerId="ADAL" clId="{EE9B2E8F-BB2E-447E-8CE5-49AD846F0CD0}" dt="2019-12-25T05:52:21.599" v="20779" actId="165"/>
          <ac:spMkLst>
            <pc:docMk/>
            <pc:sldMk cId="752271219" sldId="319"/>
            <ac:spMk id="42" creationId="{200D9629-BF6E-43D5-AEDB-CE094D676E4F}"/>
          </ac:spMkLst>
        </pc:spChg>
        <pc:spChg chg="mod topLvl">
          <ac:chgData name="雄斗 増本" userId="c33bc751-cd93-45c0-ad15-94131cb6fb34" providerId="ADAL" clId="{EE9B2E8F-BB2E-447E-8CE5-49AD846F0CD0}" dt="2019-12-25T05:52:21.599" v="20779" actId="165"/>
          <ac:spMkLst>
            <pc:docMk/>
            <pc:sldMk cId="752271219" sldId="319"/>
            <ac:spMk id="43" creationId="{CCF3D944-4A97-44E2-9B65-FDDDF6189615}"/>
          </ac:spMkLst>
        </pc:spChg>
        <pc:spChg chg="add del mod topLvl">
          <ac:chgData name="雄斗 増本" userId="c33bc751-cd93-45c0-ad15-94131cb6fb34" providerId="ADAL" clId="{EE9B2E8F-BB2E-447E-8CE5-49AD846F0CD0}" dt="2020-01-06T05:25:39.454" v="25428" actId="404"/>
          <ac:spMkLst>
            <pc:docMk/>
            <pc:sldMk cId="752271219" sldId="319"/>
            <ac:spMk id="44" creationId="{ED1030DE-70D2-41C6-B7D7-33FA966EFE88}"/>
          </ac:spMkLst>
        </pc:spChg>
        <pc:spChg chg="mod topLvl">
          <ac:chgData name="雄斗 増本" userId="c33bc751-cd93-45c0-ad15-94131cb6fb34" providerId="ADAL" clId="{EE9B2E8F-BB2E-447E-8CE5-49AD846F0CD0}" dt="2019-12-25T05:55:04.706" v="21091" actId="1076"/>
          <ac:spMkLst>
            <pc:docMk/>
            <pc:sldMk cId="752271219" sldId="319"/>
            <ac:spMk id="45" creationId="{57060A62-7528-48AB-90B0-44C079707A44}"/>
          </ac:spMkLst>
        </pc:spChg>
        <pc:spChg chg="mod topLvl">
          <ac:chgData name="雄斗 増本" userId="c33bc751-cd93-45c0-ad15-94131cb6fb34" providerId="ADAL" clId="{EE9B2E8F-BB2E-447E-8CE5-49AD846F0CD0}" dt="2019-12-25T05:55:08.434" v="21092" actId="1076"/>
          <ac:spMkLst>
            <pc:docMk/>
            <pc:sldMk cId="752271219" sldId="319"/>
            <ac:spMk id="46" creationId="{F67F6E7A-3482-4780-BCA0-3FB1442E33CC}"/>
          </ac:spMkLst>
        </pc:spChg>
        <pc:spChg chg="mod">
          <ac:chgData name="雄斗 増本" userId="c33bc751-cd93-45c0-ad15-94131cb6fb34" providerId="ADAL" clId="{EE9B2E8F-BB2E-447E-8CE5-49AD846F0CD0}" dt="2019-12-09T09:23:58.242" v="15143"/>
          <ac:spMkLst>
            <pc:docMk/>
            <pc:sldMk cId="752271219" sldId="319"/>
            <ac:spMk id="47" creationId="{8A6E0E2F-CEA6-47A2-BC36-B1CDE17D1530}"/>
          </ac:spMkLst>
        </pc:spChg>
        <pc:spChg chg="add del mod">
          <ac:chgData name="雄斗 増本" userId="c33bc751-cd93-45c0-ad15-94131cb6fb34" providerId="ADAL" clId="{EE9B2E8F-BB2E-447E-8CE5-49AD846F0CD0}" dt="2019-12-25T05:51:57.733" v="20777" actId="478"/>
          <ac:spMkLst>
            <pc:docMk/>
            <pc:sldMk cId="752271219" sldId="319"/>
            <ac:spMk id="48" creationId="{55CB808B-FFA3-42D1-B375-F7B158707ACB}"/>
          </ac:spMkLst>
        </pc:spChg>
        <pc:spChg chg="add mod">
          <ac:chgData name="雄斗 増本" userId="c33bc751-cd93-45c0-ad15-94131cb6fb34" providerId="ADAL" clId="{EE9B2E8F-BB2E-447E-8CE5-49AD846F0CD0}" dt="2020-01-06T05:26:35.059" v="25448" actId="403"/>
          <ac:spMkLst>
            <pc:docMk/>
            <pc:sldMk cId="752271219" sldId="319"/>
            <ac:spMk id="49" creationId="{8ECCC6D7-8756-41BD-BE7C-1E11220C17E9}"/>
          </ac:spMkLst>
        </pc:spChg>
        <pc:spChg chg="add mod">
          <ac:chgData name="雄斗 増本" userId="c33bc751-cd93-45c0-ad15-94131cb6fb34" providerId="ADAL" clId="{EE9B2E8F-BB2E-447E-8CE5-49AD846F0CD0}" dt="2019-12-25T05:53:29.533" v="20844" actId="571"/>
          <ac:spMkLst>
            <pc:docMk/>
            <pc:sldMk cId="752271219" sldId="319"/>
            <ac:spMk id="50" creationId="{3F7432DF-3FC7-4F3E-B759-039AAAE56574}"/>
          </ac:spMkLst>
        </pc:spChg>
        <pc:spChg chg="mod">
          <ac:chgData name="雄斗 増本" userId="c33bc751-cd93-45c0-ad15-94131cb6fb34" providerId="ADAL" clId="{EE9B2E8F-BB2E-447E-8CE5-49AD846F0CD0}" dt="2019-12-09T09:24:09.268" v="15189" actId="20577"/>
          <ac:spMkLst>
            <pc:docMk/>
            <pc:sldMk cId="752271219" sldId="319"/>
            <ac:spMk id="53" creationId="{A4797C56-4726-4A11-BFFD-5A3CCD034175}"/>
          </ac:spMkLst>
        </pc:spChg>
        <pc:spChg chg="mod">
          <ac:chgData name="雄斗 増本" userId="c33bc751-cd93-45c0-ad15-94131cb6fb34" providerId="ADAL" clId="{EE9B2E8F-BB2E-447E-8CE5-49AD846F0CD0}" dt="2019-12-09T09:22:32.226" v="15065"/>
          <ac:spMkLst>
            <pc:docMk/>
            <pc:sldMk cId="752271219" sldId="319"/>
            <ac:spMk id="54" creationId="{970F9BCC-4941-4709-9FDB-929B9E51A032}"/>
          </ac:spMkLst>
        </pc:spChg>
        <pc:spChg chg="del">
          <ac:chgData name="雄斗 増本" userId="c33bc751-cd93-45c0-ad15-94131cb6fb34" providerId="ADAL" clId="{EE9B2E8F-BB2E-447E-8CE5-49AD846F0CD0}" dt="2019-12-09T09:23:00.393" v="15108" actId="478"/>
          <ac:spMkLst>
            <pc:docMk/>
            <pc:sldMk cId="752271219" sldId="319"/>
            <ac:spMk id="57" creationId="{167D5CD1-71A3-4E65-8EFF-1238802A157D}"/>
          </ac:spMkLst>
        </pc:spChg>
        <pc:spChg chg="del">
          <ac:chgData name="雄斗 増本" userId="c33bc751-cd93-45c0-ad15-94131cb6fb34" providerId="ADAL" clId="{EE9B2E8F-BB2E-447E-8CE5-49AD846F0CD0}" dt="2019-12-09T09:23:00.393" v="15108" actId="478"/>
          <ac:spMkLst>
            <pc:docMk/>
            <pc:sldMk cId="752271219" sldId="319"/>
            <ac:spMk id="58" creationId="{E5A9C797-48C0-4CD3-8B14-A8C0AEBDE1F1}"/>
          </ac:spMkLst>
        </pc:spChg>
        <pc:spChg chg="del">
          <ac:chgData name="雄斗 増本" userId="c33bc751-cd93-45c0-ad15-94131cb6fb34" providerId="ADAL" clId="{EE9B2E8F-BB2E-447E-8CE5-49AD846F0CD0}" dt="2019-12-09T09:23:00.393" v="15108" actId="478"/>
          <ac:spMkLst>
            <pc:docMk/>
            <pc:sldMk cId="752271219" sldId="319"/>
            <ac:spMk id="59" creationId="{242A6772-B05F-4DB8-BA88-5E22A8D9CCA4}"/>
          </ac:spMkLst>
        </pc:spChg>
        <pc:spChg chg="del">
          <ac:chgData name="雄斗 増本" userId="c33bc751-cd93-45c0-ad15-94131cb6fb34" providerId="ADAL" clId="{EE9B2E8F-BB2E-447E-8CE5-49AD846F0CD0}" dt="2019-12-09T09:23:00.393" v="15108" actId="478"/>
          <ac:spMkLst>
            <pc:docMk/>
            <pc:sldMk cId="752271219" sldId="319"/>
            <ac:spMk id="60" creationId="{E76F3358-A2AE-4F8E-9312-561D6658142E}"/>
          </ac:spMkLst>
        </pc:spChg>
        <pc:spChg chg="del">
          <ac:chgData name="雄斗 増本" userId="c33bc751-cd93-45c0-ad15-94131cb6fb34" providerId="ADAL" clId="{EE9B2E8F-BB2E-447E-8CE5-49AD846F0CD0}" dt="2019-12-09T09:23:00.393" v="15108" actId="478"/>
          <ac:spMkLst>
            <pc:docMk/>
            <pc:sldMk cId="752271219" sldId="319"/>
            <ac:spMk id="61" creationId="{19BC6508-AC5E-4187-A2B1-D7590CF46234}"/>
          </ac:spMkLst>
        </pc:spChg>
        <pc:spChg chg="del">
          <ac:chgData name="雄斗 増本" userId="c33bc751-cd93-45c0-ad15-94131cb6fb34" providerId="ADAL" clId="{EE9B2E8F-BB2E-447E-8CE5-49AD846F0CD0}" dt="2019-12-09T09:23:00.393" v="15108" actId="478"/>
          <ac:spMkLst>
            <pc:docMk/>
            <pc:sldMk cId="752271219" sldId="319"/>
            <ac:spMk id="62" creationId="{EC3DA295-5547-4BC8-A385-A4C24B222C92}"/>
          </ac:spMkLst>
        </pc:spChg>
        <pc:spChg chg="del">
          <ac:chgData name="雄斗 増本" userId="c33bc751-cd93-45c0-ad15-94131cb6fb34" providerId="ADAL" clId="{EE9B2E8F-BB2E-447E-8CE5-49AD846F0CD0}" dt="2019-12-09T09:23:00.393" v="15108" actId="478"/>
          <ac:spMkLst>
            <pc:docMk/>
            <pc:sldMk cId="752271219" sldId="319"/>
            <ac:spMk id="63" creationId="{5034059C-9DA2-4BA4-84E4-B138B627036D}"/>
          </ac:spMkLst>
        </pc:spChg>
        <pc:spChg chg="del">
          <ac:chgData name="雄斗 増本" userId="c33bc751-cd93-45c0-ad15-94131cb6fb34" providerId="ADAL" clId="{EE9B2E8F-BB2E-447E-8CE5-49AD846F0CD0}" dt="2019-12-09T09:23:00.393" v="15108" actId="478"/>
          <ac:spMkLst>
            <pc:docMk/>
            <pc:sldMk cId="752271219" sldId="319"/>
            <ac:spMk id="64" creationId="{4FB532EB-1B72-4315-B6B6-ED458C8BCA14}"/>
          </ac:spMkLst>
        </pc:spChg>
        <pc:spChg chg="del">
          <ac:chgData name="雄斗 増本" userId="c33bc751-cd93-45c0-ad15-94131cb6fb34" providerId="ADAL" clId="{EE9B2E8F-BB2E-447E-8CE5-49AD846F0CD0}" dt="2019-12-09T09:23:00.393" v="15108" actId="478"/>
          <ac:spMkLst>
            <pc:docMk/>
            <pc:sldMk cId="752271219" sldId="319"/>
            <ac:spMk id="65" creationId="{724A5F26-338D-4813-80FA-C071480BE168}"/>
          </ac:spMkLst>
        </pc:spChg>
        <pc:spChg chg="del">
          <ac:chgData name="雄斗 増本" userId="c33bc751-cd93-45c0-ad15-94131cb6fb34" providerId="ADAL" clId="{EE9B2E8F-BB2E-447E-8CE5-49AD846F0CD0}" dt="2019-12-09T09:23:00.393" v="15108" actId="478"/>
          <ac:spMkLst>
            <pc:docMk/>
            <pc:sldMk cId="752271219" sldId="319"/>
            <ac:spMk id="66" creationId="{5C57B848-2FCB-45FB-9559-118557CDA57E}"/>
          </ac:spMkLst>
        </pc:spChg>
        <pc:spChg chg="del">
          <ac:chgData name="雄斗 増本" userId="c33bc751-cd93-45c0-ad15-94131cb6fb34" providerId="ADAL" clId="{EE9B2E8F-BB2E-447E-8CE5-49AD846F0CD0}" dt="2019-12-09T09:23:00.393" v="15108" actId="478"/>
          <ac:spMkLst>
            <pc:docMk/>
            <pc:sldMk cId="752271219" sldId="319"/>
            <ac:spMk id="67" creationId="{CFC6313B-E725-466F-9350-1885E55F6203}"/>
          </ac:spMkLst>
        </pc:spChg>
        <pc:spChg chg="del">
          <ac:chgData name="雄斗 増本" userId="c33bc751-cd93-45c0-ad15-94131cb6fb34" providerId="ADAL" clId="{EE9B2E8F-BB2E-447E-8CE5-49AD846F0CD0}" dt="2019-12-09T09:23:00.393" v="15108" actId="478"/>
          <ac:spMkLst>
            <pc:docMk/>
            <pc:sldMk cId="752271219" sldId="319"/>
            <ac:spMk id="68" creationId="{B0CA676B-EB64-446E-99AF-C870A7E3EE9A}"/>
          </ac:spMkLst>
        </pc:spChg>
        <pc:spChg chg="del">
          <ac:chgData name="雄斗 増本" userId="c33bc751-cd93-45c0-ad15-94131cb6fb34" providerId="ADAL" clId="{EE9B2E8F-BB2E-447E-8CE5-49AD846F0CD0}" dt="2019-12-09T09:23:00.393" v="15108" actId="478"/>
          <ac:spMkLst>
            <pc:docMk/>
            <pc:sldMk cId="752271219" sldId="319"/>
            <ac:spMk id="73" creationId="{36D85B38-F95E-46AF-98A9-630E05EE2DFC}"/>
          </ac:spMkLst>
        </pc:spChg>
        <pc:grpChg chg="del">
          <ac:chgData name="雄斗 増本" userId="c33bc751-cd93-45c0-ad15-94131cb6fb34" providerId="ADAL" clId="{EE9B2E8F-BB2E-447E-8CE5-49AD846F0CD0}" dt="2020-01-06T05:15:01.531" v="25217" actId="478"/>
          <ac:grpSpMkLst>
            <pc:docMk/>
            <pc:sldMk cId="752271219" sldId="319"/>
            <ac:grpSpMk id="16" creationId="{DAF723DE-7F52-4EB6-A65E-1945CEA440FD}"/>
          </ac:grpSpMkLst>
        </pc:grpChg>
        <pc:grpChg chg="add del mod">
          <ac:chgData name="雄斗 増本" userId="c33bc751-cd93-45c0-ad15-94131cb6fb34" providerId="ADAL" clId="{EE9B2E8F-BB2E-447E-8CE5-49AD846F0CD0}" dt="2019-12-25T05:52:21.599" v="20779" actId="165"/>
          <ac:grpSpMkLst>
            <pc:docMk/>
            <pc:sldMk cId="752271219" sldId="319"/>
            <ac:grpSpMk id="38" creationId="{F578BA8F-CA21-48A8-A84E-188BC9B01DB9}"/>
          </ac:grpSpMkLst>
        </pc:grpChg>
        <pc:grpChg chg="del">
          <ac:chgData name="雄斗 増本" userId="c33bc751-cd93-45c0-ad15-94131cb6fb34" providerId="ADAL" clId="{EE9B2E8F-BB2E-447E-8CE5-49AD846F0CD0}" dt="2019-12-09T09:23:00.393" v="15108" actId="478"/>
          <ac:grpSpMkLst>
            <pc:docMk/>
            <pc:sldMk cId="752271219" sldId="319"/>
            <ac:grpSpMk id="44" creationId="{886DF6EC-3C0A-427F-8085-026331B99521}"/>
          </ac:grpSpMkLst>
        </pc:grpChg>
        <pc:grpChg chg="mod">
          <ac:chgData name="雄斗 増本" userId="c33bc751-cd93-45c0-ad15-94131cb6fb34" providerId="ADAL" clId="{EE9B2E8F-BB2E-447E-8CE5-49AD846F0CD0}" dt="2019-12-09T09:24:09.014" v="15188"/>
          <ac:grpSpMkLst>
            <pc:docMk/>
            <pc:sldMk cId="752271219" sldId="319"/>
            <ac:grpSpMk id="52" creationId="{47D09488-9798-4373-8606-A18D840D3CE0}"/>
          </ac:grpSpMkLst>
        </pc:grpChg>
        <pc:picChg chg="del">
          <ac:chgData name="雄斗 増本" userId="c33bc751-cd93-45c0-ad15-94131cb6fb34" providerId="ADAL" clId="{EE9B2E8F-BB2E-447E-8CE5-49AD846F0CD0}" dt="2019-12-09T09:23:00.393" v="15108" actId="478"/>
          <ac:picMkLst>
            <pc:docMk/>
            <pc:sldMk cId="752271219" sldId="319"/>
            <ac:picMk id="3" creationId="{30D2ABBF-C28D-4EC8-A233-58D04B184837}"/>
          </ac:picMkLst>
        </pc:picChg>
        <pc:picChg chg="add mod modCrop">
          <ac:chgData name="雄斗 増本" userId="c33bc751-cd93-45c0-ad15-94131cb6fb34" providerId="ADAL" clId="{EE9B2E8F-BB2E-447E-8CE5-49AD846F0CD0}" dt="2020-01-06T05:15:10.769" v="25220" actId="14100"/>
          <ac:picMkLst>
            <pc:docMk/>
            <pc:sldMk cId="752271219" sldId="319"/>
            <ac:picMk id="71" creationId="{3BE55A28-C2AF-4045-A31C-BB1AE68884B0}"/>
          </ac:picMkLst>
        </pc:picChg>
      </pc:sldChg>
      <pc:sldChg chg="add del">
        <pc:chgData name="雄斗 増本" userId="c33bc751-cd93-45c0-ad15-94131cb6fb34" providerId="ADAL" clId="{EE9B2E8F-BB2E-447E-8CE5-49AD846F0CD0}" dt="2019-12-09T05:12:40.082" v="13119" actId="47"/>
        <pc:sldMkLst>
          <pc:docMk/>
          <pc:sldMk cId="3522932752" sldId="319"/>
        </pc:sldMkLst>
      </pc:sldChg>
      <pc:sldChg chg="add del">
        <pc:chgData name="雄斗 増本" userId="c33bc751-cd93-45c0-ad15-94131cb6fb34" providerId="ADAL" clId="{EE9B2E8F-BB2E-447E-8CE5-49AD846F0CD0}" dt="2019-12-09T05:12:40.082" v="13119" actId="47"/>
        <pc:sldMkLst>
          <pc:docMk/>
          <pc:sldMk cId="1047600609" sldId="320"/>
        </pc:sldMkLst>
      </pc:sldChg>
      <pc:sldChg chg="addSp delSp modSp add ord">
        <pc:chgData name="雄斗 増本" userId="c33bc751-cd93-45c0-ad15-94131cb6fb34" providerId="ADAL" clId="{EE9B2E8F-BB2E-447E-8CE5-49AD846F0CD0}" dt="2020-01-06T05:15:29.716" v="25227" actId="1076"/>
        <pc:sldMkLst>
          <pc:docMk/>
          <pc:sldMk cId="2164217422" sldId="320"/>
        </pc:sldMkLst>
        <pc:spChg chg="del mod">
          <ac:chgData name="雄斗 増本" userId="c33bc751-cd93-45c0-ad15-94131cb6fb34" providerId="ADAL" clId="{EE9B2E8F-BB2E-447E-8CE5-49AD846F0CD0}" dt="2019-12-18T07:37:06.478" v="17685" actId="478"/>
          <ac:spMkLst>
            <pc:docMk/>
            <pc:sldMk cId="2164217422" sldId="320"/>
            <ac:spMk id="12" creationId="{541E6206-F93F-4428-94E2-64287726CCEA}"/>
          </ac:spMkLst>
        </pc:spChg>
        <pc:spChg chg="mod">
          <ac:chgData name="雄斗 増本" userId="c33bc751-cd93-45c0-ad15-94131cb6fb34" providerId="ADAL" clId="{EE9B2E8F-BB2E-447E-8CE5-49AD846F0CD0}" dt="2019-12-18T08:02:25.398" v="19425" actId="20577"/>
          <ac:spMkLst>
            <pc:docMk/>
            <pc:sldMk cId="2164217422" sldId="320"/>
            <ac:spMk id="15" creationId="{6FC9C8F1-2AF6-47D2-920C-916D0F6F4495}"/>
          </ac:spMkLst>
        </pc:spChg>
        <pc:spChg chg="del">
          <ac:chgData name="雄斗 増本" userId="c33bc751-cd93-45c0-ad15-94131cb6fb34" providerId="ADAL" clId="{EE9B2E8F-BB2E-447E-8CE5-49AD846F0CD0}" dt="2019-12-09T09:26:01.969" v="15504" actId="478"/>
          <ac:spMkLst>
            <pc:docMk/>
            <pc:sldMk cId="2164217422" sldId="320"/>
            <ac:spMk id="41" creationId="{7E4C607D-EC35-459C-895C-F9173BB588EF}"/>
          </ac:spMkLst>
        </pc:spChg>
        <pc:spChg chg="del mod">
          <ac:chgData name="雄斗 増本" userId="c33bc751-cd93-45c0-ad15-94131cb6fb34" providerId="ADAL" clId="{EE9B2E8F-BB2E-447E-8CE5-49AD846F0CD0}" dt="2019-12-18T07:37:37.215" v="17688" actId="478"/>
          <ac:spMkLst>
            <pc:docMk/>
            <pc:sldMk cId="2164217422" sldId="320"/>
            <ac:spMk id="47" creationId="{8A6E0E2F-CEA6-47A2-BC36-B1CDE17D1530}"/>
          </ac:spMkLst>
        </pc:spChg>
        <pc:spChg chg="mod">
          <ac:chgData name="雄斗 増本" userId="c33bc751-cd93-45c0-ad15-94131cb6fb34" providerId="ADAL" clId="{EE9B2E8F-BB2E-447E-8CE5-49AD846F0CD0}" dt="2019-12-18T08:05:02.782" v="19833"/>
          <ac:spMkLst>
            <pc:docMk/>
            <pc:sldMk cId="2164217422" sldId="320"/>
            <ac:spMk id="53" creationId="{A4797C56-4726-4A11-BFFD-5A3CCD034175}"/>
          </ac:spMkLst>
        </pc:spChg>
        <pc:spChg chg="mod">
          <ac:chgData name="雄斗 増本" userId="c33bc751-cd93-45c0-ad15-94131cb6fb34" providerId="ADAL" clId="{EE9B2E8F-BB2E-447E-8CE5-49AD846F0CD0}" dt="2019-12-18T08:05:16.574" v="19881"/>
          <ac:spMkLst>
            <pc:docMk/>
            <pc:sldMk cId="2164217422" sldId="320"/>
            <ac:spMk id="54" creationId="{970F9BCC-4941-4709-9FDB-929B9E51A032}"/>
          </ac:spMkLst>
        </pc:spChg>
        <pc:spChg chg="add del">
          <ac:chgData name="雄斗 増本" userId="c33bc751-cd93-45c0-ad15-94131cb6fb34" providerId="ADAL" clId="{EE9B2E8F-BB2E-447E-8CE5-49AD846F0CD0}" dt="2019-12-18T07:37:05.840" v="17684" actId="478"/>
          <ac:spMkLst>
            <pc:docMk/>
            <pc:sldMk cId="2164217422" sldId="320"/>
            <ac:spMk id="55" creationId="{48C5EC4F-836A-481E-AC5D-77FB2DDE74A9}"/>
          </ac:spMkLst>
        </pc:spChg>
        <pc:spChg chg="del">
          <ac:chgData name="雄斗 増本" userId="c33bc751-cd93-45c0-ad15-94131cb6fb34" providerId="ADAL" clId="{EE9B2E8F-BB2E-447E-8CE5-49AD846F0CD0}" dt="2019-12-09T09:26:04.601" v="15505" actId="478"/>
          <ac:spMkLst>
            <pc:docMk/>
            <pc:sldMk cId="2164217422" sldId="320"/>
            <ac:spMk id="57" creationId="{167D5CD1-71A3-4E65-8EFF-1238802A157D}"/>
          </ac:spMkLst>
        </pc:spChg>
        <pc:spChg chg="add mod">
          <ac:chgData name="雄斗 増本" userId="c33bc751-cd93-45c0-ad15-94131cb6fb34" providerId="ADAL" clId="{EE9B2E8F-BB2E-447E-8CE5-49AD846F0CD0}" dt="2020-01-06T05:15:29.716" v="25227" actId="1076"/>
          <ac:spMkLst>
            <pc:docMk/>
            <pc:sldMk cId="2164217422" sldId="320"/>
            <ac:spMk id="58" creationId="{8D179804-CDD6-431F-9E63-C4059CAE2961}"/>
          </ac:spMkLst>
        </pc:spChg>
        <pc:spChg chg="del">
          <ac:chgData name="雄斗 増本" userId="c33bc751-cd93-45c0-ad15-94131cb6fb34" providerId="ADAL" clId="{EE9B2E8F-BB2E-447E-8CE5-49AD846F0CD0}" dt="2019-12-09T09:26:04.601" v="15505" actId="478"/>
          <ac:spMkLst>
            <pc:docMk/>
            <pc:sldMk cId="2164217422" sldId="320"/>
            <ac:spMk id="58" creationId="{E5A9C797-48C0-4CD3-8B14-A8C0AEBDE1F1}"/>
          </ac:spMkLst>
        </pc:spChg>
        <pc:spChg chg="del">
          <ac:chgData name="雄斗 増本" userId="c33bc751-cd93-45c0-ad15-94131cb6fb34" providerId="ADAL" clId="{EE9B2E8F-BB2E-447E-8CE5-49AD846F0CD0}" dt="2019-12-09T09:26:04.601" v="15505" actId="478"/>
          <ac:spMkLst>
            <pc:docMk/>
            <pc:sldMk cId="2164217422" sldId="320"/>
            <ac:spMk id="59" creationId="{242A6772-B05F-4DB8-BA88-5E22A8D9CCA4}"/>
          </ac:spMkLst>
        </pc:spChg>
        <pc:spChg chg="add">
          <ac:chgData name="雄斗 増本" userId="c33bc751-cd93-45c0-ad15-94131cb6fb34" providerId="ADAL" clId="{EE9B2E8F-BB2E-447E-8CE5-49AD846F0CD0}" dt="2019-12-18T07:37:07.319" v="17686"/>
          <ac:spMkLst>
            <pc:docMk/>
            <pc:sldMk cId="2164217422" sldId="320"/>
            <ac:spMk id="59" creationId="{41F0BCBE-3170-446D-9CCB-CADC65F1E8DF}"/>
          </ac:spMkLst>
        </pc:spChg>
        <pc:spChg chg="add mod">
          <ac:chgData name="雄斗 増本" userId="c33bc751-cd93-45c0-ad15-94131cb6fb34" providerId="ADAL" clId="{EE9B2E8F-BB2E-447E-8CE5-49AD846F0CD0}" dt="2019-12-18T08:04:50.486" v="19777"/>
          <ac:spMkLst>
            <pc:docMk/>
            <pc:sldMk cId="2164217422" sldId="320"/>
            <ac:spMk id="60" creationId="{D5AEF418-4F82-4960-BA91-04190BAB0394}"/>
          </ac:spMkLst>
        </pc:spChg>
        <pc:spChg chg="del">
          <ac:chgData name="雄斗 増本" userId="c33bc751-cd93-45c0-ad15-94131cb6fb34" providerId="ADAL" clId="{EE9B2E8F-BB2E-447E-8CE5-49AD846F0CD0}" dt="2019-12-09T09:26:04.601" v="15505" actId="478"/>
          <ac:spMkLst>
            <pc:docMk/>
            <pc:sldMk cId="2164217422" sldId="320"/>
            <ac:spMk id="60" creationId="{E76F3358-A2AE-4F8E-9312-561D6658142E}"/>
          </ac:spMkLst>
        </pc:spChg>
        <pc:spChg chg="del">
          <ac:chgData name="雄斗 増本" userId="c33bc751-cd93-45c0-ad15-94131cb6fb34" providerId="ADAL" clId="{EE9B2E8F-BB2E-447E-8CE5-49AD846F0CD0}" dt="2019-12-09T09:26:04.601" v="15505" actId="478"/>
          <ac:spMkLst>
            <pc:docMk/>
            <pc:sldMk cId="2164217422" sldId="320"/>
            <ac:spMk id="61" creationId="{19BC6508-AC5E-4187-A2B1-D7590CF46234}"/>
          </ac:spMkLst>
        </pc:spChg>
        <pc:spChg chg="add del mod">
          <ac:chgData name="雄斗 増本" userId="c33bc751-cd93-45c0-ad15-94131cb6fb34" providerId="ADAL" clId="{EE9B2E8F-BB2E-447E-8CE5-49AD846F0CD0}" dt="2019-12-18T08:06:28.407" v="19987" actId="478"/>
          <ac:spMkLst>
            <pc:docMk/>
            <pc:sldMk cId="2164217422" sldId="320"/>
            <ac:spMk id="61" creationId="{60BAFB89-6EFE-474F-A2BF-913434349603}"/>
          </ac:spMkLst>
        </pc:spChg>
        <pc:spChg chg="add del mod">
          <ac:chgData name="雄斗 増本" userId="c33bc751-cd93-45c0-ad15-94131cb6fb34" providerId="ADAL" clId="{EE9B2E8F-BB2E-447E-8CE5-49AD846F0CD0}" dt="2019-12-18T08:06:29.102" v="19988" actId="478"/>
          <ac:spMkLst>
            <pc:docMk/>
            <pc:sldMk cId="2164217422" sldId="320"/>
            <ac:spMk id="62" creationId="{02DF4CFD-D799-4B64-ABDD-0237A7CA802C}"/>
          </ac:spMkLst>
        </pc:spChg>
        <pc:spChg chg="mod">
          <ac:chgData name="雄斗 増本" userId="c33bc751-cd93-45c0-ad15-94131cb6fb34" providerId="ADAL" clId="{EE9B2E8F-BB2E-447E-8CE5-49AD846F0CD0}" dt="2020-01-06T05:15:21.839" v="25223" actId="1076"/>
          <ac:spMkLst>
            <pc:docMk/>
            <pc:sldMk cId="2164217422" sldId="320"/>
            <ac:spMk id="62" creationId="{BB85A395-014F-AB4A-8F9B-4180983FFA74}"/>
          </ac:spMkLst>
        </pc:spChg>
        <pc:spChg chg="del">
          <ac:chgData name="雄斗 増本" userId="c33bc751-cd93-45c0-ad15-94131cb6fb34" providerId="ADAL" clId="{EE9B2E8F-BB2E-447E-8CE5-49AD846F0CD0}" dt="2019-12-09T09:26:04.601" v="15505" actId="478"/>
          <ac:spMkLst>
            <pc:docMk/>
            <pc:sldMk cId="2164217422" sldId="320"/>
            <ac:spMk id="62" creationId="{EC3DA295-5547-4BC8-A385-A4C24B222C92}"/>
          </ac:spMkLst>
        </pc:spChg>
        <pc:spChg chg="add mod">
          <ac:chgData name="雄斗 増本" userId="c33bc751-cd93-45c0-ad15-94131cb6fb34" providerId="ADAL" clId="{EE9B2E8F-BB2E-447E-8CE5-49AD846F0CD0}" dt="2020-01-06T05:15:18.772" v="25222" actId="1076"/>
          <ac:spMkLst>
            <pc:docMk/>
            <pc:sldMk cId="2164217422" sldId="320"/>
            <ac:spMk id="63" creationId="{0EC00113-C16F-4B63-BF10-A8E0B7BC2F55}"/>
          </ac:spMkLst>
        </pc:spChg>
        <pc:spChg chg="del">
          <ac:chgData name="雄斗 増本" userId="c33bc751-cd93-45c0-ad15-94131cb6fb34" providerId="ADAL" clId="{EE9B2E8F-BB2E-447E-8CE5-49AD846F0CD0}" dt="2019-12-09T09:26:04.601" v="15505" actId="478"/>
          <ac:spMkLst>
            <pc:docMk/>
            <pc:sldMk cId="2164217422" sldId="320"/>
            <ac:spMk id="63" creationId="{5034059C-9DA2-4BA4-84E4-B138B627036D}"/>
          </ac:spMkLst>
        </pc:spChg>
        <pc:spChg chg="del">
          <ac:chgData name="雄斗 増本" userId="c33bc751-cd93-45c0-ad15-94131cb6fb34" providerId="ADAL" clId="{EE9B2E8F-BB2E-447E-8CE5-49AD846F0CD0}" dt="2019-12-09T09:26:04.601" v="15505" actId="478"/>
          <ac:spMkLst>
            <pc:docMk/>
            <pc:sldMk cId="2164217422" sldId="320"/>
            <ac:spMk id="64" creationId="{4FB532EB-1B72-4315-B6B6-ED458C8BCA14}"/>
          </ac:spMkLst>
        </pc:spChg>
        <pc:spChg chg="add mod">
          <ac:chgData name="雄斗 増本" userId="c33bc751-cd93-45c0-ad15-94131cb6fb34" providerId="ADAL" clId="{EE9B2E8F-BB2E-447E-8CE5-49AD846F0CD0}" dt="2020-01-06T05:15:18.772" v="25222" actId="1076"/>
          <ac:spMkLst>
            <pc:docMk/>
            <pc:sldMk cId="2164217422" sldId="320"/>
            <ac:spMk id="64" creationId="{970C48CE-5602-403C-9B96-EBF1A2916EE0}"/>
          </ac:spMkLst>
        </pc:spChg>
        <pc:spChg chg="del">
          <ac:chgData name="雄斗 増本" userId="c33bc751-cd93-45c0-ad15-94131cb6fb34" providerId="ADAL" clId="{EE9B2E8F-BB2E-447E-8CE5-49AD846F0CD0}" dt="2019-12-09T09:26:04.601" v="15505" actId="478"/>
          <ac:spMkLst>
            <pc:docMk/>
            <pc:sldMk cId="2164217422" sldId="320"/>
            <ac:spMk id="65" creationId="{724A5F26-338D-4813-80FA-C071480BE168}"/>
          </ac:spMkLst>
        </pc:spChg>
        <pc:spChg chg="add mod">
          <ac:chgData name="雄斗 増本" userId="c33bc751-cd93-45c0-ad15-94131cb6fb34" providerId="ADAL" clId="{EE9B2E8F-BB2E-447E-8CE5-49AD846F0CD0}" dt="2020-01-06T05:15:18.772" v="25222" actId="1076"/>
          <ac:spMkLst>
            <pc:docMk/>
            <pc:sldMk cId="2164217422" sldId="320"/>
            <ac:spMk id="65" creationId="{D678650E-F12D-414F-BFBC-075E7E7E8596}"/>
          </ac:spMkLst>
        </pc:spChg>
        <pc:spChg chg="del">
          <ac:chgData name="雄斗 増本" userId="c33bc751-cd93-45c0-ad15-94131cb6fb34" providerId="ADAL" clId="{EE9B2E8F-BB2E-447E-8CE5-49AD846F0CD0}" dt="2019-12-09T09:26:04.601" v="15505" actId="478"/>
          <ac:spMkLst>
            <pc:docMk/>
            <pc:sldMk cId="2164217422" sldId="320"/>
            <ac:spMk id="66" creationId="{5C57B848-2FCB-45FB-9559-118557CDA57E}"/>
          </ac:spMkLst>
        </pc:spChg>
        <pc:spChg chg="del">
          <ac:chgData name="雄斗 増本" userId="c33bc751-cd93-45c0-ad15-94131cb6fb34" providerId="ADAL" clId="{EE9B2E8F-BB2E-447E-8CE5-49AD846F0CD0}" dt="2019-12-09T09:26:04.601" v="15505" actId="478"/>
          <ac:spMkLst>
            <pc:docMk/>
            <pc:sldMk cId="2164217422" sldId="320"/>
            <ac:spMk id="67" creationId="{CFC6313B-E725-466F-9350-1885E55F6203}"/>
          </ac:spMkLst>
        </pc:spChg>
        <pc:spChg chg="del mod">
          <ac:chgData name="雄斗 増本" userId="c33bc751-cd93-45c0-ad15-94131cb6fb34" providerId="ADAL" clId="{EE9B2E8F-BB2E-447E-8CE5-49AD846F0CD0}" dt="2019-12-10T03:17:50.422" v="17050" actId="478"/>
          <ac:spMkLst>
            <pc:docMk/>
            <pc:sldMk cId="2164217422" sldId="320"/>
            <ac:spMk id="73" creationId="{36D85B38-F95E-46AF-98A9-630E05EE2DFC}"/>
          </ac:spMkLst>
        </pc:spChg>
        <pc:spChg chg="add mod">
          <ac:chgData name="雄斗 増本" userId="c33bc751-cd93-45c0-ad15-94131cb6fb34" providerId="ADAL" clId="{EE9B2E8F-BB2E-447E-8CE5-49AD846F0CD0}" dt="2020-01-06T05:15:18.772" v="25222" actId="1076"/>
          <ac:spMkLst>
            <pc:docMk/>
            <pc:sldMk cId="2164217422" sldId="320"/>
            <ac:spMk id="74" creationId="{CCEAC174-6CA1-446E-A416-755AFC355CC1}"/>
          </ac:spMkLst>
        </pc:spChg>
        <pc:spChg chg="add mod">
          <ac:chgData name="雄斗 増本" userId="c33bc751-cd93-45c0-ad15-94131cb6fb34" providerId="ADAL" clId="{EE9B2E8F-BB2E-447E-8CE5-49AD846F0CD0}" dt="2020-01-06T05:15:18.772" v="25222" actId="1076"/>
          <ac:spMkLst>
            <pc:docMk/>
            <pc:sldMk cId="2164217422" sldId="320"/>
            <ac:spMk id="75" creationId="{1A2092DD-BDD1-4BF0-8A77-0F8193A6921E}"/>
          </ac:spMkLst>
        </pc:spChg>
        <pc:spChg chg="del">
          <ac:chgData name="雄斗 増本" userId="c33bc751-cd93-45c0-ad15-94131cb6fb34" providerId="ADAL" clId="{EE9B2E8F-BB2E-447E-8CE5-49AD846F0CD0}" dt="2019-12-09T09:32:11.521" v="16015" actId="478"/>
          <ac:spMkLst>
            <pc:docMk/>
            <pc:sldMk cId="2164217422" sldId="320"/>
            <ac:spMk id="81" creationId="{D4CB5DF2-27F6-44B7-A177-71D155DF0454}"/>
          </ac:spMkLst>
        </pc:spChg>
        <pc:spChg chg="mod">
          <ac:chgData name="雄斗 増本" userId="c33bc751-cd93-45c0-ad15-94131cb6fb34" providerId="ADAL" clId="{EE9B2E8F-BB2E-447E-8CE5-49AD846F0CD0}" dt="2019-12-09T09:32:10.273" v="16014" actId="1076"/>
          <ac:spMkLst>
            <pc:docMk/>
            <pc:sldMk cId="2164217422" sldId="320"/>
            <ac:spMk id="82" creationId="{12280943-C7E3-4F08-96EB-2BF113E3B684}"/>
          </ac:spMkLst>
        </pc:spChg>
        <pc:spChg chg="mod">
          <ac:chgData name="雄斗 増本" userId="c33bc751-cd93-45c0-ad15-94131cb6fb34" providerId="ADAL" clId="{EE9B2E8F-BB2E-447E-8CE5-49AD846F0CD0}" dt="2019-12-09T09:32:32.138" v="16029" actId="20577"/>
          <ac:spMkLst>
            <pc:docMk/>
            <pc:sldMk cId="2164217422" sldId="320"/>
            <ac:spMk id="83" creationId="{3463FE53-5BB0-4B7E-B11B-42C989A4C5BB}"/>
          </ac:spMkLst>
        </pc:spChg>
        <pc:grpChg chg="del">
          <ac:chgData name="雄斗 増本" userId="c33bc751-cd93-45c0-ad15-94131cb6fb34" providerId="ADAL" clId="{EE9B2E8F-BB2E-447E-8CE5-49AD846F0CD0}" dt="2020-01-06T05:15:14.362" v="25221" actId="478"/>
          <ac:grpSpMkLst>
            <pc:docMk/>
            <pc:sldMk cId="2164217422" sldId="320"/>
            <ac:grpSpMk id="16" creationId="{DAF723DE-7F52-4EB6-A65E-1945CEA440FD}"/>
          </ac:grpSpMkLst>
        </pc:grpChg>
        <pc:grpChg chg="del">
          <ac:chgData name="雄斗 増本" userId="c33bc751-cd93-45c0-ad15-94131cb6fb34" providerId="ADAL" clId="{EE9B2E8F-BB2E-447E-8CE5-49AD846F0CD0}" dt="2019-12-09T09:26:04.601" v="15505" actId="478"/>
          <ac:grpSpMkLst>
            <pc:docMk/>
            <pc:sldMk cId="2164217422" sldId="320"/>
            <ac:grpSpMk id="44" creationId="{886DF6EC-3C0A-427F-8085-026331B99521}"/>
          </ac:grpSpMkLst>
        </pc:grpChg>
        <pc:grpChg chg="mod">
          <ac:chgData name="雄斗 増本" userId="c33bc751-cd93-45c0-ad15-94131cb6fb34" providerId="ADAL" clId="{EE9B2E8F-BB2E-447E-8CE5-49AD846F0CD0}" dt="2019-12-18T08:04:55.110" v="19779"/>
          <ac:grpSpMkLst>
            <pc:docMk/>
            <pc:sldMk cId="2164217422" sldId="320"/>
            <ac:grpSpMk id="52" creationId="{47D09488-9798-4373-8606-A18D840D3CE0}"/>
          </ac:grpSpMkLst>
        </pc:grpChg>
        <pc:grpChg chg="add del mod">
          <ac:chgData name="雄斗 増本" userId="c33bc751-cd93-45c0-ad15-94131cb6fb34" providerId="ADAL" clId="{EE9B2E8F-BB2E-447E-8CE5-49AD846F0CD0}" dt="2019-12-18T08:05:18.389" v="19882" actId="478"/>
          <ac:grpSpMkLst>
            <pc:docMk/>
            <pc:sldMk cId="2164217422" sldId="320"/>
            <ac:grpSpMk id="76" creationId="{A04E9157-8D86-4C3E-BE0E-664999522E45}"/>
          </ac:grpSpMkLst>
        </pc:grpChg>
        <pc:picChg chg="add del mod modCrop">
          <ac:chgData name="雄斗 増本" userId="c33bc751-cd93-45c0-ad15-94131cb6fb34" providerId="ADAL" clId="{EE9B2E8F-BB2E-447E-8CE5-49AD846F0CD0}" dt="2019-12-18T08:05:53.750" v="19931" actId="478"/>
          <ac:picMkLst>
            <pc:docMk/>
            <pc:sldMk cId="2164217422" sldId="320"/>
            <ac:picMk id="2" creationId="{B8B23A57-1BF8-4776-8D07-5747DBAFFBA8}"/>
          </ac:picMkLst>
        </pc:picChg>
        <pc:picChg chg="del mod">
          <ac:chgData name="雄斗 増本" userId="c33bc751-cd93-45c0-ad15-94131cb6fb34" providerId="ADAL" clId="{EE9B2E8F-BB2E-447E-8CE5-49AD846F0CD0}" dt="2019-12-18T08:05:21.693" v="19886" actId="478"/>
          <ac:picMkLst>
            <pc:docMk/>
            <pc:sldMk cId="2164217422" sldId="320"/>
            <ac:picMk id="3" creationId="{30D2ABBF-C28D-4EC8-A233-58D04B184837}"/>
          </ac:picMkLst>
        </pc:picChg>
        <pc:picChg chg="add del">
          <ac:chgData name="雄斗 増本" userId="c33bc751-cd93-45c0-ad15-94131cb6fb34" providerId="ADAL" clId="{EE9B2E8F-BB2E-447E-8CE5-49AD846F0CD0}" dt="2019-12-10T02:33:05.913" v="16578"/>
          <ac:picMkLst>
            <pc:docMk/>
            <pc:sldMk cId="2164217422" sldId="320"/>
            <ac:picMk id="55" creationId="{B54FF2A6-6EF4-4D63-894B-0156122A7DA0}"/>
          </ac:picMkLst>
        </pc:picChg>
        <pc:picChg chg="add del mod">
          <ac:chgData name="雄斗 増本" userId="c33bc751-cd93-45c0-ad15-94131cb6fb34" providerId="ADAL" clId="{EE9B2E8F-BB2E-447E-8CE5-49AD846F0CD0}" dt="2019-12-18T08:05:54.038" v="19932" actId="478"/>
          <ac:picMkLst>
            <pc:docMk/>
            <pc:sldMk cId="2164217422" sldId="320"/>
            <ac:picMk id="56" creationId="{8BF3F8F1-72E9-4A48-B182-2F54F95F4D64}"/>
          </ac:picMkLst>
        </pc:picChg>
        <pc:picChg chg="add del mod">
          <ac:chgData name="雄斗 増本" userId="c33bc751-cd93-45c0-ad15-94131cb6fb34" providerId="ADAL" clId="{EE9B2E8F-BB2E-447E-8CE5-49AD846F0CD0}" dt="2019-12-18T08:05:54.470" v="19933" actId="478"/>
          <ac:picMkLst>
            <pc:docMk/>
            <pc:sldMk cId="2164217422" sldId="320"/>
            <ac:picMk id="57" creationId="{9F33360C-B651-4943-BEF7-AB6C2ED2C88E}"/>
          </ac:picMkLst>
        </pc:picChg>
        <pc:picChg chg="add del mod">
          <ac:chgData name="雄斗 増本" userId="c33bc751-cd93-45c0-ad15-94131cb6fb34" providerId="ADAL" clId="{EE9B2E8F-BB2E-447E-8CE5-49AD846F0CD0}" dt="2019-12-10T02:33:01.648" v="16575" actId="478"/>
          <ac:picMkLst>
            <pc:docMk/>
            <pc:sldMk cId="2164217422" sldId="320"/>
            <ac:picMk id="71" creationId="{44C54EDF-DE4C-4364-8607-59CC77CC3837}"/>
          </ac:picMkLst>
        </pc:picChg>
        <pc:picChg chg="add del mod">
          <ac:chgData name="雄斗 増本" userId="c33bc751-cd93-45c0-ad15-94131cb6fb34" providerId="ADAL" clId="{EE9B2E8F-BB2E-447E-8CE5-49AD846F0CD0}" dt="2019-12-10T02:33:02.262" v="16576" actId="478"/>
          <ac:picMkLst>
            <pc:docMk/>
            <pc:sldMk cId="2164217422" sldId="320"/>
            <ac:picMk id="72" creationId="{ADC0A0A6-2CBE-4480-9C2D-DB5E6E04536C}"/>
          </ac:picMkLst>
        </pc:picChg>
        <pc:picChg chg="add del mod">
          <ac:chgData name="雄斗 増本" userId="c33bc751-cd93-45c0-ad15-94131cb6fb34" providerId="ADAL" clId="{EE9B2E8F-BB2E-447E-8CE5-49AD846F0CD0}" dt="2019-12-18T08:05:19.733" v="19884" actId="478"/>
          <ac:picMkLst>
            <pc:docMk/>
            <pc:sldMk cId="2164217422" sldId="320"/>
            <ac:picMk id="86" creationId="{4822F9BA-08D3-4D48-BD56-676965C7BD80}"/>
          </ac:picMkLst>
        </pc:picChg>
        <pc:picChg chg="add del">
          <ac:chgData name="雄斗 増本" userId="c33bc751-cd93-45c0-ad15-94131cb6fb34" providerId="ADAL" clId="{EE9B2E8F-BB2E-447E-8CE5-49AD846F0CD0}" dt="2019-12-09T09:33:44.143" v="16215"/>
          <ac:picMkLst>
            <pc:docMk/>
            <pc:sldMk cId="2164217422" sldId="320"/>
            <ac:picMk id="87" creationId="{ADBF6E1E-560F-48D5-97ED-836F7544A672}"/>
          </ac:picMkLst>
        </pc:picChg>
      </pc:sldChg>
      <pc:sldChg chg="add del">
        <pc:chgData name="雄斗 増本" userId="c33bc751-cd93-45c0-ad15-94131cb6fb34" providerId="ADAL" clId="{EE9B2E8F-BB2E-447E-8CE5-49AD846F0CD0}" dt="2019-12-09T09:30:58.550" v="15965"/>
        <pc:sldMkLst>
          <pc:docMk/>
          <pc:sldMk cId="569909476" sldId="321"/>
        </pc:sldMkLst>
      </pc:sldChg>
      <pc:sldChg chg="add del">
        <pc:chgData name="雄斗 増本" userId="c33bc751-cd93-45c0-ad15-94131cb6fb34" providerId="ADAL" clId="{EE9B2E8F-BB2E-447E-8CE5-49AD846F0CD0}" dt="2019-12-09T09:30:15.390" v="15899"/>
        <pc:sldMkLst>
          <pc:docMk/>
          <pc:sldMk cId="1087688807" sldId="321"/>
        </pc:sldMkLst>
      </pc:sldChg>
      <pc:sldChg chg="addSp delSp modSp add ord">
        <pc:chgData name="雄斗 増本" userId="c33bc751-cd93-45c0-ad15-94131cb6fb34" providerId="ADAL" clId="{EE9B2E8F-BB2E-447E-8CE5-49AD846F0CD0}" dt="2020-01-06T05:14:27.436" v="25209" actId="403"/>
        <pc:sldMkLst>
          <pc:docMk/>
          <pc:sldMk cId="2438209277" sldId="321"/>
        </pc:sldMkLst>
        <pc:spChg chg="del">
          <ac:chgData name="雄斗 増本" userId="c33bc751-cd93-45c0-ad15-94131cb6fb34" providerId="ADAL" clId="{EE9B2E8F-BB2E-447E-8CE5-49AD846F0CD0}" dt="2019-12-09T09:36:06.347" v="16283" actId="478"/>
          <ac:spMkLst>
            <pc:docMk/>
            <pc:sldMk cId="2438209277" sldId="321"/>
            <ac:spMk id="4" creationId="{A5CCC6DA-0DD8-4226-9BDF-BAE069B3B742}"/>
          </ac:spMkLst>
        </pc:spChg>
        <pc:spChg chg="mod">
          <ac:chgData name="雄斗 増本" userId="c33bc751-cd93-45c0-ad15-94131cb6fb34" providerId="ADAL" clId="{EE9B2E8F-BB2E-447E-8CE5-49AD846F0CD0}" dt="2019-12-09T09:36:08.019" v="16285" actId="1076"/>
          <ac:spMkLst>
            <pc:docMk/>
            <pc:sldMk cId="2438209277" sldId="321"/>
            <ac:spMk id="12" creationId="{541E6206-F93F-4428-94E2-64287726CCEA}"/>
          </ac:spMkLst>
        </pc:spChg>
        <pc:spChg chg="add">
          <ac:chgData name="雄斗 増本" userId="c33bc751-cd93-45c0-ad15-94131cb6fb34" providerId="ADAL" clId="{EE9B2E8F-BB2E-447E-8CE5-49AD846F0CD0}" dt="2020-01-06T05:09:41.376" v="25118"/>
          <ac:spMkLst>
            <pc:docMk/>
            <pc:sldMk cId="2438209277" sldId="321"/>
            <ac:spMk id="13" creationId="{CEB208F9-52E0-4762-A82A-D5DAD9C838DB}"/>
          </ac:spMkLst>
        </pc:spChg>
        <pc:spChg chg="del">
          <ac:chgData name="雄斗 増本" userId="c33bc751-cd93-45c0-ad15-94131cb6fb34" providerId="ADAL" clId="{EE9B2E8F-BB2E-447E-8CE5-49AD846F0CD0}" dt="2019-12-09T09:36:06.347" v="16283" actId="478"/>
          <ac:spMkLst>
            <pc:docMk/>
            <pc:sldMk cId="2438209277" sldId="321"/>
            <ac:spMk id="15" creationId="{6FC9C8F1-2AF6-47D2-920C-916D0F6F4495}"/>
          </ac:spMkLst>
        </pc:spChg>
        <pc:spChg chg="add">
          <ac:chgData name="雄斗 増本" userId="c33bc751-cd93-45c0-ad15-94131cb6fb34" providerId="ADAL" clId="{EE9B2E8F-BB2E-447E-8CE5-49AD846F0CD0}" dt="2020-01-06T05:09:41.376" v="25118"/>
          <ac:spMkLst>
            <pc:docMk/>
            <pc:sldMk cId="2438209277" sldId="321"/>
            <ac:spMk id="35" creationId="{68B0B2F5-6414-4EF7-B584-4449158D3335}"/>
          </ac:spMkLst>
        </pc:spChg>
        <pc:spChg chg="add mod">
          <ac:chgData name="雄斗 増本" userId="c33bc751-cd93-45c0-ad15-94131cb6fb34" providerId="ADAL" clId="{EE9B2E8F-BB2E-447E-8CE5-49AD846F0CD0}" dt="2020-01-06T05:14:19.995" v="25204" actId="1076"/>
          <ac:spMkLst>
            <pc:docMk/>
            <pc:sldMk cId="2438209277" sldId="321"/>
            <ac:spMk id="36" creationId="{F79BE27E-4E5F-4242-881B-1F2ABF1C692E}"/>
          </ac:spMkLst>
        </pc:spChg>
        <pc:spChg chg="add mod">
          <ac:chgData name="雄斗 増本" userId="c33bc751-cd93-45c0-ad15-94131cb6fb34" providerId="ADAL" clId="{EE9B2E8F-BB2E-447E-8CE5-49AD846F0CD0}" dt="2020-01-06T05:14:19.995" v="25204" actId="1076"/>
          <ac:spMkLst>
            <pc:docMk/>
            <pc:sldMk cId="2438209277" sldId="321"/>
            <ac:spMk id="37" creationId="{341920F4-F07B-4EA7-B0DA-E595767A2179}"/>
          </ac:spMkLst>
        </pc:spChg>
        <pc:spChg chg="del">
          <ac:chgData name="雄斗 増本" userId="c33bc751-cd93-45c0-ad15-94131cb6fb34" providerId="ADAL" clId="{EE9B2E8F-BB2E-447E-8CE5-49AD846F0CD0}" dt="2019-12-09T09:36:06.347" v="16283" actId="478"/>
          <ac:spMkLst>
            <pc:docMk/>
            <pc:sldMk cId="2438209277" sldId="321"/>
            <ac:spMk id="37" creationId="{7F36718C-3E5C-46A8-A54C-06E71F41789D}"/>
          </ac:spMkLst>
        </pc:spChg>
        <pc:spChg chg="add mod">
          <ac:chgData name="雄斗 増本" userId="c33bc751-cd93-45c0-ad15-94131cb6fb34" providerId="ADAL" clId="{EE9B2E8F-BB2E-447E-8CE5-49AD846F0CD0}" dt="2020-01-06T05:14:11.931" v="25202" actId="1076"/>
          <ac:spMkLst>
            <pc:docMk/>
            <pc:sldMk cId="2438209277" sldId="321"/>
            <ac:spMk id="39" creationId="{CF3E786A-84AB-476B-808A-28FA6CD5B9A8}"/>
          </ac:spMkLst>
        </pc:spChg>
        <pc:spChg chg="add mod">
          <ac:chgData name="雄斗 増本" userId="c33bc751-cd93-45c0-ad15-94131cb6fb34" providerId="ADAL" clId="{EE9B2E8F-BB2E-447E-8CE5-49AD846F0CD0}" dt="2020-01-06T05:14:11.931" v="25202" actId="1076"/>
          <ac:spMkLst>
            <pc:docMk/>
            <pc:sldMk cId="2438209277" sldId="321"/>
            <ac:spMk id="40" creationId="{A0848456-AD6D-47C3-914E-FE307862F10D}"/>
          </ac:spMkLst>
        </pc:spChg>
        <pc:spChg chg="add mod">
          <ac:chgData name="雄斗 増本" userId="c33bc751-cd93-45c0-ad15-94131cb6fb34" providerId="ADAL" clId="{EE9B2E8F-BB2E-447E-8CE5-49AD846F0CD0}" dt="2020-01-06T05:14:27.436" v="25209" actId="403"/>
          <ac:spMkLst>
            <pc:docMk/>
            <pc:sldMk cId="2438209277" sldId="321"/>
            <ac:spMk id="43" creationId="{D9DF2007-6CCC-4BF2-8B65-C707A3B24C70}"/>
          </ac:spMkLst>
        </pc:spChg>
        <pc:spChg chg="add mod">
          <ac:chgData name="雄斗 増本" userId="c33bc751-cd93-45c0-ad15-94131cb6fb34" providerId="ADAL" clId="{EE9B2E8F-BB2E-447E-8CE5-49AD846F0CD0}" dt="2020-01-06T05:14:16.061" v="25203" actId="1076"/>
          <ac:spMkLst>
            <pc:docMk/>
            <pc:sldMk cId="2438209277" sldId="321"/>
            <ac:spMk id="44" creationId="{5579B4A6-9118-4F58-A4BA-E51F69D86E3C}"/>
          </ac:spMkLst>
        </pc:spChg>
        <pc:spChg chg="mod">
          <ac:chgData name="雄斗 増本" userId="c33bc751-cd93-45c0-ad15-94131cb6fb34" providerId="ADAL" clId="{EE9B2E8F-BB2E-447E-8CE5-49AD846F0CD0}" dt="2019-12-09T09:35:51.627" v="16279"/>
          <ac:spMkLst>
            <pc:docMk/>
            <pc:sldMk cId="2438209277" sldId="321"/>
            <ac:spMk id="47" creationId="{8A6E0E2F-CEA6-47A2-BC36-B1CDE17D1530}"/>
          </ac:spMkLst>
        </pc:spChg>
        <pc:spChg chg="mod">
          <ac:chgData name="雄斗 増本" userId="c33bc751-cd93-45c0-ad15-94131cb6fb34" providerId="ADAL" clId="{EE9B2E8F-BB2E-447E-8CE5-49AD846F0CD0}" dt="2019-12-09T09:36:24.627" v="16356"/>
          <ac:spMkLst>
            <pc:docMk/>
            <pc:sldMk cId="2438209277" sldId="321"/>
            <ac:spMk id="53" creationId="{A4797C56-4726-4A11-BFFD-5A3CCD034175}"/>
          </ac:spMkLst>
        </pc:spChg>
        <pc:spChg chg="mod">
          <ac:chgData name="雄斗 増本" userId="c33bc751-cd93-45c0-ad15-94131cb6fb34" providerId="ADAL" clId="{EE9B2E8F-BB2E-447E-8CE5-49AD846F0CD0}" dt="2019-12-09T09:37:31.425" v="16497"/>
          <ac:spMkLst>
            <pc:docMk/>
            <pc:sldMk cId="2438209277" sldId="321"/>
            <ac:spMk id="54" creationId="{970F9BCC-4941-4709-9FDB-929B9E51A032}"/>
          </ac:spMkLst>
        </pc:spChg>
        <pc:spChg chg="del">
          <ac:chgData name="雄斗 増本" userId="c33bc751-cd93-45c0-ad15-94131cb6fb34" providerId="ADAL" clId="{EE9B2E8F-BB2E-447E-8CE5-49AD846F0CD0}" dt="2019-12-09T09:36:06.347" v="16283" actId="478"/>
          <ac:spMkLst>
            <pc:docMk/>
            <pc:sldMk cId="2438209277" sldId="321"/>
            <ac:spMk id="68" creationId="{B0CA676B-EB64-446E-99AF-C870A7E3EE9A}"/>
          </ac:spMkLst>
        </pc:spChg>
        <pc:spChg chg="del">
          <ac:chgData name="雄斗 増本" userId="c33bc751-cd93-45c0-ad15-94131cb6fb34" providerId="ADAL" clId="{EE9B2E8F-BB2E-447E-8CE5-49AD846F0CD0}" dt="2019-12-09T09:36:06.347" v="16283" actId="478"/>
          <ac:spMkLst>
            <pc:docMk/>
            <pc:sldMk cId="2438209277" sldId="321"/>
            <ac:spMk id="73" creationId="{36D85B38-F95E-46AF-98A9-630E05EE2DFC}"/>
          </ac:spMkLst>
        </pc:spChg>
        <pc:spChg chg="del">
          <ac:chgData name="雄斗 増本" userId="c33bc751-cd93-45c0-ad15-94131cb6fb34" providerId="ADAL" clId="{EE9B2E8F-BB2E-447E-8CE5-49AD846F0CD0}" dt="2019-12-09T09:36:06.347" v="16283" actId="478"/>
          <ac:spMkLst>
            <pc:docMk/>
            <pc:sldMk cId="2438209277" sldId="321"/>
            <ac:spMk id="74" creationId="{CCEAC174-6CA1-446E-A416-755AFC355CC1}"/>
          </ac:spMkLst>
        </pc:spChg>
        <pc:spChg chg="del">
          <ac:chgData name="雄斗 増本" userId="c33bc751-cd93-45c0-ad15-94131cb6fb34" providerId="ADAL" clId="{EE9B2E8F-BB2E-447E-8CE5-49AD846F0CD0}" dt="2019-12-09T09:36:06.347" v="16283" actId="478"/>
          <ac:spMkLst>
            <pc:docMk/>
            <pc:sldMk cId="2438209277" sldId="321"/>
            <ac:spMk id="75" creationId="{1A2092DD-BDD1-4BF0-8A77-0F8193A6921E}"/>
          </ac:spMkLst>
        </pc:spChg>
        <pc:grpChg chg="add del">
          <ac:chgData name="雄斗 増本" userId="c33bc751-cd93-45c0-ad15-94131cb6fb34" providerId="ADAL" clId="{EE9B2E8F-BB2E-447E-8CE5-49AD846F0CD0}" dt="2020-01-06T05:14:05.739" v="25201" actId="478"/>
          <ac:grpSpMkLst>
            <pc:docMk/>
            <pc:sldMk cId="2438209277" sldId="321"/>
            <ac:grpSpMk id="14" creationId="{8E9EB1F4-32F9-47FD-8F1B-2986BFF4F837}"/>
          </ac:grpSpMkLst>
        </pc:grpChg>
        <pc:grpChg chg="del">
          <ac:chgData name="雄斗 増本" userId="c33bc751-cd93-45c0-ad15-94131cb6fb34" providerId="ADAL" clId="{EE9B2E8F-BB2E-447E-8CE5-49AD846F0CD0}" dt="2019-12-09T09:36:06.347" v="16283" actId="478"/>
          <ac:grpSpMkLst>
            <pc:docMk/>
            <pc:sldMk cId="2438209277" sldId="321"/>
            <ac:grpSpMk id="16" creationId="{DAF723DE-7F52-4EB6-A65E-1945CEA440FD}"/>
          </ac:grpSpMkLst>
        </pc:grpChg>
        <pc:grpChg chg="add">
          <ac:chgData name="雄斗 増本" userId="c33bc751-cd93-45c0-ad15-94131cb6fb34" providerId="ADAL" clId="{EE9B2E8F-BB2E-447E-8CE5-49AD846F0CD0}" dt="2020-01-06T05:09:41.376" v="25118"/>
          <ac:grpSpMkLst>
            <pc:docMk/>
            <pc:sldMk cId="2438209277" sldId="321"/>
            <ac:grpSpMk id="21" creationId="{5BDAAB6C-8A29-4FFD-87EA-6625A0B44AFF}"/>
          </ac:grpSpMkLst>
        </pc:grpChg>
        <pc:grpChg chg="del">
          <ac:chgData name="雄斗 増本" userId="c33bc751-cd93-45c0-ad15-94131cb6fb34" providerId="ADAL" clId="{EE9B2E8F-BB2E-447E-8CE5-49AD846F0CD0}" dt="2019-12-09T09:36:06.347" v="16283" actId="478"/>
          <ac:grpSpMkLst>
            <pc:docMk/>
            <pc:sldMk cId="2438209277" sldId="321"/>
            <ac:grpSpMk id="23" creationId="{4A27972B-CC84-4C65-B54B-E47F30C677AF}"/>
          </ac:grpSpMkLst>
        </pc:grpChg>
        <pc:grpChg chg="del">
          <ac:chgData name="雄斗 増本" userId="c33bc751-cd93-45c0-ad15-94131cb6fb34" providerId="ADAL" clId="{EE9B2E8F-BB2E-447E-8CE5-49AD846F0CD0}" dt="2019-12-09T09:36:09.761" v="16286" actId="478"/>
          <ac:grpSpMkLst>
            <pc:docMk/>
            <pc:sldMk cId="2438209277" sldId="321"/>
            <ac:grpSpMk id="76" creationId="{A04E9157-8D86-4C3E-BE0E-664999522E45}"/>
          </ac:grpSpMkLst>
        </pc:grpChg>
        <pc:picChg chg="del">
          <ac:chgData name="雄斗 増本" userId="c33bc751-cd93-45c0-ad15-94131cb6fb34" providerId="ADAL" clId="{EE9B2E8F-BB2E-447E-8CE5-49AD846F0CD0}" dt="2019-12-09T09:36:06.347" v="16283" actId="478"/>
          <ac:picMkLst>
            <pc:docMk/>
            <pc:sldMk cId="2438209277" sldId="321"/>
            <ac:picMk id="2" creationId="{B8B23A57-1BF8-4776-8D07-5747DBAFFBA8}"/>
          </ac:picMkLst>
        </pc:picChg>
        <pc:picChg chg="del">
          <ac:chgData name="雄斗 増本" userId="c33bc751-cd93-45c0-ad15-94131cb6fb34" providerId="ADAL" clId="{EE9B2E8F-BB2E-447E-8CE5-49AD846F0CD0}" dt="2019-12-09T09:36:06.347" v="16283" actId="478"/>
          <ac:picMkLst>
            <pc:docMk/>
            <pc:sldMk cId="2438209277" sldId="321"/>
            <ac:picMk id="3" creationId="{30D2ABBF-C28D-4EC8-A233-58D04B184837}"/>
          </ac:picMkLst>
        </pc:picChg>
        <pc:picChg chg="add mod">
          <ac:chgData name="雄斗 増本" userId="c33bc751-cd93-45c0-ad15-94131cb6fb34" providerId="ADAL" clId="{EE9B2E8F-BB2E-447E-8CE5-49AD846F0CD0}" dt="2020-01-06T05:14:11.931" v="25202" actId="1076"/>
          <ac:picMkLst>
            <pc:docMk/>
            <pc:sldMk cId="2438209277" sldId="321"/>
            <ac:picMk id="38" creationId="{FFA758FA-2CE2-4F0C-8893-F9EC82297DF4}"/>
          </ac:picMkLst>
        </pc:picChg>
        <pc:picChg chg="add mod">
          <ac:chgData name="雄斗 増本" userId="c33bc751-cd93-45c0-ad15-94131cb6fb34" providerId="ADAL" clId="{EE9B2E8F-BB2E-447E-8CE5-49AD846F0CD0}" dt="2020-01-06T05:14:11.931" v="25202" actId="1076"/>
          <ac:picMkLst>
            <pc:docMk/>
            <pc:sldMk cId="2438209277" sldId="321"/>
            <ac:picMk id="41" creationId="{E4EF462A-66E1-4C08-A4F5-A268EA2CD7C6}"/>
          </ac:picMkLst>
        </pc:picChg>
        <pc:picChg chg="add mod">
          <ac:chgData name="雄斗 増本" userId="c33bc751-cd93-45c0-ad15-94131cb6fb34" providerId="ADAL" clId="{EE9B2E8F-BB2E-447E-8CE5-49AD846F0CD0}" dt="2020-01-06T05:14:11.931" v="25202" actId="1076"/>
          <ac:picMkLst>
            <pc:docMk/>
            <pc:sldMk cId="2438209277" sldId="321"/>
            <ac:picMk id="42" creationId="{9030B495-8B9D-4436-A11B-D008FD0975E2}"/>
          </ac:picMkLst>
        </pc:picChg>
        <pc:picChg chg="add del mod">
          <ac:chgData name="雄斗 増本" userId="c33bc751-cd93-45c0-ad15-94131cb6fb34" providerId="ADAL" clId="{EE9B2E8F-BB2E-447E-8CE5-49AD846F0CD0}" dt="2020-01-06T05:09:41.066" v="25117" actId="478"/>
          <ac:picMkLst>
            <pc:docMk/>
            <pc:sldMk cId="2438209277" sldId="321"/>
            <ac:picMk id="55" creationId="{75AF53B6-931D-43CD-9F5F-64D3B44EE7D6}"/>
          </ac:picMkLst>
        </pc:picChg>
        <pc:picChg chg="add del mod modCrop">
          <ac:chgData name="雄斗 増本" userId="c33bc751-cd93-45c0-ad15-94131cb6fb34" providerId="ADAL" clId="{EE9B2E8F-BB2E-447E-8CE5-49AD846F0CD0}" dt="2020-01-06T05:09:41.066" v="25117" actId="478"/>
          <ac:picMkLst>
            <pc:docMk/>
            <pc:sldMk cId="2438209277" sldId="321"/>
            <ac:picMk id="56" creationId="{F511062D-4416-4BA2-A283-6A91A8238679}"/>
          </ac:picMkLst>
        </pc:picChg>
        <pc:picChg chg="del">
          <ac:chgData name="雄斗 増本" userId="c33bc751-cd93-45c0-ad15-94131cb6fb34" providerId="ADAL" clId="{EE9B2E8F-BB2E-447E-8CE5-49AD846F0CD0}" dt="2019-12-09T09:36:06.347" v="16283" actId="478"/>
          <ac:picMkLst>
            <pc:docMk/>
            <pc:sldMk cId="2438209277" sldId="321"/>
            <ac:picMk id="71" creationId="{44C54EDF-DE4C-4364-8607-59CC77CC3837}"/>
          </ac:picMkLst>
        </pc:picChg>
        <pc:picChg chg="del">
          <ac:chgData name="雄斗 増本" userId="c33bc751-cd93-45c0-ad15-94131cb6fb34" providerId="ADAL" clId="{EE9B2E8F-BB2E-447E-8CE5-49AD846F0CD0}" dt="2019-12-09T09:36:06.347" v="16283" actId="478"/>
          <ac:picMkLst>
            <pc:docMk/>
            <pc:sldMk cId="2438209277" sldId="321"/>
            <ac:picMk id="72" creationId="{ADC0A0A6-2CBE-4480-9C2D-DB5E6E04536C}"/>
          </ac:picMkLst>
        </pc:picChg>
        <pc:picChg chg="del">
          <ac:chgData name="雄斗 増本" userId="c33bc751-cd93-45c0-ad15-94131cb6fb34" providerId="ADAL" clId="{EE9B2E8F-BB2E-447E-8CE5-49AD846F0CD0}" dt="2019-12-09T09:36:09.761" v="16286" actId="478"/>
          <ac:picMkLst>
            <pc:docMk/>
            <pc:sldMk cId="2438209277" sldId="321"/>
            <ac:picMk id="86" creationId="{4822F9BA-08D3-4D48-BD56-676965C7BD80}"/>
          </ac:picMkLst>
        </pc:picChg>
      </pc:sldChg>
      <pc:sldChg chg="add del">
        <pc:chgData name="雄斗 増本" userId="c33bc751-cd93-45c0-ad15-94131cb6fb34" providerId="ADAL" clId="{EE9B2E8F-BB2E-447E-8CE5-49AD846F0CD0}" dt="2019-12-09T05:12:40.082" v="13119" actId="47"/>
        <pc:sldMkLst>
          <pc:docMk/>
          <pc:sldMk cId="4042669171" sldId="321"/>
        </pc:sldMkLst>
      </pc:sldChg>
      <pc:sldChg chg="add del">
        <pc:chgData name="雄斗 増本" userId="c33bc751-cd93-45c0-ad15-94131cb6fb34" providerId="ADAL" clId="{EE9B2E8F-BB2E-447E-8CE5-49AD846F0CD0}" dt="2019-12-09T05:12:40.082" v="13119" actId="47"/>
        <pc:sldMkLst>
          <pc:docMk/>
          <pc:sldMk cId="1241101054" sldId="322"/>
        </pc:sldMkLst>
      </pc:sldChg>
      <pc:sldChg chg="addSp delSp modSp add">
        <pc:chgData name="雄斗 増本" userId="c33bc751-cd93-45c0-ad15-94131cb6fb34" providerId="ADAL" clId="{EE9B2E8F-BB2E-447E-8CE5-49AD846F0CD0}" dt="2020-01-06T06:33:26.913" v="26068"/>
        <pc:sldMkLst>
          <pc:docMk/>
          <pc:sldMk cId="2266844076" sldId="322"/>
        </pc:sldMkLst>
        <pc:spChg chg="mod">
          <ac:chgData name="雄斗 増本" userId="c33bc751-cd93-45c0-ad15-94131cb6fb34" providerId="ADAL" clId="{EE9B2E8F-BB2E-447E-8CE5-49AD846F0CD0}" dt="2020-01-06T06:24:25.965" v="25806" actId="1076"/>
          <ac:spMkLst>
            <pc:docMk/>
            <pc:sldMk cId="2266844076" sldId="322"/>
            <ac:spMk id="4" creationId="{A5CCC6DA-0DD8-4226-9BDF-BAE069B3B742}"/>
          </ac:spMkLst>
        </pc:spChg>
        <pc:spChg chg="mod">
          <ac:chgData name="雄斗 増本" userId="c33bc751-cd93-45c0-ad15-94131cb6fb34" providerId="ADAL" clId="{EE9B2E8F-BB2E-447E-8CE5-49AD846F0CD0}" dt="2020-01-06T06:13:15.750" v="25772" actId="1076"/>
          <ac:spMkLst>
            <pc:docMk/>
            <pc:sldMk cId="2266844076" sldId="322"/>
            <ac:spMk id="12" creationId="{541E6206-F93F-4428-94E2-64287726CCEA}"/>
          </ac:spMkLst>
        </pc:spChg>
        <pc:spChg chg="mod">
          <ac:chgData name="雄斗 増本" userId="c33bc751-cd93-45c0-ad15-94131cb6fb34" providerId="ADAL" clId="{EE9B2E8F-BB2E-447E-8CE5-49AD846F0CD0}" dt="2020-01-06T06:24:25.965" v="25806" actId="1076"/>
          <ac:spMkLst>
            <pc:docMk/>
            <pc:sldMk cId="2266844076" sldId="322"/>
            <ac:spMk id="15" creationId="{6FC9C8F1-2AF6-47D2-920C-916D0F6F4495}"/>
          </ac:spMkLst>
        </pc:spChg>
        <pc:spChg chg="mod">
          <ac:chgData name="雄斗 増本" userId="c33bc751-cd93-45c0-ad15-94131cb6fb34" providerId="ADAL" clId="{EE9B2E8F-BB2E-447E-8CE5-49AD846F0CD0}" dt="2020-01-06T06:24:25.965" v="25806" actId="1076"/>
          <ac:spMkLst>
            <pc:docMk/>
            <pc:sldMk cId="2266844076" sldId="322"/>
            <ac:spMk id="37" creationId="{7F36718C-3E5C-46A8-A54C-06E71F41789D}"/>
          </ac:spMkLst>
        </pc:spChg>
        <pc:spChg chg="mod">
          <ac:chgData name="雄斗 増本" userId="c33bc751-cd93-45c0-ad15-94131cb6fb34" providerId="ADAL" clId="{EE9B2E8F-BB2E-447E-8CE5-49AD846F0CD0}" dt="2020-01-06T06:24:25.965" v="25806" actId="1076"/>
          <ac:spMkLst>
            <pc:docMk/>
            <pc:sldMk cId="2266844076" sldId="322"/>
            <ac:spMk id="41" creationId="{7E4C607D-EC35-459C-895C-F9173BB588EF}"/>
          </ac:spMkLst>
        </pc:spChg>
        <pc:spChg chg="mod">
          <ac:chgData name="雄斗 増本" userId="c33bc751-cd93-45c0-ad15-94131cb6fb34" providerId="ADAL" clId="{EE9B2E8F-BB2E-447E-8CE5-49AD846F0CD0}" dt="2019-12-18T05:57:49.590" v="17651" actId="6549"/>
          <ac:spMkLst>
            <pc:docMk/>
            <pc:sldMk cId="2266844076" sldId="322"/>
            <ac:spMk id="47" creationId="{8A6E0E2F-CEA6-47A2-BC36-B1CDE17D1530}"/>
          </ac:spMkLst>
        </pc:spChg>
        <pc:spChg chg="mod">
          <ac:chgData name="雄斗 増本" userId="c33bc751-cd93-45c0-ad15-94131cb6fb34" providerId="ADAL" clId="{EE9B2E8F-BB2E-447E-8CE5-49AD846F0CD0}" dt="2020-01-06T06:33:26.913" v="26068"/>
          <ac:spMkLst>
            <pc:docMk/>
            <pc:sldMk cId="2266844076" sldId="322"/>
            <ac:spMk id="54" creationId="{970F9BCC-4941-4709-9FDB-929B9E51A032}"/>
          </ac:spMkLst>
        </pc:spChg>
        <pc:spChg chg="mod">
          <ac:chgData name="雄斗 増本" userId="c33bc751-cd93-45c0-ad15-94131cb6fb34" providerId="ADAL" clId="{EE9B2E8F-BB2E-447E-8CE5-49AD846F0CD0}" dt="2020-01-06T06:24:25.965" v="25806" actId="1076"/>
          <ac:spMkLst>
            <pc:docMk/>
            <pc:sldMk cId="2266844076" sldId="322"/>
            <ac:spMk id="57" creationId="{167D5CD1-71A3-4E65-8EFF-1238802A157D}"/>
          </ac:spMkLst>
        </pc:spChg>
        <pc:spChg chg="mod">
          <ac:chgData name="雄斗 増本" userId="c33bc751-cd93-45c0-ad15-94131cb6fb34" providerId="ADAL" clId="{EE9B2E8F-BB2E-447E-8CE5-49AD846F0CD0}" dt="2020-01-06T06:24:25.965" v="25806" actId="1076"/>
          <ac:spMkLst>
            <pc:docMk/>
            <pc:sldMk cId="2266844076" sldId="322"/>
            <ac:spMk id="58" creationId="{E5A9C797-48C0-4CD3-8B14-A8C0AEBDE1F1}"/>
          </ac:spMkLst>
        </pc:spChg>
        <pc:spChg chg="mod">
          <ac:chgData name="雄斗 増本" userId="c33bc751-cd93-45c0-ad15-94131cb6fb34" providerId="ADAL" clId="{EE9B2E8F-BB2E-447E-8CE5-49AD846F0CD0}" dt="2020-01-06T06:24:25.965" v="25806" actId="1076"/>
          <ac:spMkLst>
            <pc:docMk/>
            <pc:sldMk cId="2266844076" sldId="322"/>
            <ac:spMk id="59" creationId="{242A6772-B05F-4DB8-BA88-5E22A8D9CCA4}"/>
          </ac:spMkLst>
        </pc:spChg>
        <pc:spChg chg="mod">
          <ac:chgData name="雄斗 増本" userId="c33bc751-cd93-45c0-ad15-94131cb6fb34" providerId="ADAL" clId="{EE9B2E8F-BB2E-447E-8CE5-49AD846F0CD0}" dt="2020-01-06T06:24:25.965" v="25806" actId="1076"/>
          <ac:spMkLst>
            <pc:docMk/>
            <pc:sldMk cId="2266844076" sldId="322"/>
            <ac:spMk id="60" creationId="{E76F3358-A2AE-4F8E-9312-561D6658142E}"/>
          </ac:spMkLst>
        </pc:spChg>
        <pc:spChg chg="mod">
          <ac:chgData name="雄斗 増本" userId="c33bc751-cd93-45c0-ad15-94131cb6fb34" providerId="ADAL" clId="{EE9B2E8F-BB2E-447E-8CE5-49AD846F0CD0}" dt="2020-01-06T06:24:25.965" v="25806" actId="1076"/>
          <ac:spMkLst>
            <pc:docMk/>
            <pc:sldMk cId="2266844076" sldId="322"/>
            <ac:spMk id="61" creationId="{19BC6508-AC5E-4187-A2B1-D7590CF46234}"/>
          </ac:spMkLst>
        </pc:spChg>
        <pc:spChg chg="mod">
          <ac:chgData name="雄斗 増本" userId="c33bc751-cd93-45c0-ad15-94131cb6fb34" providerId="ADAL" clId="{EE9B2E8F-BB2E-447E-8CE5-49AD846F0CD0}" dt="2020-01-06T06:24:25.965" v="25806" actId="1076"/>
          <ac:spMkLst>
            <pc:docMk/>
            <pc:sldMk cId="2266844076" sldId="322"/>
            <ac:spMk id="62" creationId="{EC3DA295-5547-4BC8-A385-A4C24B222C92}"/>
          </ac:spMkLst>
        </pc:spChg>
        <pc:spChg chg="mod">
          <ac:chgData name="雄斗 増本" userId="c33bc751-cd93-45c0-ad15-94131cb6fb34" providerId="ADAL" clId="{EE9B2E8F-BB2E-447E-8CE5-49AD846F0CD0}" dt="2020-01-06T06:24:25.965" v="25806" actId="1076"/>
          <ac:spMkLst>
            <pc:docMk/>
            <pc:sldMk cId="2266844076" sldId="322"/>
            <ac:spMk id="63" creationId="{5034059C-9DA2-4BA4-84E4-B138B627036D}"/>
          </ac:spMkLst>
        </pc:spChg>
        <pc:spChg chg="mod">
          <ac:chgData name="雄斗 増本" userId="c33bc751-cd93-45c0-ad15-94131cb6fb34" providerId="ADAL" clId="{EE9B2E8F-BB2E-447E-8CE5-49AD846F0CD0}" dt="2020-01-06T06:24:25.965" v="25806" actId="1076"/>
          <ac:spMkLst>
            <pc:docMk/>
            <pc:sldMk cId="2266844076" sldId="322"/>
            <ac:spMk id="64" creationId="{4FB532EB-1B72-4315-B6B6-ED458C8BCA14}"/>
          </ac:spMkLst>
        </pc:spChg>
        <pc:spChg chg="mod">
          <ac:chgData name="雄斗 増本" userId="c33bc751-cd93-45c0-ad15-94131cb6fb34" providerId="ADAL" clId="{EE9B2E8F-BB2E-447E-8CE5-49AD846F0CD0}" dt="2020-01-06T06:24:25.965" v="25806" actId="1076"/>
          <ac:spMkLst>
            <pc:docMk/>
            <pc:sldMk cId="2266844076" sldId="322"/>
            <ac:spMk id="65" creationId="{724A5F26-338D-4813-80FA-C071480BE168}"/>
          </ac:spMkLst>
        </pc:spChg>
        <pc:spChg chg="mod">
          <ac:chgData name="雄斗 増本" userId="c33bc751-cd93-45c0-ad15-94131cb6fb34" providerId="ADAL" clId="{EE9B2E8F-BB2E-447E-8CE5-49AD846F0CD0}" dt="2020-01-06T06:24:25.965" v="25806" actId="1076"/>
          <ac:spMkLst>
            <pc:docMk/>
            <pc:sldMk cId="2266844076" sldId="322"/>
            <ac:spMk id="66" creationId="{5C57B848-2FCB-45FB-9559-118557CDA57E}"/>
          </ac:spMkLst>
        </pc:spChg>
        <pc:spChg chg="mod">
          <ac:chgData name="雄斗 増本" userId="c33bc751-cd93-45c0-ad15-94131cb6fb34" providerId="ADAL" clId="{EE9B2E8F-BB2E-447E-8CE5-49AD846F0CD0}" dt="2020-01-06T06:24:25.965" v="25806" actId="1076"/>
          <ac:spMkLst>
            <pc:docMk/>
            <pc:sldMk cId="2266844076" sldId="322"/>
            <ac:spMk id="67" creationId="{CFC6313B-E725-466F-9350-1885E55F6203}"/>
          </ac:spMkLst>
        </pc:spChg>
        <pc:spChg chg="mod">
          <ac:chgData name="雄斗 増本" userId="c33bc751-cd93-45c0-ad15-94131cb6fb34" providerId="ADAL" clId="{EE9B2E8F-BB2E-447E-8CE5-49AD846F0CD0}" dt="2020-01-06T06:24:25.965" v="25806" actId="1076"/>
          <ac:spMkLst>
            <pc:docMk/>
            <pc:sldMk cId="2266844076" sldId="322"/>
            <ac:spMk id="68" creationId="{B0CA676B-EB64-446E-99AF-C870A7E3EE9A}"/>
          </ac:spMkLst>
        </pc:spChg>
        <pc:spChg chg="mod">
          <ac:chgData name="雄斗 増本" userId="c33bc751-cd93-45c0-ad15-94131cb6fb34" providerId="ADAL" clId="{EE9B2E8F-BB2E-447E-8CE5-49AD846F0CD0}" dt="2020-01-06T06:24:25.965" v="25806" actId="1076"/>
          <ac:spMkLst>
            <pc:docMk/>
            <pc:sldMk cId="2266844076" sldId="322"/>
            <ac:spMk id="71" creationId="{FDBB3B73-B752-4E01-90E6-FA642AFC4413}"/>
          </ac:spMkLst>
        </pc:spChg>
        <pc:spChg chg="mod">
          <ac:chgData name="雄斗 増本" userId="c33bc751-cd93-45c0-ad15-94131cb6fb34" providerId="ADAL" clId="{EE9B2E8F-BB2E-447E-8CE5-49AD846F0CD0}" dt="2020-01-06T06:24:25.965" v="25806" actId="1076"/>
          <ac:spMkLst>
            <pc:docMk/>
            <pc:sldMk cId="2266844076" sldId="322"/>
            <ac:spMk id="72" creationId="{5B1310D1-3321-7746-B3BD-6A31CF41C027}"/>
          </ac:spMkLst>
        </pc:spChg>
        <pc:spChg chg="mod">
          <ac:chgData name="雄斗 増本" userId="c33bc751-cd93-45c0-ad15-94131cb6fb34" providerId="ADAL" clId="{EE9B2E8F-BB2E-447E-8CE5-49AD846F0CD0}" dt="2020-01-06T06:24:25.965" v="25806" actId="1076"/>
          <ac:spMkLst>
            <pc:docMk/>
            <pc:sldMk cId="2266844076" sldId="322"/>
            <ac:spMk id="73" creationId="{05DB5470-04CC-B24B-8E29-1BB7F25D74C3}"/>
          </ac:spMkLst>
        </pc:spChg>
        <pc:spChg chg="add del mod">
          <ac:chgData name="雄斗 増本" userId="c33bc751-cd93-45c0-ad15-94131cb6fb34" providerId="ADAL" clId="{EE9B2E8F-BB2E-447E-8CE5-49AD846F0CD0}" dt="2020-01-06T06:24:34.550" v="25810" actId="478"/>
          <ac:spMkLst>
            <pc:docMk/>
            <pc:sldMk cId="2266844076" sldId="322"/>
            <ac:spMk id="74" creationId="{6E8A460A-1491-44AC-A4EB-A8FA179FB918}"/>
          </ac:spMkLst>
        </pc:spChg>
        <pc:spChg chg="add del">
          <ac:chgData name="雄斗 増本" userId="c33bc751-cd93-45c0-ad15-94131cb6fb34" providerId="ADAL" clId="{EE9B2E8F-BB2E-447E-8CE5-49AD846F0CD0}" dt="2020-01-06T06:24:46.407" v="25821"/>
          <ac:spMkLst>
            <pc:docMk/>
            <pc:sldMk cId="2266844076" sldId="322"/>
            <ac:spMk id="75" creationId="{29501424-472A-43D0-BB25-E41A15872FF1}"/>
          </ac:spMkLst>
        </pc:spChg>
        <pc:spChg chg="del">
          <ac:chgData name="雄斗 増本" userId="c33bc751-cd93-45c0-ad15-94131cb6fb34" providerId="ADAL" clId="{EE9B2E8F-BB2E-447E-8CE5-49AD846F0CD0}" dt="2019-12-25T06:03:15.754" v="21204" actId="478"/>
          <ac:spMkLst>
            <pc:docMk/>
            <pc:sldMk cId="2266844076" sldId="322"/>
            <ac:spMk id="75" creationId="{34A997F1-C2F5-4151-A439-BE6A0F527214}"/>
          </ac:spMkLst>
        </pc:spChg>
        <pc:spChg chg="add del mod">
          <ac:chgData name="雄斗 増本" userId="c33bc751-cd93-45c0-ad15-94131cb6fb34" providerId="ADAL" clId="{EE9B2E8F-BB2E-447E-8CE5-49AD846F0CD0}" dt="2020-01-06T06:24:33.735" v="25809" actId="478"/>
          <ac:spMkLst>
            <pc:docMk/>
            <pc:sldMk cId="2266844076" sldId="322"/>
            <ac:spMk id="82" creationId="{1327D0E1-0DF0-4A1D-AA14-08C46E589774}"/>
          </ac:spMkLst>
        </pc:spChg>
        <pc:spChg chg="add del">
          <ac:chgData name="雄斗 増本" userId="c33bc751-cd93-45c0-ad15-94131cb6fb34" providerId="ADAL" clId="{EE9B2E8F-BB2E-447E-8CE5-49AD846F0CD0}" dt="2020-01-06T06:24:46.407" v="25821"/>
          <ac:spMkLst>
            <pc:docMk/>
            <pc:sldMk cId="2266844076" sldId="322"/>
            <ac:spMk id="91" creationId="{996C4878-4613-439E-9F25-1A54D20229BF}"/>
          </ac:spMkLst>
        </pc:spChg>
        <pc:spChg chg="add del">
          <ac:chgData name="雄斗 増本" userId="c33bc751-cd93-45c0-ad15-94131cb6fb34" providerId="ADAL" clId="{EE9B2E8F-BB2E-447E-8CE5-49AD846F0CD0}" dt="2020-01-06T06:24:46.407" v="25821"/>
          <ac:spMkLst>
            <pc:docMk/>
            <pc:sldMk cId="2266844076" sldId="322"/>
            <ac:spMk id="92" creationId="{633B33D8-4F6F-47B9-9266-87E9FA26635D}"/>
          </ac:spMkLst>
        </pc:spChg>
        <pc:spChg chg="add del">
          <ac:chgData name="雄斗 増本" userId="c33bc751-cd93-45c0-ad15-94131cb6fb34" providerId="ADAL" clId="{EE9B2E8F-BB2E-447E-8CE5-49AD846F0CD0}" dt="2020-01-06T06:24:46.407" v="25821"/>
          <ac:spMkLst>
            <pc:docMk/>
            <pc:sldMk cId="2266844076" sldId="322"/>
            <ac:spMk id="93" creationId="{3DD9C926-76B1-4462-A145-439B2D389842}"/>
          </ac:spMkLst>
        </pc:spChg>
        <pc:spChg chg="add del">
          <ac:chgData name="雄斗 増本" userId="c33bc751-cd93-45c0-ad15-94131cb6fb34" providerId="ADAL" clId="{EE9B2E8F-BB2E-447E-8CE5-49AD846F0CD0}" dt="2020-01-06T06:24:46.407" v="25821"/>
          <ac:spMkLst>
            <pc:docMk/>
            <pc:sldMk cId="2266844076" sldId="322"/>
            <ac:spMk id="95" creationId="{31F5596D-7A18-4FC9-ACC8-7C01C32B7DE1}"/>
          </ac:spMkLst>
        </pc:spChg>
        <pc:spChg chg="add del">
          <ac:chgData name="雄斗 増本" userId="c33bc751-cd93-45c0-ad15-94131cb6fb34" providerId="ADAL" clId="{EE9B2E8F-BB2E-447E-8CE5-49AD846F0CD0}" dt="2020-01-06T06:24:46.407" v="25821"/>
          <ac:spMkLst>
            <pc:docMk/>
            <pc:sldMk cId="2266844076" sldId="322"/>
            <ac:spMk id="96" creationId="{3F9E49D9-9752-4AA3-ACA4-991A47EDAE0F}"/>
          </ac:spMkLst>
        </pc:spChg>
        <pc:spChg chg="add del">
          <ac:chgData name="雄斗 増本" userId="c33bc751-cd93-45c0-ad15-94131cb6fb34" providerId="ADAL" clId="{EE9B2E8F-BB2E-447E-8CE5-49AD846F0CD0}" dt="2020-01-06T06:24:46.407" v="25821"/>
          <ac:spMkLst>
            <pc:docMk/>
            <pc:sldMk cId="2266844076" sldId="322"/>
            <ac:spMk id="108" creationId="{8B9CCB26-4AD0-4048-AF74-1A5B020FD45B}"/>
          </ac:spMkLst>
        </pc:spChg>
        <pc:spChg chg="add del">
          <ac:chgData name="雄斗 増本" userId="c33bc751-cd93-45c0-ad15-94131cb6fb34" providerId="ADAL" clId="{EE9B2E8F-BB2E-447E-8CE5-49AD846F0CD0}" dt="2020-01-06T06:24:46.407" v="25821"/>
          <ac:spMkLst>
            <pc:docMk/>
            <pc:sldMk cId="2266844076" sldId="322"/>
            <ac:spMk id="109" creationId="{D2B1C4B3-9C88-4AB7-B355-B5537B88F7B4}"/>
          </ac:spMkLst>
        </pc:spChg>
        <pc:spChg chg="add del">
          <ac:chgData name="雄斗 増本" userId="c33bc751-cd93-45c0-ad15-94131cb6fb34" providerId="ADAL" clId="{EE9B2E8F-BB2E-447E-8CE5-49AD846F0CD0}" dt="2020-01-06T06:24:46.407" v="25821"/>
          <ac:spMkLst>
            <pc:docMk/>
            <pc:sldMk cId="2266844076" sldId="322"/>
            <ac:spMk id="110" creationId="{80612D22-8287-44C1-9525-C8A6E54C99EF}"/>
          </ac:spMkLst>
        </pc:spChg>
        <pc:spChg chg="add del mod ord">
          <ac:chgData name="雄斗 増本" userId="c33bc751-cd93-45c0-ad15-94131cb6fb34" providerId="ADAL" clId="{EE9B2E8F-BB2E-447E-8CE5-49AD846F0CD0}" dt="2020-01-06T06:30:59.853" v="25915" actId="478"/>
          <ac:spMkLst>
            <pc:docMk/>
            <pc:sldMk cId="2266844076" sldId="322"/>
            <ac:spMk id="111" creationId="{83203D5B-5842-4AC5-93D1-28D6FCAE9FCC}"/>
          </ac:spMkLst>
        </pc:spChg>
        <pc:spChg chg="add del mod ord">
          <ac:chgData name="雄斗 増本" userId="c33bc751-cd93-45c0-ad15-94131cb6fb34" providerId="ADAL" clId="{EE9B2E8F-BB2E-447E-8CE5-49AD846F0CD0}" dt="2020-01-06T06:30:59.853" v="25915" actId="478"/>
          <ac:spMkLst>
            <pc:docMk/>
            <pc:sldMk cId="2266844076" sldId="322"/>
            <ac:spMk id="112" creationId="{535015D9-C830-4EBB-B848-3EC593C2D8FB}"/>
          </ac:spMkLst>
        </pc:spChg>
        <pc:spChg chg="add del mod ord">
          <ac:chgData name="雄斗 増本" userId="c33bc751-cd93-45c0-ad15-94131cb6fb34" providerId="ADAL" clId="{EE9B2E8F-BB2E-447E-8CE5-49AD846F0CD0}" dt="2020-01-06T06:32:19.453" v="25953" actId="478"/>
          <ac:spMkLst>
            <pc:docMk/>
            <pc:sldMk cId="2266844076" sldId="322"/>
            <ac:spMk id="113" creationId="{574787AA-76E4-4C93-A429-479789697713}"/>
          </ac:spMkLst>
        </pc:spChg>
        <pc:spChg chg="add mod">
          <ac:chgData name="雄斗 増本" userId="c33bc751-cd93-45c0-ad15-94131cb6fb34" providerId="ADAL" clId="{EE9B2E8F-BB2E-447E-8CE5-49AD846F0CD0}" dt="2020-01-06T06:29:32.609" v="25877" actId="20577"/>
          <ac:spMkLst>
            <pc:docMk/>
            <pc:sldMk cId="2266844076" sldId="322"/>
            <ac:spMk id="123" creationId="{BEED53E8-DF37-46A1-8D2A-AA7582FA9B60}"/>
          </ac:spMkLst>
        </pc:spChg>
        <pc:spChg chg="add del mod">
          <ac:chgData name="雄斗 増本" userId="c33bc751-cd93-45c0-ad15-94131cb6fb34" providerId="ADAL" clId="{EE9B2E8F-BB2E-447E-8CE5-49AD846F0CD0}" dt="2020-01-06T06:33:13.927" v="25987" actId="478"/>
          <ac:spMkLst>
            <pc:docMk/>
            <pc:sldMk cId="2266844076" sldId="322"/>
            <ac:spMk id="125" creationId="{8F8F6C74-D7CA-49AB-98F9-6BA458C2CAC2}"/>
          </ac:spMkLst>
        </pc:spChg>
        <pc:spChg chg="add del mod">
          <ac:chgData name="雄斗 増本" userId="c33bc751-cd93-45c0-ad15-94131cb6fb34" providerId="ADAL" clId="{EE9B2E8F-BB2E-447E-8CE5-49AD846F0CD0}" dt="2020-01-06T06:33:13.927" v="25987" actId="478"/>
          <ac:spMkLst>
            <pc:docMk/>
            <pc:sldMk cId="2266844076" sldId="322"/>
            <ac:spMk id="140" creationId="{53E221EB-9DA6-48BD-B18F-F42DA3A85518}"/>
          </ac:spMkLst>
        </pc:spChg>
        <pc:spChg chg="add del mod">
          <ac:chgData name="雄斗 増本" userId="c33bc751-cd93-45c0-ad15-94131cb6fb34" providerId="ADAL" clId="{EE9B2E8F-BB2E-447E-8CE5-49AD846F0CD0}" dt="2020-01-06T06:33:13.927" v="25987" actId="478"/>
          <ac:spMkLst>
            <pc:docMk/>
            <pc:sldMk cId="2266844076" sldId="322"/>
            <ac:spMk id="141" creationId="{61ECAD4A-2795-48FE-9499-70285B904EDC}"/>
          </ac:spMkLst>
        </pc:spChg>
        <pc:spChg chg="add del mod">
          <ac:chgData name="雄斗 増本" userId="c33bc751-cd93-45c0-ad15-94131cb6fb34" providerId="ADAL" clId="{EE9B2E8F-BB2E-447E-8CE5-49AD846F0CD0}" dt="2020-01-06T06:33:13.927" v="25987" actId="478"/>
          <ac:spMkLst>
            <pc:docMk/>
            <pc:sldMk cId="2266844076" sldId="322"/>
            <ac:spMk id="142" creationId="{26B1CD64-615D-4351-BBCC-EDE762D82215}"/>
          </ac:spMkLst>
        </pc:spChg>
        <pc:spChg chg="add del mod">
          <ac:chgData name="雄斗 増本" userId="c33bc751-cd93-45c0-ad15-94131cb6fb34" providerId="ADAL" clId="{EE9B2E8F-BB2E-447E-8CE5-49AD846F0CD0}" dt="2020-01-06T06:33:13.927" v="25987" actId="478"/>
          <ac:spMkLst>
            <pc:docMk/>
            <pc:sldMk cId="2266844076" sldId="322"/>
            <ac:spMk id="143" creationId="{C6D36D0C-4835-442D-A122-00F9BF6CFACC}"/>
          </ac:spMkLst>
        </pc:spChg>
        <pc:spChg chg="add del mod">
          <ac:chgData name="雄斗 増本" userId="c33bc751-cd93-45c0-ad15-94131cb6fb34" providerId="ADAL" clId="{EE9B2E8F-BB2E-447E-8CE5-49AD846F0CD0}" dt="2020-01-06T06:33:13.927" v="25987" actId="478"/>
          <ac:spMkLst>
            <pc:docMk/>
            <pc:sldMk cId="2266844076" sldId="322"/>
            <ac:spMk id="144" creationId="{EEC22E11-B8FB-43B7-BD5D-9B7DA0C2910F}"/>
          </ac:spMkLst>
        </pc:spChg>
        <pc:spChg chg="add del mod">
          <ac:chgData name="雄斗 増本" userId="c33bc751-cd93-45c0-ad15-94131cb6fb34" providerId="ADAL" clId="{EE9B2E8F-BB2E-447E-8CE5-49AD846F0CD0}" dt="2020-01-06T06:33:13.927" v="25987" actId="478"/>
          <ac:spMkLst>
            <pc:docMk/>
            <pc:sldMk cId="2266844076" sldId="322"/>
            <ac:spMk id="145" creationId="{A2262A38-2869-4307-A6E2-54BBC41A714A}"/>
          </ac:spMkLst>
        </pc:spChg>
        <pc:spChg chg="add del mod">
          <ac:chgData name="雄斗 増本" userId="c33bc751-cd93-45c0-ad15-94131cb6fb34" providerId="ADAL" clId="{EE9B2E8F-BB2E-447E-8CE5-49AD846F0CD0}" dt="2020-01-06T06:31:59.159" v="25947" actId="478"/>
          <ac:spMkLst>
            <pc:docMk/>
            <pc:sldMk cId="2266844076" sldId="322"/>
            <ac:spMk id="146" creationId="{0D15B4AD-6013-4C40-AE6A-572FE4B0E99C}"/>
          </ac:spMkLst>
        </pc:spChg>
        <pc:spChg chg="add del">
          <ac:chgData name="雄斗 増本" userId="c33bc751-cd93-45c0-ad15-94131cb6fb34" providerId="ADAL" clId="{EE9B2E8F-BB2E-447E-8CE5-49AD846F0CD0}" dt="2020-01-06T06:32:01.361" v="25949"/>
          <ac:spMkLst>
            <pc:docMk/>
            <pc:sldMk cId="2266844076" sldId="322"/>
            <ac:spMk id="150" creationId="{754E5C72-0BEE-4DD7-9918-78C074BFEE53}"/>
          </ac:spMkLst>
        </pc:spChg>
        <pc:spChg chg="add del">
          <ac:chgData name="雄斗 増本" userId="c33bc751-cd93-45c0-ad15-94131cb6fb34" providerId="ADAL" clId="{EE9B2E8F-BB2E-447E-8CE5-49AD846F0CD0}" dt="2020-01-06T06:32:01.361" v="25949"/>
          <ac:spMkLst>
            <pc:docMk/>
            <pc:sldMk cId="2266844076" sldId="322"/>
            <ac:spMk id="165" creationId="{7ACA4C8D-F8BE-4128-AE5A-2F2157F0EF0A}"/>
          </ac:spMkLst>
        </pc:spChg>
        <pc:spChg chg="add del">
          <ac:chgData name="雄斗 増本" userId="c33bc751-cd93-45c0-ad15-94131cb6fb34" providerId="ADAL" clId="{EE9B2E8F-BB2E-447E-8CE5-49AD846F0CD0}" dt="2020-01-06T06:32:01.361" v="25949"/>
          <ac:spMkLst>
            <pc:docMk/>
            <pc:sldMk cId="2266844076" sldId="322"/>
            <ac:spMk id="166" creationId="{E6980CC6-5E49-45BC-A954-A87EA14D7DEB}"/>
          </ac:spMkLst>
        </pc:spChg>
        <pc:spChg chg="add del">
          <ac:chgData name="雄斗 増本" userId="c33bc751-cd93-45c0-ad15-94131cb6fb34" providerId="ADAL" clId="{EE9B2E8F-BB2E-447E-8CE5-49AD846F0CD0}" dt="2020-01-06T06:32:01.361" v="25949"/>
          <ac:spMkLst>
            <pc:docMk/>
            <pc:sldMk cId="2266844076" sldId="322"/>
            <ac:spMk id="167" creationId="{7D6F4277-E6D0-4856-9C0F-121BCDAA113B}"/>
          </ac:spMkLst>
        </pc:spChg>
        <pc:spChg chg="add del">
          <ac:chgData name="雄斗 増本" userId="c33bc751-cd93-45c0-ad15-94131cb6fb34" providerId="ADAL" clId="{EE9B2E8F-BB2E-447E-8CE5-49AD846F0CD0}" dt="2020-01-06T06:32:01.361" v="25949"/>
          <ac:spMkLst>
            <pc:docMk/>
            <pc:sldMk cId="2266844076" sldId="322"/>
            <ac:spMk id="168" creationId="{D95D7E9C-D287-41C9-9DA0-CED5E45A7C85}"/>
          </ac:spMkLst>
        </pc:spChg>
        <pc:spChg chg="add del">
          <ac:chgData name="雄斗 増本" userId="c33bc751-cd93-45c0-ad15-94131cb6fb34" providerId="ADAL" clId="{EE9B2E8F-BB2E-447E-8CE5-49AD846F0CD0}" dt="2020-01-06T06:32:01.361" v="25949"/>
          <ac:spMkLst>
            <pc:docMk/>
            <pc:sldMk cId="2266844076" sldId="322"/>
            <ac:spMk id="169" creationId="{0FC5F3C6-7DBC-4159-BD76-7230F82F0FD1}"/>
          </ac:spMkLst>
        </pc:spChg>
        <pc:spChg chg="add del">
          <ac:chgData name="雄斗 増本" userId="c33bc751-cd93-45c0-ad15-94131cb6fb34" providerId="ADAL" clId="{EE9B2E8F-BB2E-447E-8CE5-49AD846F0CD0}" dt="2020-01-06T06:32:01.361" v="25949"/>
          <ac:spMkLst>
            <pc:docMk/>
            <pc:sldMk cId="2266844076" sldId="322"/>
            <ac:spMk id="170" creationId="{A890A914-E6D7-482A-961D-F8BD11CA7E38}"/>
          </ac:spMkLst>
        </pc:spChg>
        <pc:spChg chg="add del">
          <ac:chgData name="雄斗 増本" userId="c33bc751-cd93-45c0-ad15-94131cb6fb34" providerId="ADAL" clId="{EE9B2E8F-BB2E-447E-8CE5-49AD846F0CD0}" dt="2020-01-06T06:32:01.361" v="25949"/>
          <ac:spMkLst>
            <pc:docMk/>
            <pc:sldMk cId="2266844076" sldId="322"/>
            <ac:spMk id="171" creationId="{1A96A832-CDB4-46CD-A1CC-EEDB4E80AF4C}"/>
          </ac:spMkLst>
        </pc:spChg>
        <pc:spChg chg="add del mod">
          <ac:chgData name="雄斗 増本" userId="c33bc751-cd93-45c0-ad15-94131cb6fb34" providerId="ADAL" clId="{EE9B2E8F-BB2E-447E-8CE5-49AD846F0CD0}" dt="2020-01-06T06:33:13.927" v="25987" actId="478"/>
          <ac:spMkLst>
            <pc:docMk/>
            <pc:sldMk cId="2266844076" sldId="322"/>
            <ac:spMk id="175" creationId="{2CE265E3-451B-4167-9960-9A2E8B786E76}"/>
          </ac:spMkLst>
        </pc:spChg>
        <pc:spChg chg="add del">
          <ac:chgData name="雄斗 増本" userId="c33bc751-cd93-45c0-ad15-94131cb6fb34" providerId="ADAL" clId="{EE9B2E8F-BB2E-447E-8CE5-49AD846F0CD0}" dt="2020-01-06T06:32:25.979" v="25958"/>
          <ac:spMkLst>
            <pc:docMk/>
            <pc:sldMk cId="2266844076" sldId="322"/>
            <ac:spMk id="176" creationId="{1FD7CEB9-0813-4D4A-87A8-C21A1236370B}"/>
          </ac:spMkLst>
        </pc:spChg>
        <pc:spChg chg="add del mod">
          <ac:chgData name="雄斗 増本" userId="c33bc751-cd93-45c0-ad15-94131cb6fb34" providerId="ADAL" clId="{EE9B2E8F-BB2E-447E-8CE5-49AD846F0CD0}" dt="2020-01-06T06:33:13.927" v="25987" actId="478"/>
          <ac:spMkLst>
            <pc:docMk/>
            <pc:sldMk cId="2266844076" sldId="322"/>
            <ac:spMk id="177" creationId="{E01E725E-EFD3-4CC6-93A0-04885FCC62CB}"/>
          </ac:spMkLst>
        </pc:spChg>
        <pc:grpChg chg="add del">
          <ac:chgData name="雄斗 増本" userId="c33bc751-cd93-45c0-ad15-94131cb6fb34" providerId="ADAL" clId="{EE9B2E8F-BB2E-447E-8CE5-49AD846F0CD0}" dt="2020-01-06T05:03:50.403" v="25093" actId="478"/>
          <ac:grpSpMkLst>
            <pc:docMk/>
            <pc:sldMk cId="2266844076" sldId="322"/>
            <ac:grpSpMk id="16" creationId="{DAF723DE-7F52-4EB6-A65E-1945CEA440FD}"/>
          </ac:grpSpMkLst>
        </pc:grpChg>
        <pc:grpChg chg="mod">
          <ac:chgData name="雄斗 増本" userId="c33bc751-cd93-45c0-ad15-94131cb6fb34" providerId="ADAL" clId="{EE9B2E8F-BB2E-447E-8CE5-49AD846F0CD0}" dt="2020-01-06T06:24:25.965" v="25806" actId="1076"/>
          <ac:grpSpMkLst>
            <pc:docMk/>
            <pc:sldMk cId="2266844076" sldId="322"/>
            <ac:grpSpMk id="23" creationId="{4A27972B-CC84-4C65-B54B-E47F30C677AF}"/>
          </ac:grpSpMkLst>
        </pc:grpChg>
        <pc:grpChg chg="mod">
          <ac:chgData name="雄斗 増本" userId="c33bc751-cd93-45c0-ad15-94131cb6fb34" providerId="ADAL" clId="{EE9B2E8F-BB2E-447E-8CE5-49AD846F0CD0}" dt="2020-01-06T06:24:25.965" v="25806" actId="1076"/>
          <ac:grpSpMkLst>
            <pc:docMk/>
            <pc:sldMk cId="2266844076" sldId="322"/>
            <ac:grpSpMk id="44" creationId="{886DF6EC-3C0A-427F-8085-026331B99521}"/>
          </ac:grpSpMkLst>
        </pc:grpChg>
        <pc:grpChg chg="mod">
          <ac:chgData name="雄斗 増本" userId="c33bc751-cd93-45c0-ad15-94131cb6fb34" providerId="ADAL" clId="{EE9B2E8F-BB2E-447E-8CE5-49AD846F0CD0}" dt="2019-12-25T06:03:17.361" v="21206" actId="1076"/>
          <ac:grpSpMkLst>
            <pc:docMk/>
            <pc:sldMk cId="2266844076" sldId="322"/>
            <ac:grpSpMk id="52" creationId="{47D09488-9798-4373-8606-A18D840D3CE0}"/>
          </ac:grpSpMkLst>
        </pc:grpChg>
        <pc:grpChg chg="add del">
          <ac:chgData name="雄斗 増本" userId="c33bc751-cd93-45c0-ad15-94131cb6fb34" providerId="ADAL" clId="{EE9B2E8F-BB2E-447E-8CE5-49AD846F0CD0}" dt="2020-01-06T06:24:46.407" v="25821"/>
          <ac:grpSpMkLst>
            <pc:docMk/>
            <pc:sldMk cId="2266844076" sldId="322"/>
            <ac:grpSpMk id="76" creationId="{D86B1D2A-BC01-4CCA-A017-107B224C184B}"/>
          </ac:grpSpMkLst>
        </pc:grpChg>
        <pc:grpChg chg="add del">
          <ac:chgData name="雄斗 増本" userId="c33bc751-cd93-45c0-ad15-94131cb6fb34" providerId="ADAL" clId="{EE9B2E8F-BB2E-447E-8CE5-49AD846F0CD0}" dt="2020-01-06T06:24:46.407" v="25821"/>
          <ac:grpSpMkLst>
            <pc:docMk/>
            <pc:sldMk cId="2266844076" sldId="322"/>
            <ac:grpSpMk id="97" creationId="{A3CF085E-2163-4A43-8C45-2237A05D2C3D}"/>
          </ac:grpSpMkLst>
        </pc:grpChg>
        <pc:grpChg chg="add mod">
          <ac:chgData name="雄斗 増本" userId="c33bc751-cd93-45c0-ad15-94131cb6fb34" providerId="ADAL" clId="{EE9B2E8F-BB2E-447E-8CE5-49AD846F0CD0}" dt="2020-01-06T06:29:17.787" v="25871" actId="1076"/>
          <ac:grpSpMkLst>
            <pc:docMk/>
            <pc:sldMk cId="2266844076" sldId="322"/>
            <ac:grpSpMk id="114" creationId="{6A51407D-71DC-4BC0-A2D3-2B81E29426AF}"/>
          </ac:grpSpMkLst>
        </pc:grpChg>
        <pc:grpChg chg="add del mod">
          <ac:chgData name="雄斗 増本" userId="c33bc751-cd93-45c0-ad15-94131cb6fb34" providerId="ADAL" clId="{EE9B2E8F-BB2E-447E-8CE5-49AD846F0CD0}" dt="2020-01-06T06:33:13.927" v="25987" actId="478"/>
          <ac:grpSpMkLst>
            <pc:docMk/>
            <pc:sldMk cId="2266844076" sldId="322"/>
            <ac:grpSpMk id="126" creationId="{8719D84B-B410-4537-B43C-681F52B2C2A5}"/>
          </ac:grpSpMkLst>
        </pc:grpChg>
        <pc:grpChg chg="add del">
          <ac:chgData name="雄斗 増本" userId="c33bc751-cd93-45c0-ad15-94131cb6fb34" providerId="ADAL" clId="{EE9B2E8F-BB2E-447E-8CE5-49AD846F0CD0}" dt="2020-01-06T06:32:01.361" v="25949"/>
          <ac:grpSpMkLst>
            <pc:docMk/>
            <pc:sldMk cId="2266844076" sldId="322"/>
            <ac:grpSpMk id="151" creationId="{5F65C51F-266A-4DBF-AFC8-C5384CAE37FA}"/>
          </ac:grpSpMkLst>
        </pc:grpChg>
        <pc:picChg chg="add del mod">
          <ac:chgData name="雄斗 増本" userId="c33bc751-cd93-45c0-ad15-94131cb6fb34" providerId="ADAL" clId="{EE9B2E8F-BB2E-447E-8CE5-49AD846F0CD0}" dt="2020-01-06T06:25:06.637" v="25827" actId="478"/>
          <ac:picMkLst>
            <pc:docMk/>
            <pc:sldMk cId="2266844076" sldId="322"/>
            <ac:picMk id="2" creationId="{430E0A16-61F6-417B-B699-E47BCA1CA516}"/>
          </ac:picMkLst>
        </pc:picChg>
        <pc:picChg chg="mod">
          <ac:chgData name="雄斗 増本" userId="c33bc751-cd93-45c0-ad15-94131cb6fb34" providerId="ADAL" clId="{EE9B2E8F-BB2E-447E-8CE5-49AD846F0CD0}" dt="2020-01-06T06:24:25.965" v="25806" actId="1076"/>
          <ac:picMkLst>
            <pc:docMk/>
            <pc:sldMk cId="2266844076" sldId="322"/>
            <ac:picMk id="3" creationId="{30D2ABBF-C28D-4EC8-A233-58D04B184837}"/>
          </ac:picMkLst>
        </pc:picChg>
        <pc:picChg chg="add del mod">
          <ac:chgData name="雄斗 増本" userId="c33bc751-cd93-45c0-ad15-94131cb6fb34" providerId="ADAL" clId="{EE9B2E8F-BB2E-447E-8CE5-49AD846F0CD0}" dt="2020-01-06T06:30:13.909" v="25895" actId="478"/>
          <ac:picMkLst>
            <pc:docMk/>
            <pc:sldMk cId="2266844076" sldId="322"/>
            <ac:picMk id="5" creationId="{78DAEEF7-7169-4760-B972-E9C6221D6273}"/>
          </ac:picMkLst>
        </pc:picChg>
        <pc:picChg chg="add del mod">
          <ac:chgData name="雄斗 増本" userId="c33bc751-cd93-45c0-ad15-94131cb6fb34" providerId="ADAL" clId="{EE9B2E8F-BB2E-447E-8CE5-49AD846F0CD0}" dt="2020-01-06T06:32:19.453" v="25953" actId="478"/>
          <ac:picMkLst>
            <pc:docMk/>
            <pc:sldMk cId="2266844076" sldId="322"/>
            <ac:picMk id="6" creationId="{EF76602B-02A7-4A1C-8600-485EFFBF3E3F}"/>
          </ac:picMkLst>
        </pc:picChg>
        <pc:picChg chg="add mod">
          <ac:chgData name="雄斗 増本" userId="c33bc751-cd93-45c0-ad15-94131cb6fb34" providerId="ADAL" clId="{EE9B2E8F-BB2E-447E-8CE5-49AD846F0CD0}" dt="2020-01-06T06:33:10.635" v="25986" actId="1076"/>
          <ac:picMkLst>
            <pc:docMk/>
            <pc:sldMk cId="2266844076" sldId="322"/>
            <ac:picMk id="7" creationId="{EAAB33F9-A14D-4E4C-B899-B56B2C6E1B20}"/>
          </ac:picMkLst>
        </pc:picChg>
        <pc:picChg chg="add del">
          <ac:chgData name="雄斗 増本" userId="c33bc751-cd93-45c0-ad15-94131cb6fb34" providerId="ADAL" clId="{EE9B2E8F-BB2E-447E-8CE5-49AD846F0CD0}" dt="2020-01-06T06:24:46.407" v="25821"/>
          <ac:picMkLst>
            <pc:docMk/>
            <pc:sldMk cId="2266844076" sldId="322"/>
            <ac:picMk id="94" creationId="{80A2BE34-0306-4BD5-A471-9B920C9E54D3}"/>
          </ac:picMkLst>
        </pc:picChg>
        <pc:picChg chg="add del">
          <ac:chgData name="雄斗 増本" userId="c33bc751-cd93-45c0-ad15-94131cb6fb34" providerId="ADAL" clId="{EE9B2E8F-BB2E-447E-8CE5-49AD846F0CD0}" dt="2020-01-06T06:24:46.407" v="25821"/>
          <ac:picMkLst>
            <pc:docMk/>
            <pc:sldMk cId="2266844076" sldId="322"/>
            <ac:picMk id="106" creationId="{F1BD2B8F-E67C-4ECF-A889-299DC525439F}"/>
          </ac:picMkLst>
        </pc:picChg>
        <pc:picChg chg="add del">
          <ac:chgData name="雄斗 増本" userId="c33bc751-cd93-45c0-ad15-94131cb6fb34" providerId="ADAL" clId="{EE9B2E8F-BB2E-447E-8CE5-49AD846F0CD0}" dt="2020-01-06T06:24:46.407" v="25821"/>
          <ac:picMkLst>
            <pc:docMk/>
            <pc:sldMk cId="2266844076" sldId="322"/>
            <ac:picMk id="107" creationId="{1B194E66-D199-45CD-BF76-12C4D6AB015E}"/>
          </ac:picMkLst>
        </pc:picChg>
        <pc:picChg chg="add mod">
          <ac:chgData name="雄斗 増本" userId="c33bc751-cd93-45c0-ad15-94131cb6fb34" providerId="ADAL" clId="{EE9B2E8F-BB2E-447E-8CE5-49AD846F0CD0}" dt="2020-01-06T06:29:43.561" v="25885" actId="1076"/>
          <ac:picMkLst>
            <pc:docMk/>
            <pc:sldMk cId="2266844076" sldId="322"/>
            <ac:picMk id="124" creationId="{3F381768-0A14-4BF9-8748-1714ED1CF0E5}"/>
          </ac:picMkLst>
        </pc:picChg>
        <pc:picChg chg="add del mod">
          <ac:chgData name="雄斗 増本" userId="c33bc751-cd93-45c0-ad15-94131cb6fb34" providerId="ADAL" clId="{EE9B2E8F-BB2E-447E-8CE5-49AD846F0CD0}" dt="2020-01-06T06:32:23.022" v="25955" actId="478"/>
          <ac:picMkLst>
            <pc:docMk/>
            <pc:sldMk cId="2266844076" sldId="322"/>
            <ac:picMk id="147" creationId="{7428D786-8DD6-4AB2-85FD-B65EA8CE6122}"/>
          </ac:picMkLst>
        </pc:picChg>
        <pc:picChg chg="add del mod">
          <ac:chgData name="雄斗 増本" userId="c33bc751-cd93-45c0-ad15-94131cb6fb34" providerId="ADAL" clId="{EE9B2E8F-BB2E-447E-8CE5-49AD846F0CD0}" dt="2020-01-06T06:32:23.606" v="25956" actId="478"/>
          <ac:picMkLst>
            <pc:docMk/>
            <pc:sldMk cId="2266844076" sldId="322"/>
            <ac:picMk id="148" creationId="{C2CB35A3-6A97-4239-92F6-1306CA8A9393}"/>
          </ac:picMkLst>
        </pc:picChg>
        <pc:picChg chg="add del mod">
          <ac:chgData name="雄斗 増本" userId="c33bc751-cd93-45c0-ad15-94131cb6fb34" providerId="ADAL" clId="{EE9B2E8F-BB2E-447E-8CE5-49AD846F0CD0}" dt="2020-01-06T06:32:21.894" v="25954" actId="478"/>
          <ac:picMkLst>
            <pc:docMk/>
            <pc:sldMk cId="2266844076" sldId="322"/>
            <ac:picMk id="149" creationId="{13ED0B39-0804-47D9-A604-83C9D06AA470}"/>
          </ac:picMkLst>
        </pc:picChg>
        <pc:picChg chg="add del">
          <ac:chgData name="雄斗 増本" userId="c33bc751-cd93-45c0-ad15-94131cb6fb34" providerId="ADAL" clId="{EE9B2E8F-BB2E-447E-8CE5-49AD846F0CD0}" dt="2020-01-06T06:32:01.361" v="25949"/>
          <ac:picMkLst>
            <pc:docMk/>
            <pc:sldMk cId="2266844076" sldId="322"/>
            <ac:picMk id="172" creationId="{2686662E-E2D2-4802-AFAF-16C2ECBF0DA9}"/>
          </ac:picMkLst>
        </pc:picChg>
        <pc:picChg chg="add del">
          <ac:chgData name="雄斗 増本" userId="c33bc751-cd93-45c0-ad15-94131cb6fb34" providerId="ADAL" clId="{EE9B2E8F-BB2E-447E-8CE5-49AD846F0CD0}" dt="2020-01-06T06:32:01.361" v="25949"/>
          <ac:picMkLst>
            <pc:docMk/>
            <pc:sldMk cId="2266844076" sldId="322"/>
            <ac:picMk id="173" creationId="{BB46BDEA-322D-4027-B6F2-6E0765493228}"/>
          </ac:picMkLst>
        </pc:picChg>
        <pc:picChg chg="add del">
          <ac:chgData name="雄斗 増本" userId="c33bc751-cd93-45c0-ad15-94131cb6fb34" providerId="ADAL" clId="{EE9B2E8F-BB2E-447E-8CE5-49AD846F0CD0}" dt="2020-01-06T06:32:01.361" v="25949"/>
          <ac:picMkLst>
            <pc:docMk/>
            <pc:sldMk cId="2266844076" sldId="322"/>
            <ac:picMk id="174" creationId="{28D16286-CDF0-457C-AD72-8E97ED736DED}"/>
          </ac:picMkLst>
        </pc:picChg>
      </pc:sldChg>
      <pc:sldChg chg="add del">
        <pc:chgData name="雄斗 増本" userId="c33bc751-cd93-45c0-ad15-94131cb6fb34" providerId="ADAL" clId="{EE9B2E8F-BB2E-447E-8CE5-49AD846F0CD0}" dt="2019-12-09T05:12:40.082" v="13119" actId="47"/>
        <pc:sldMkLst>
          <pc:docMk/>
          <pc:sldMk cId="1500419400" sldId="323"/>
        </pc:sldMkLst>
      </pc:sldChg>
      <pc:sldChg chg="addSp delSp add ord">
        <pc:chgData name="雄斗 増本" userId="c33bc751-cd93-45c0-ad15-94131cb6fb34" providerId="ADAL" clId="{EE9B2E8F-BB2E-447E-8CE5-49AD846F0CD0}" dt="2019-12-18T06:00:15.879" v="17671"/>
        <pc:sldMkLst>
          <pc:docMk/>
          <pc:sldMk cId="2356781613" sldId="323"/>
        </pc:sldMkLst>
        <pc:spChg chg="del">
          <ac:chgData name="雄斗 増本" userId="c33bc751-cd93-45c0-ad15-94131cb6fb34" providerId="ADAL" clId="{EE9B2E8F-BB2E-447E-8CE5-49AD846F0CD0}" dt="2019-12-18T06:00:02.878" v="17662" actId="478"/>
          <ac:spMkLst>
            <pc:docMk/>
            <pc:sldMk cId="2356781613" sldId="323"/>
            <ac:spMk id="32" creationId="{346EBB32-73BD-4A9D-95CD-6440B2FFEA54}"/>
          </ac:spMkLst>
        </pc:spChg>
        <pc:spChg chg="add">
          <ac:chgData name="雄斗 増本" userId="c33bc751-cd93-45c0-ad15-94131cb6fb34" providerId="ADAL" clId="{EE9B2E8F-BB2E-447E-8CE5-49AD846F0CD0}" dt="2019-12-18T05:59:46.014" v="17657"/>
          <ac:spMkLst>
            <pc:docMk/>
            <pc:sldMk cId="2356781613" sldId="323"/>
            <ac:spMk id="56" creationId="{B117A3EA-1275-4005-9B72-00077C93B816}"/>
          </ac:spMkLst>
        </pc:spChg>
        <pc:spChg chg="add">
          <ac:chgData name="雄斗 増本" userId="c33bc751-cd93-45c0-ad15-94131cb6fb34" providerId="ADAL" clId="{EE9B2E8F-BB2E-447E-8CE5-49AD846F0CD0}" dt="2019-12-18T06:00:15.879" v="17671"/>
          <ac:spMkLst>
            <pc:docMk/>
            <pc:sldMk cId="2356781613" sldId="323"/>
            <ac:spMk id="57" creationId="{F7CAF6E1-4EA7-4D44-89C5-E6FE409C54AA}"/>
          </ac:spMkLst>
        </pc:spChg>
      </pc:sldChg>
      <pc:sldChg chg="addSp delSp add ord">
        <pc:chgData name="雄斗 増本" userId="c33bc751-cd93-45c0-ad15-94131cb6fb34" providerId="ADAL" clId="{EE9B2E8F-BB2E-447E-8CE5-49AD846F0CD0}" dt="2019-12-18T06:00:14.744" v="17670"/>
        <pc:sldMkLst>
          <pc:docMk/>
          <pc:sldMk cId="127459084" sldId="324"/>
        </pc:sldMkLst>
        <pc:spChg chg="add">
          <ac:chgData name="雄斗 増本" userId="c33bc751-cd93-45c0-ad15-94131cb6fb34" providerId="ADAL" clId="{EE9B2E8F-BB2E-447E-8CE5-49AD846F0CD0}" dt="2019-12-18T05:59:46.606" v="17658"/>
          <ac:spMkLst>
            <pc:docMk/>
            <pc:sldMk cId="127459084" sldId="324"/>
            <ac:spMk id="10" creationId="{324FA9E4-DF55-42F2-8733-6385DF3A45B0}"/>
          </ac:spMkLst>
        </pc:spChg>
        <pc:spChg chg="add">
          <ac:chgData name="雄斗 増本" userId="c33bc751-cd93-45c0-ad15-94131cb6fb34" providerId="ADAL" clId="{EE9B2E8F-BB2E-447E-8CE5-49AD846F0CD0}" dt="2019-12-18T06:00:14.744" v="17670"/>
          <ac:spMkLst>
            <pc:docMk/>
            <pc:sldMk cId="127459084" sldId="324"/>
            <ac:spMk id="11" creationId="{0D8E461D-1A17-4A7C-9C1B-91F4F546774E}"/>
          </ac:spMkLst>
        </pc:spChg>
        <pc:spChg chg="del">
          <ac:chgData name="雄斗 増本" userId="c33bc751-cd93-45c0-ad15-94131cb6fb34" providerId="ADAL" clId="{EE9B2E8F-BB2E-447E-8CE5-49AD846F0CD0}" dt="2019-12-18T06:00:04.878" v="17663" actId="478"/>
          <ac:spMkLst>
            <pc:docMk/>
            <pc:sldMk cId="127459084" sldId="324"/>
            <ac:spMk id="32" creationId="{346EBB32-73BD-4A9D-95CD-6440B2FFEA54}"/>
          </ac:spMkLst>
        </pc:spChg>
      </pc:sldChg>
      <pc:sldChg chg="add del">
        <pc:chgData name="雄斗 増本" userId="c33bc751-cd93-45c0-ad15-94131cb6fb34" providerId="ADAL" clId="{EE9B2E8F-BB2E-447E-8CE5-49AD846F0CD0}" dt="2019-12-09T05:12:40.082" v="13119" actId="47"/>
        <pc:sldMkLst>
          <pc:docMk/>
          <pc:sldMk cId="4212350298" sldId="324"/>
        </pc:sldMkLst>
      </pc:sldChg>
      <pc:sldChg chg="add del">
        <pc:chgData name="雄斗 増本" userId="c33bc751-cd93-45c0-ad15-94131cb6fb34" providerId="ADAL" clId="{EE9B2E8F-BB2E-447E-8CE5-49AD846F0CD0}" dt="2019-12-09T05:12:40.082" v="13119" actId="47"/>
        <pc:sldMkLst>
          <pc:docMk/>
          <pc:sldMk cId="886137573" sldId="325"/>
        </pc:sldMkLst>
      </pc:sldChg>
      <pc:sldChg chg="addSp delSp add ord">
        <pc:chgData name="雄斗 増本" userId="c33bc751-cd93-45c0-ad15-94131cb6fb34" providerId="ADAL" clId="{EE9B2E8F-BB2E-447E-8CE5-49AD846F0CD0}" dt="2019-12-18T06:00:14.103" v="17669"/>
        <pc:sldMkLst>
          <pc:docMk/>
          <pc:sldMk cId="3685925004" sldId="325"/>
        </pc:sldMkLst>
        <pc:spChg chg="add">
          <ac:chgData name="雄斗 増本" userId="c33bc751-cd93-45c0-ad15-94131cb6fb34" providerId="ADAL" clId="{EE9B2E8F-BB2E-447E-8CE5-49AD846F0CD0}" dt="2019-12-18T05:59:47.191" v="17659"/>
          <ac:spMkLst>
            <pc:docMk/>
            <pc:sldMk cId="3685925004" sldId="325"/>
            <ac:spMk id="11" creationId="{A6DA3FEB-28D2-4A9B-BC86-B2B010707B51}"/>
          </ac:spMkLst>
        </pc:spChg>
        <pc:spChg chg="add">
          <ac:chgData name="雄斗 増本" userId="c33bc751-cd93-45c0-ad15-94131cb6fb34" providerId="ADAL" clId="{EE9B2E8F-BB2E-447E-8CE5-49AD846F0CD0}" dt="2019-12-18T06:00:14.103" v="17669"/>
          <ac:spMkLst>
            <pc:docMk/>
            <pc:sldMk cId="3685925004" sldId="325"/>
            <ac:spMk id="12" creationId="{3FF4DBD3-8FDD-45E7-9631-F27094800AF0}"/>
          </ac:spMkLst>
        </pc:spChg>
        <pc:spChg chg="del">
          <ac:chgData name="雄斗 増本" userId="c33bc751-cd93-45c0-ad15-94131cb6fb34" providerId="ADAL" clId="{EE9B2E8F-BB2E-447E-8CE5-49AD846F0CD0}" dt="2019-12-18T06:00:07.286" v="17664" actId="478"/>
          <ac:spMkLst>
            <pc:docMk/>
            <pc:sldMk cId="3685925004" sldId="325"/>
            <ac:spMk id="32" creationId="{346EBB32-73BD-4A9D-95CD-6440B2FFEA54}"/>
          </ac:spMkLst>
        </pc:spChg>
      </pc:sldChg>
      <pc:sldChg chg="add del">
        <pc:chgData name="雄斗 増本" userId="c33bc751-cd93-45c0-ad15-94131cb6fb34" providerId="ADAL" clId="{EE9B2E8F-BB2E-447E-8CE5-49AD846F0CD0}" dt="2019-12-09T05:12:40.082" v="13119" actId="47"/>
        <pc:sldMkLst>
          <pc:docMk/>
          <pc:sldMk cId="1755949679" sldId="326"/>
        </pc:sldMkLst>
      </pc:sldChg>
      <pc:sldChg chg="addSp delSp add ord">
        <pc:chgData name="雄斗 増本" userId="c33bc751-cd93-45c0-ad15-94131cb6fb34" providerId="ADAL" clId="{EE9B2E8F-BB2E-447E-8CE5-49AD846F0CD0}" dt="2019-12-18T06:00:13.336" v="17668"/>
        <pc:sldMkLst>
          <pc:docMk/>
          <pc:sldMk cId="2922343655" sldId="326"/>
        </pc:sldMkLst>
        <pc:spChg chg="add">
          <ac:chgData name="雄斗 増本" userId="c33bc751-cd93-45c0-ad15-94131cb6fb34" providerId="ADAL" clId="{EE9B2E8F-BB2E-447E-8CE5-49AD846F0CD0}" dt="2019-12-18T05:59:48.420" v="17660"/>
          <ac:spMkLst>
            <pc:docMk/>
            <pc:sldMk cId="2922343655" sldId="326"/>
            <ac:spMk id="11" creationId="{739B0CB7-4B2B-4A44-AE11-BEF660E60350}"/>
          </ac:spMkLst>
        </pc:spChg>
        <pc:spChg chg="add">
          <ac:chgData name="雄斗 増本" userId="c33bc751-cd93-45c0-ad15-94131cb6fb34" providerId="ADAL" clId="{EE9B2E8F-BB2E-447E-8CE5-49AD846F0CD0}" dt="2019-12-18T06:00:13.336" v="17668"/>
          <ac:spMkLst>
            <pc:docMk/>
            <pc:sldMk cId="2922343655" sldId="326"/>
            <ac:spMk id="13" creationId="{E8AA8DA4-B1C2-49BB-AA04-8D7786DD8FD4}"/>
          </ac:spMkLst>
        </pc:spChg>
        <pc:spChg chg="del">
          <ac:chgData name="雄斗 増本" userId="c33bc751-cd93-45c0-ad15-94131cb6fb34" providerId="ADAL" clId="{EE9B2E8F-BB2E-447E-8CE5-49AD846F0CD0}" dt="2019-12-18T06:00:09.391" v="17665" actId="478"/>
          <ac:spMkLst>
            <pc:docMk/>
            <pc:sldMk cId="2922343655" sldId="326"/>
            <ac:spMk id="32" creationId="{346EBB32-73BD-4A9D-95CD-6440B2FFEA54}"/>
          </ac:spMkLst>
        </pc:spChg>
      </pc:sldChg>
      <pc:sldChg chg="add del">
        <pc:chgData name="雄斗 増本" userId="c33bc751-cd93-45c0-ad15-94131cb6fb34" providerId="ADAL" clId="{EE9B2E8F-BB2E-447E-8CE5-49AD846F0CD0}" dt="2019-12-09T05:12:40.082" v="13119" actId="47"/>
        <pc:sldMkLst>
          <pc:docMk/>
          <pc:sldMk cId="1624611258" sldId="327"/>
        </pc:sldMkLst>
      </pc:sldChg>
      <pc:sldChg chg="addSp delSp add ord">
        <pc:chgData name="雄斗 増本" userId="c33bc751-cd93-45c0-ad15-94131cb6fb34" providerId="ADAL" clId="{EE9B2E8F-BB2E-447E-8CE5-49AD846F0CD0}" dt="2019-12-18T06:00:12.335" v="17667"/>
        <pc:sldMkLst>
          <pc:docMk/>
          <pc:sldMk cId="3278003433" sldId="327"/>
        </pc:sldMkLst>
        <pc:spChg chg="del">
          <ac:chgData name="雄斗 増本" userId="c33bc751-cd93-45c0-ad15-94131cb6fb34" providerId="ADAL" clId="{EE9B2E8F-BB2E-447E-8CE5-49AD846F0CD0}" dt="2019-12-18T06:00:11.254" v="17666" actId="478"/>
          <ac:spMkLst>
            <pc:docMk/>
            <pc:sldMk cId="3278003433" sldId="327"/>
            <ac:spMk id="32" creationId="{346EBB32-73BD-4A9D-95CD-6440B2FFEA54}"/>
          </ac:spMkLst>
        </pc:spChg>
        <pc:spChg chg="add">
          <ac:chgData name="雄斗 増本" userId="c33bc751-cd93-45c0-ad15-94131cb6fb34" providerId="ADAL" clId="{EE9B2E8F-BB2E-447E-8CE5-49AD846F0CD0}" dt="2019-12-18T05:59:48.974" v="17661"/>
          <ac:spMkLst>
            <pc:docMk/>
            <pc:sldMk cId="3278003433" sldId="327"/>
            <ac:spMk id="38" creationId="{EA667F9C-721C-4534-BA43-CFA5B18B4F3C}"/>
          </ac:spMkLst>
        </pc:spChg>
        <pc:spChg chg="add">
          <ac:chgData name="雄斗 増本" userId="c33bc751-cd93-45c0-ad15-94131cb6fb34" providerId="ADAL" clId="{EE9B2E8F-BB2E-447E-8CE5-49AD846F0CD0}" dt="2019-12-18T06:00:12.335" v="17667"/>
          <ac:spMkLst>
            <pc:docMk/>
            <pc:sldMk cId="3278003433" sldId="327"/>
            <ac:spMk id="39" creationId="{EC3EFF3B-06AD-43E4-8A73-233B23D42540}"/>
          </ac:spMkLst>
        </pc:spChg>
      </pc:sldChg>
      <pc:sldChg chg="add del">
        <pc:chgData name="雄斗 増本" userId="c33bc751-cd93-45c0-ad15-94131cb6fb34" providerId="ADAL" clId="{EE9B2E8F-BB2E-447E-8CE5-49AD846F0CD0}" dt="2019-12-09T05:12:40.082" v="13119" actId="47"/>
        <pc:sldMkLst>
          <pc:docMk/>
          <pc:sldMk cId="689324080" sldId="328"/>
        </pc:sldMkLst>
      </pc:sldChg>
      <pc:sldChg chg="addSp delSp modSp add">
        <pc:chgData name="雄斗 増本" userId="c33bc751-cd93-45c0-ad15-94131cb6fb34" providerId="ADAL" clId="{EE9B2E8F-BB2E-447E-8CE5-49AD846F0CD0}" dt="2020-01-06T06:30:38.644" v="25907" actId="1076"/>
        <pc:sldMkLst>
          <pc:docMk/>
          <pc:sldMk cId="2250458494" sldId="328"/>
        </pc:sldMkLst>
        <pc:spChg chg="del">
          <ac:chgData name="雄斗 増本" userId="c33bc751-cd93-45c0-ad15-94131cb6fb34" providerId="ADAL" clId="{EE9B2E8F-BB2E-447E-8CE5-49AD846F0CD0}" dt="2020-01-06T05:14:35.003" v="25210" actId="478"/>
          <ac:spMkLst>
            <pc:docMk/>
            <pc:sldMk cId="2250458494" sldId="328"/>
            <ac:spMk id="21" creationId="{370EDAF9-1FF8-4C8C-9E09-6C3801E2C398}"/>
          </ac:spMkLst>
        </pc:spChg>
        <pc:spChg chg="add mod">
          <ac:chgData name="雄斗 増本" userId="c33bc751-cd93-45c0-ad15-94131cb6fb34" providerId="ADAL" clId="{EE9B2E8F-BB2E-447E-8CE5-49AD846F0CD0}" dt="2020-01-06T06:30:18.488" v="25906"/>
          <ac:spMkLst>
            <pc:docMk/>
            <pc:sldMk cId="2250458494" sldId="328"/>
            <ac:spMk id="55" creationId="{D35A83C9-E27F-4985-8C3A-4B86D7CD8A6E}"/>
          </ac:spMkLst>
        </pc:spChg>
        <pc:spChg chg="del">
          <ac:chgData name="雄斗 増本" userId="c33bc751-cd93-45c0-ad15-94131cb6fb34" providerId="ADAL" clId="{EE9B2E8F-BB2E-447E-8CE5-49AD846F0CD0}" dt="2019-12-25T06:02:44.569" v="21200" actId="478"/>
          <ac:spMkLst>
            <pc:docMk/>
            <pc:sldMk cId="2250458494" sldId="328"/>
            <ac:spMk id="58" creationId="{8D179804-CDD6-431F-9E63-C4059CAE2961}"/>
          </ac:spMkLst>
        </pc:spChg>
        <pc:spChg chg="mod">
          <ac:chgData name="雄斗 増本" userId="c33bc751-cd93-45c0-ad15-94131cb6fb34" providerId="ADAL" clId="{EE9B2E8F-BB2E-447E-8CE5-49AD846F0CD0}" dt="2020-01-06T05:09:33.770" v="25116" actId="1076"/>
          <ac:spMkLst>
            <pc:docMk/>
            <pc:sldMk cId="2250458494" sldId="328"/>
            <ac:spMk id="59" creationId="{41F0BCBE-3170-446D-9CCB-CADC65F1E8DF}"/>
          </ac:spMkLst>
        </pc:spChg>
        <pc:spChg chg="add mod">
          <ac:chgData name="雄斗 増本" userId="c33bc751-cd93-45c0-ad15-94131cb6fb34" providerId="ADAL" clId="{EE9B2E8F-BB2E-447E-8CE5-49AD846F0CD0}" dt="2020-01-06T05:14:47.349" v="25213" actId="1076"/>
          <ac:spMkLst>
            <pc:docMk/>
            <pc:sldMk cId="2250458494" sldId="328"/>
            <ac:spMk id="61" creationId="{33C6466E-EB58-4912-8F8C-A421477227F1}"/>
          </ac:spMkLst>
        </pc:spChg>
        <pc:spChg chg="add del mod">
          <ac:chgData name="雄斗 増本" userId="c33bc751-cd93-45c0-ad15-94131cb6fb34" providerId="ADAL" clId="{EE9B2E8F-BB2E-447E-8CE5-49AD846F0CD0}" dt="2020-01-06T06:29:55.167" v="25894" actId="20577"/>
          <ac:spMkLst>
            <pc:docMk/>
            <pc:sldMk cId="2250458494" sldId="328"/>
            <ac:spMk id="62" creationId="{1D11A5FE-089B-4A41-A9DE-45DD07F2E663}"/>
          </ac:spMkLst>
        </pc:spChg>
        <pc:spChg chg="mod">
          <ac:chgData name="雄斗 増本" userId="c33bc751-cd93-45c0-ad15-94131cb6fb34" providerId="ADAL" clId="{EE9B2E8F-BB2E-447E-8CE5-49AD846F0CD0}" dt="2020-01-06T05:14:54.789" v="25216" actId="1076"/>
          <ac:spMkLst>
            <pc:docMk/>
            <pc:sldMk cId="2250458494" sldId="328"/>
            <ac:spMk id="68" creationId="{B0CA676B-EB64-446E-99AF-C870A7E3EE9A}"/>
          </ac:spMkLst>
        </pc:spChg>
        <pc:spChg chg="mod">
          <ac:chgData name="雄斗 増本" userId="c33bc751-cd93-45c0-ad15-94131cb6fb34" providerId="ADAL" clId="{EE9B2E8F-BB2E-447E-8CE5-49AD846F0CD0}" dt="2020-01-06T05:14:42.758" v="25212" actId="1076"/>
          <ac:spMkLst>
            <pc:docMk/>
            <pc:sldMk cId="2250458494" sldId="328"/>
            <ac:spMk id="74" creationId="{CCEAC174-6CA1-446E-A416-755AFC355CC1}"/>
          </ac:spMkLst>
        </pc:spChg>
        <pc:spChg chg="mod">
          <ac:chgData name="雄斗 増本" userId="c33bc751-cd93-45c0-ad15-94131cb6fb34" providerId="ADAL" clId="{EE9B2E8F-BB2E-447E-8CE5-49AD846F0CD0}" dt="2020-01-06T05:14:42.758" v="25212" actId="1076"/>
          <ac:spMkLst>
            <pc:docMk/>
            <pc:sldMk cId="2250458494" sldId="328"/>
            <ac:spMk id="75" creationId="{1A2092DD-BDD1-4BF0-8A77-0F8193A6921E}"/>
          </ac:spMkLst>
        </pc:spChg>
        <pc:grpChg chg="del">
          <ac:chgData name="雄斗 増本" userId="c33bc751-cd93-45c0-ad15-94131cb6fb34" providerId="ADAL" clId="{EE9B2E8F-BB2E-447E-8CE5-49AD846F0CD0}" dt="2020-01-06T05:14:37.882" v="25211" actId="478"/>
          <ac:grpSpMkLst>
            <pc:docMk/>
            <pc:sldMk cId="2250458494" sldId="328"/>
            <ac:grpSpMk id="16" creationId="{DAF723DE-7F52-4EB6-A65E-1945CEA440FD}"/>
          </ac:grpSpMkLst>
        </pc:grpChg>
        <pc:grpChg chg="add del">
          <ac:chgData name="雄斗 増本" userId="c33bc751-cd93-45c0-ad15-94131cb6fb34" providerId="ADAL" clId="{EE9B2E8F-BB2E-447E-8CE5-49AD846F0CD0}" dt="2020-01-06T06:29:10.694" v="25869"/>
          <ac:grpSpMkLst>
            <pc:docMk/>
            <pc:sldMk cId="2250458494" sldId="328"/>
            <ac:grpSpMk id="76" creationId="{A04E9157-8D86-4C3E-BE0E-664999522E45}"/>
          </ac:grpSpMkLst>
        </pc:grpChg>
        <pc:picChg chg="add del mod">
          <ac:chgData name="雄斗 増本" userId="c33bc751-cd93-45c0-ad15-94131cb6fb34" providerId="ADAL" clId="{EE9B2E8F-BB2E-447E-8CE5-49AD846F0CD0}" dt="2020-01-06T06:27:38.381" v="25838" actId="478"/>
          <ac:picMkLst>
            <pc:docMk/>
            <pc:sldMk cId="2250458494" sldId="328"/>
            <ac:picMk id="2" creationId="{B8B23A57-1BF8-4776-8D07-5747DBAFFBA8}"/>
          </ac:picMkLst>
        </pc:picChg>
        <pc:picChg chg="del">
          <ac:chgData name="雄斗 増本" userId="c33bc751-cd93-45c0-ad15-94131cb6fb34" providerId="ADAL" clId="{EE9B2E8F-BB2E-447E-8CE5-49AD846F0CD0}" dt="2019-12-18T08:07:16.365" v="20011" actId="478"/>
          <ac:picMkLst>
            <pc:docMk/>
            <pc:sldMk cId="2250458494" sldId="328"/>
            <ac:picMk id="3" creationId="{30D2ABBF-C28D-4EC8-A233-58D04B184837}"/>
          </ac:picMkLst>
        </pc:picChg>
        <pc:picChg chg="add del mod">
          <ac:chgData name="雄斗 増本" userId="c33bc751-cd93-45c0-ad15-94131cb6fb34" providerId="ADAL" clId="{EE9B2E8F-BB2E-447E-8CE5-49AD846F0CD0}" dt="2020-01-06T06:27:37.989" v="25837" actId="478"/>
          <ac:picMkLst>
            <pc:docMk/>
            <pc:sldMk cId="2250458494" sldId="328"/>
            <ac:picMk id="56" creationId="{8BF3F8F1-72E9-4A48-B182-2F54F95F4D64}"/>
          </ac:picMkLst>
        </pc:picChg>
        <pc:picChg chg="add del mod">
          <ac:chgData name="雄斗 増本" userId="c33bc751-cd93-45c0-ad15-94131cb6fb34" providerId="ADAL" clId="{EE9B2E8F-BB2E-447E-8CE5-49AD846F0CD0}" dt="2020-01-06T06:27:37.158" v="25836" actId="478"/>
          <ac:picMkLst>
            <pc:docMk/>
            <pc:sldMk cId="2250458494" sldId="328"/>
            <ac:picMk id="57" creationId="{9F33360C-B651-4943-BEF7-AB6C2ED2C88E}"/>
          </ac:picMkLst>
        </pc:picChg>
        <pc:picChg chg="add mod">
          <ac:chgData name="雄斗 増本" userId="c33bc751-cd93-45c0-ad15-94131cb6fb34" providerId="ADAL" clId="{EE9B2E8F-BB2E-447E-8CE5-49AD846F0CD0}" dt="2020-01-06T06:30:38.644" v="25907" actId="1076"/>
          <ac:picMkLst>
            <pc:docMk/>
            <pc:sldMk cId="2250458494" sldId="328"/>
            <ac:picMk id="58" creationId="{91E51F67-796F-4EAB-891F-6861E9F06EDE}"/>
          </ac:picMkLst>
        </pc:picChg>
        <pc:picChg chg="add mod">
          <ac:chgData name="雄斗 増本" userId="c33bc751-cd93-45c0-ad15-94131cb6fb34" providerId="ADAL" clId="{EE9B2E8F-BB2E-447E-8CE5-49AD846F0CD0}" dt="2020-01-06T06:30:38.644" v="25907" actId="1076"/>
          <ac:picMkLst>
            <pc:docMk/>
            <pc:sldMk cId="2250458494" sldId="328"/>
            <ac:picMk id="63" creationId="{08014DF4-6B7D-4327-AEBC-A795E09D9FA0}"/>
          </ac:picMkLst>
        </pc:picChg>
        <pc:picChg chg="add mod">
          <ac:chgData name="雄斗 増本" userId="c33bc751-cd93-45c0-ad15-94131cb6fb34" providerId="ADAL" clId="{EE9B2E8F-BB2E-447E-8CE5-49AD846F0CD0}" dt="2020-01-06T06:30:38.644" v="25907" actId="1076"/>
          <ac:picMkLst>
            <pc:docMk/>
            <pc:sldMk cId="2250458494" sldId="328"/>
            <ac:picMk id="64" creationId="{61A08E3F-CC00-4A44-BBB1-6B7707EB79BA}"/>
          </ac:picMkLst>
        </pc:picChg>
        <pc:picChg chg="add del mod">
          <ac:chgData name="雄斗 増本" userId="c33bc751-cd93-45c0-ad15-94131cb6fb34" providerId="ADAL" clId="{EE9B2E8F-BB2E-447E-8CE5-49AD846F0CD0}" dt="2020-01-06T06:29:54.783" v="25893"/>
          <ac:picMkLst>
            <pc:docMk/>
            <pc:sldMk cId="2250458494" sldId="328"/>
            <ac:picMk id="65" creationId="{4CF73A27-8CC9-4978-B11F-15DB1A93D0F4}"/>
          </ac:picMkLst>
        </pc:picChg>
      </pc:sldChg>
      <pc:sldChg chg="add del">
        <pc:chgData name="雄斗 増本" userId="c33bc751-cd93-45c0-ad15-94131cb6fb34" providerId="ADAL" clId="{EE9B2E8F-BB2E-447E-8CE5-49AD846F0CD0}" dt="2019-12-09T05:12:40.082" v="13119" actId="47"/>
        <pc:sldMkLst>
          <pc:docMk/>
          <pc:sldMk cId="2796384383" sldId="329"/>
        </pc:sldMkLst>
      </pc:sldChg>
      <pc:sldChg chg="add del">
        <pc:chgData name="雄斗 増本" userId="c33bc751-cd93-45c0-ad15-94131cb6fb34" providerId="ADAL" clId="{EE9B2E8F-BB2E-447E-8CE5-49AD846F0CD0}" dt="2019-12-09T05:12:40.082" v="13119" actId="47"/>
        <pc:sldMkLst>
          <pc:docMk/>
          <pc:sldMk cId="3674201490" sldId="330"/>
        </pc:sldMkLst>
      </pc:sldChg>
      <pc:sldChg chg="modSp">
        <pc:chgData name="雄斗 増本" userId="c33bc751-cd93-45c0-ad15-94131cb6fb34" providerId="ADAL" clId="{EE9B2E8F-BB2E-447E-8CE5-49AD846F0CD0}" dt="2020-01-22T05:16:28.920" v="26424"/>
        <pc:sldMkLst>
          <pc:docMk/>
          <pc:sldMk cId="3883081938" sldId="330"/>
        </pc:sldMkLst>
        <pc:graphicFrameChg chg="mod modGraphic">
          <ac:chgData name="雄斗 増本" userId="c33bc751-cd93-45c0-ad15-94131cb6fb34" providerId="ADAL" clId="{EE9B2E8F-BB2E-447E-8CE5-49AD846F0CD0}" dt="2020-01-22T05:16:28.920" v="26424"/>
          <ac:graphicFrameMkLst>
            <pc:docMk/>
            <pc:sldMk cId="3883081938" sldId="330"/>
            <ac:graphicFrameMk id="3" creationId="{0A2B0D0B-2D92-4BE1-9923-42307459ABFC}"/>
          </ac:graphicFrameMkLst>
        </pc:graphicFrameChg>
      </pc:sldChg>
      <pc:sldChg chg="add del">
        <pc:chgData name="雄斗 増本" userId="c33bc751-cd93-45c0-ad15-94131cb6fb34" providerId="ADAL" clId="{EE9B2E8F-BB2E-447E-8CE5-49AD846F0CD0}" dt="2019-12-09T05:12:40.082" v="13119" actId="47"/>
        <pc:sldMkLst>
          <pc:docMk/>
          <pc:sldMk cId="3596265081" sldId="331"/>
        </pc:sldMkLst>
      </pc:sldChg>
      <pc:sldChg chg="add del">
        <pc:chgData name="雄斗 増本" userId="c33bc751-cd93-45c0-ad15-94131cb6fb34" providerId="ADAL" clId="{EE9B2E8F-BB2E-447E-8CE5-49AD846F0CD0}" dt="2019-12-09T05:12:40.082" v="13119" actId="47"/>
        <pc:sldMkLst>
          <pc:docMk/>
          <pc:sldMk cId="2184399690" sldId="332"/>
        </pc:sldMkLst>
      </pc:sldChg>
      <pc:sldChg chg="add del">
        <pc:chgData name="雄斗 増本" userId="c33bc751-cd93-45c0-ad15-94131cb6fb34" providerId="ADAL" clId="{EE9B2E8F-BB2E-447E-8CE5-49AD846F0CD0}" dt="2019-12-09T05:12:40.082" v="13119" actId="47"/>
        <pc:sldMkLst>
          <pc:docMk/>
          <pc:sldMk cId="3593732576" sldId="333"/>
        </pc:sldMkLst>
      </pc:sldChg>
      <pc:sldChg chg="add del">
        <pc:chgData name="雄斗 増本" userId="c33bc751-cd93-45c0-ad15-94131cb6fb34" providerId="ADAL" clId="{EE9B2E8F-BB2E-447E-8CE5-49AD846F0CD0}" dt="2019-12-09T05:12:40.082" v="13119" actId="47"/>
        <pc:sldMkLst>
          <pc:docMk/>
          <pc:sldMk cId="1104706619" sldId="334"/>
        </pc:sldMkLst>
      </pc:sldChg>
      <pc:sldChg chg="add del">
        <pc:chgData name="雄斗 増本" userId="c33bc751-cd93-45c0-ad15-94131cb6fb34" providerId="ADAL" clId="{EE9B2E8F-BB2E-447E-8CE5-49AD846F0CD0}" dt="2019-12-09T05:12:40.082" v="13119" actId="47"/>
        <pc:sldMkLst>
          <pc:docMk/>
          <pc:sldMk cId="2806502985" sldId="335"/>
        </pc:sldMkLst>
      </pc:sldChg>
      <pc:sldChg chg="add del">
        <pc:chgData name="雄斗 増本" userId="c33bc751-cd93-45c0-ad15-94131cb6fb34" providerId="ADAL" clId="{EE9B2E8F-BB2E-447E-8CE5-49AD846F0CD0}" dt="2019-12-09T05:12:40.082" v="13119" actId="47"/>
        <pc:sldMkLst>
          <pc:docMk/>
          <pc:sldMk cId="2128792807" sldId="336"/>
        </pc:sldMkLst>
      </pc:sldChg>
      <pc:sldChg chg="add del">
        <pc:chgData name="雄斗 増本" userId="c33bc751-cd93-45c0-ad15-94131cb6fb34" providerId="ADAL" clId="{EE9B2E8F-BB2E-447E-8CE5-49AD846F0CD0}" dt="2019-12-09T05:12:40.082" v="13119" actId="47"/>
        <pc:sldMkLst>
          <pc:docMk/>
          <pc:sldMk cId="3967737145" sldId="337"/>
        </pc:sldMkLst>
      </pc:sldChg>
      <pc:sldChg chg="add del">
        <pc:chgData name="雄斗 増本" userId="c33bc751-cd93-45c0-ad15-94131cb6fb34" providerId="ADAL" clId="{EE9B2E8F-BB2E-447E-8CE5-49AD846F0CD0}" dt="2019-12-09T05:12:40.082" v="13119" actId="47"/>
        <pc:sldMkLst>
          <pc:docMk/>
          <pc:sldMk cId="705677344" sldId="338"/>
        </pc:sldMkLst>
      </pc:sldChg>
      <pc:sldChg chg="add del">
        <pc:chgData name="雄斗 増本" userId="c33bc751-cd93-45c0-ad15-94131cb6fb34" providerId="ADAL" clId="{EE9B2E8F-BB2E-447E-8CE5-49AD846F0CD0}" dt="2019-12-09T05:12:40.082" v="13119" actId="47"/>
        <pc:sldMkLst>
          <pc:docMk/>
          <pc:sldMk cId="3258200807" sldId="339"/>
        </pc:sldMkLst>
      </pc:sldChg>
      <pc:sldChg chg="add del">
        <pc:chgData name="雄斗 増本" userId="c33bc751-cd93-45c0-ad15-94131cb6fb34" providerId="ADAL" clId="{EE9B2E8F-BB2E-447E-8CE5-49AD846F0CD0}" dt="2019-12-09T05:12:40.082" v="13119" actId="47"/>
        <pc:sldMkLst>
          <pc:docMk/>
          <pc:sldMk cId="2605559625" sldId="340"/>
        </pc:sldMkLst>
      </pc:sldChg>
      <pc:sldChg chg="add del">
        <pc:chgData name="雄斗 増本" userId="c33bc751-cd93-45c0-ad15-94131cb6fb34" providerId="ADAL" clId="{EE9B2E8F-BB2E-447E-8CE5-49AD846F0CD0}" dt="2019-12-09T05:12:40.082" v="13119" actId="47"/>
        <pc:sldMkLst>
          <pc:docMk/>
          <pc:sldMk cId="1823550943" sldId="341"/>
        </pc:sldMkLst>
      </pc:sldChg>
      <pc:sldChg chg="add del">
        <pc:chgData name="雄斗 増本" userId="c33bc751-cd93-45c0-ad15-94131cb6fb34" providerId="ADAL" clId="{EE9B2E8F-BB2E-447E-8CE5-49AD846F0CD0}" dt="2019-12-09T05:12:40.082" v="13119" actId="47"/>
        <pc:sldMkLst>
          <pc:docMk/>
          <pc:sldMk cId="167796574" sldId="342"/>
        </pc:sldMkLst>
      </pc:sldChg>
      <pc:sldChg chg="add del">
        <pc:chgData name="雄斗 増本" userId="c33bc751-cd93-45c0-ad15-94131cb6fb34" providerId="ADAL" clId="{EE9B2E8F-BB2E-447E-8CE5-49AD846F0CD0}" dt="2019-12-09T05:12:40.082" v="13119" actId="47"/>
        <pc:sldMkLst>
          <pc:docMk/>
          <pc:sldMk cId="4290211569" sldId="343"/>
        </pc:sldMkLst>
      </pc:sldChg>
      <pc:sldChg chg="add del">
        <pc:chgData name="雄斗 増本" userId="c33bc751-cd93-45c0-ad15-94131cb6fb34" providerId="ADAL" clId="{EE9B2E8F-BB2E-447E-8CE5-49AD846F0CD0}" dt="2019-12-09T05:12:40.082" v="13119" actId="47"/>
        <pc:sldMkLst>
          <pc:docMk/>
          <pc:sldMk cId="1152381860" sldId="344"/>
        </pc:sldMkLst>
      </pc:sldChg>
      <pc:sldChg chg="add del">
        <pc:chgData name="雄斗 増本" userId="c33bc751-cd93-45c0-ad15-94131cb6fb34" providerId="ADAL" clId="{EE9B2E8F-BB2E-447E-8CE5-49AD846F0CD0}" dt="2019-12-09T05:12:40.082" v="13119" actId="47"/>
        <pc:sldMkLst>
          <pc:docMk/>
          <pc:sldMk cId="3182947414" sldId="345"/>
        </pc:sldMkLst>
      </pc:sldChg>
      <pc:sldChg chg="add del">
        <pc:chgData name="雄斗 増本" userId="c33bc751-cd93-45c0-ad15-94131cb6fb34" providerId="ADAL" clId="{EE9B2E8F-BB2E-447E-8CE5-49AD846F0CD0}" dt="2019-12-09T05:12:40.082" v="13119" actId="47"/>
        <pc:sldMkLst>
          <pc:docMk/>
          <pc:sldMk cId="722601668" sldId="346"/>
        </pc:sldMkLst>
      </pc:sldChg>
      <pc:sldChg chg="add del">
        <pc:chgData name="雄斗 増本" userId="c33bc751-cd93-45c0-ad15-94131cb6fb34" providerId="ADAL" clId="{EE9B2E8F-BB2E-447E-8CE5-49AD846F0CD0}" dt="2019-12-09T05:12:40.082" v="13119" actId="47"/>
        <pc:sldMkLst>
          <pc:docMk/>
          <pc:sldMk cId="730705730" sldId="347"/>
        </pc:sldMkLst>
      </pc:sldChg>
      <pc:sldChg chg="add del">
        <pc:chgData name="雄斗 増本" userId="c33bc751-cd93-45c0-ad15-94131cb6fb34" providerId="ADAL" clId="{EE9B2E8F-BB2E-447E-8CE5-49AD846F0CD0}" dt="2019-12-09T05:12:40.082" v="13119" actId="47"/>
        <pc:sldMkLst>
          <pc:docMk/>
          <pc:sldMk cId="449215478" sldId="348"/>
        </pc:sldMkLst>
      </pc:sldChg>
      <pc:sldChg chg="add del">
        <pc:chgData name="雄斗 増本" userId="c33bc751-cd93-45c0-ad15-94131cb6fb34" providerId="ADAL" clId="{EE9B2E8F-BB2E-447E-8CE5-49AD846F0CD0}" dt="2019-12-09T05:12:40.082" v="13119" actId="47"/>
        <pc:sldMkLst>
          <pc:docMk/>
          <pc:sldMk cId="778053281" sldId="349"/>
        </pc:sldMkLst>
      </pc:sldChg>
    </pc:docChg>
  </pc:docChgLst>
  <pc:docChgLst>
    <pc:chgData name="宮田 真吾" userId="4ba5a9ab-51ce-4310-98ef-e7601ee4f061" providerId="ADAL" clId="{B3F664AE-B9FA-4F46-8129-1039A01C804C}"/>
    <pc:docChg chg="modSld">
      <pc:chgData name="宮田 真吾" userId="4ba5a9ab-51ce-4310-98ef-e7601ee4f061" providerId="ADAL" clId="{B3F664AE-B9FA-4F46-8129-1039A01C804C}" dt="2019-12-09T05:49:50.020" v="0" actId="1076"/>
      <pc:docMkLst>
        <pc:docMk/>
      </pc:docMkLst>
      <pc:sldChg chg="modSp">
        <pc:chgData name="宮田 真吾" userId="4ba5a9ab-51ce-4310-98ef-e7601ee4f061" providerId="ADAL" clId="{B3F664AE-B9FA-4F46-8129-1039A01C804C}" dt="2019-12-09T05:49:50.020" v="0" actId="1076"/>
        <pc:sldMkLst>
          <pc:docMk/>
          <pc:sldMk cId="4010007142" sldId="310"/>
        </pc:sldMkLst>
        <pc:cxnChg chg="mod">
          <ac:chgData name="宮田 真吾" userId="4ba5a9ab-51ce-4310-98ef-e7601ee4f061" providerId="ADAL" clId="{B3F664AE-B9FA-4F46-8129-1039A01C804C}" dt="2019-12-09T05:49:50.020" v="0" actId="1076"/>
          <ac:cxnSpMkLst>
            <pc:docMk/>
            <pc:sldMk cId="4010007142" sldId="310"/>
            <ac:cxnSpMk id="93" creationId="{0265DF1B-E13E-4B25-974B-DCCFB25145A9}"/>
          </ac:cxnSpMkLst>
        </pc:cxnChg>
      </pc:sldChg>
    </pc:docChg>
  </pc:docChgLst>
  <pc:docChgLst>
    <pc:chgData name="真吾 宮田" userId="4ba5a9ab-51ce-4310-98ef-e7601ee4f061" providerId="ADAL" clId="{748A67EF-D2EC-4FD6-A40D-5466BED9687D}"/>
    <pc:docChg chg="undo redo custSel addSld modSld">
      <pc:chgData name="真吾 宮田" userId="4ba5a9ab-51ce-4310-98ef-e7601ee4f061" providerId="ADAL" clId="{748A67EF-D2EC-4FD6-A40D-5466BED9687D}" dt="2019-12-24T07:11:28.615" v="2497" actId="20577"/>
      <pc:docMkLst>
        <pc:docMk/>
      </pc:docMkLst>
      <pc:sldChg chg="addSp modSp">
        <pc:chgData name="真吾 宮田" userId="4ba5a9ab-51ce-4310-98ef-e7601ee4f061" providerId="ADAL" clId="{748A67EF-D2EC-4FD6-A40D-5466BED9687D}" dt="2019-12-24T07:11:28.615" v="2497" actId="20577"/>
        <pc:sldMkLst>
          <pc:docMk/>
          <pc:sldMk cId="1438009587" sldId="270"/>
        </pc:sldMkLst>
        <pc:spChg chg="add mod">
          <ac:chgData name="真吾 宮田" userId="4ba5a9ab-51ce-4310-98ef-e7601ee4f061" providerId="ADAL" clId="{748A67EF-D2EC-4FD6-A40D-5466BED9687D}" dt="2019-12-20T08:51:34.467" v="1823" actId="1076"/>
          <ac:spMkLst>
            <pc:docMk/>
            <pc:sldMk cId="1438009587" sldId="270"/>
            <ac:spMk id="2" creationId="{447FB1F3-1EB4-41DE-B907-962A4646185A}"/>
          </ac:spMkLst>
        </pc:spChg>
        <pc:graphicFrameChg chg="mod modGraphic">
          <ac:chgData name="真吾 宮田" userId="4ba5a9ab-51ce-4310-98ef-e7601ee4f061" providerId="ADAL" clId="{748A67EF-D2EC-4FD6-A40D-5466BED9687D}" dt="2019-12-24T07:11:28.615" v="2497" actId="20577"/>
          <ac:graphicFrameMkLst>
            <pc:docMk/>
            <pc:sldMk cId="1438009587" sldId="270"/>
            <ac:graphicFrameMk id="3" creationId="{0A2B0D0B-2D92-4BE1-9923-42307459ABFC}"/>
          </ac:graphicFrameMkLst>
        </pc:graphicFrameChg>
      </pc:sldChg>
      <pc:sldChg chg="modSp">
        <pc:chgData name="真吾 宮田" userId="4ba5a9ab-51ce-4310-98ef-e7601ee4f061" providerId="ADAL" clId="{748A67EF-D2EC-4FD6-A40D-5466BED9687D}" dt="2019-12-19T07:23:11.366" v="551"/>
        <pc:sldMkLst>
          <pc:docMk/>
          <pc:sldMk cId="2794750009" sldId="272"/>
        </pc:sldMkLst>
        <pc:spChg chg="mod">
          <ac:chgData name="真吾 宮田" userId="4ba5a9ab-51ce-4310-98ef-e7601ee4f061" providerId="ADAL" clId="{748A67EF-D2EC-4FD6-A40D-5466BED9687D}" dt="2019-12-19T07:23:11.366" v="551"/>
          <ac:spMkLst>
            <pc:docMk/>
            <pc:sldMk cId="2794750009" sldId="272"/>
            <ac:spMk id="42" creationId="{0EAC0BA1-0B77-4B19-A9A4-872CA309DBB0}"/>
          </ac:spMkLst>
        </pc:spChg>
      </pc:sldChg>
      <pc:sldChg chg="modSp">
        <pc:chgData name="真吾 宮田" userId="4ba5a9ab-51ce-4310-98ef-e7601ee4f061" providerId="ADAL" clId="{748A67EF-D2EC-4FD6-A40D-5466BED9687D}" dt="2019-12-19T07:24:04.409" v="565"/>
        <pc:sldMkLst>
          <pc:docMk/>
          <pc:sldMk cId="2615308931" sldId="274"/>
        </pc:sldMkLst>
        <pc:spChg chg="mod">
          <ac:chgData name="真吾 宮田" userId="4ba5a9ab-51ce-4310-98ef-e7601ee4f061" providerId="ADAL" clId="{748A67EF-D2EC-4FD6-A40D-5466BED9687D}" dt="2019-12-19T07:24:04.409" v="565"/>
          <ac:spMkLst>
            <pc:docMk/>
            <pc:sldMk cId="2615308931" sldId="274"/>
            <ac:spMk id="42" creationId="{0EAC0BA1-0B77-4B19-A9A4-872CA309DBB0}"/>
          </ac:spMkLst>
        </pc:spChg>
        <pc:spChg chg="mod">
          <ac:chgData name="真吾 宮田" userId="4ba5a9ab-51ce-4310-98ef-e7601ee4f061" providerId="ADAL" clId="{748A67EF-D2EC-4FD6-A40D-5466BED9687D}" dt="2019-12-05T10:03:43.919" v="0" actId="14100"/>
          <ac:spMkLst>
            <pc:docMk/>
            <pc:sldMk cId="2615308931" sldId="274"/>
            <ac:spMk id="48" creationId="{D4EBE6FA-E434-634C-9379-C55DE9E7B614}"/>
          </ac:spMkLst>
        </pc:spChg>
        <pc:spChg chg="mod">
          <ac:chgData name="真吾 宮田" userId="4ba5a9ab-51ce-4310-98ef-e7601ee4f061" providerId="ADAL" clId="{748A67EF-D2EC-4FD6-A40D-5466BED9687D}" dt="2019-12-05T10:03:43.919" v="0" actId="14100"/>
          <ac:spMkLst>
            <pc:docMk/>
            <pc:sldMk cId="2615308931" sldId="274"/>
            <ac:spMk id="49" creationId="{9BA04B31-DA2B-584E-AF09-8B2B123A1417}"/>
          </ac:spMkLst>
        </pc:spChg>
        <pc:spChg chg="mod">
          <ac:chgData name="真吾 宮田" userId="4ba5a9ab-51ce-4310-98ef-e7601ee4f061" providerId="ADAL" clId="{748A67EF-D2EC-4FD6-A40D-5466BED9687D}" dt="2019-12-05T10:03:43.919" v="0" actId="14100"/>
          <ac:spMkLst>
            <pc:docMk/>
            <pc:sldMk cId="2615308931" sldId="274"/>
            <ac:spMk id="60" creationId="{6FBF0215-4CE0-3840-A06C-62B067E00B21}"/>
          </ac:spMkLst>
        </pc:spChg>
        <pc:spChg chg="mod">
          <ac:chgData name="真吾 宮田" userId="4ba5a9ab-51ce-4310-98ef-e7601ee4f061" providerId="ADAL" clId="{748A67EF-D2EC-4FD6-A40D-5466BED9687D}" dt="2019-12-05T10:03:43.919" v="0" actId="14100"/>
          <ac:spMkLst>
            <pc:docMk/>
            <pc:sldMk cId="2615308931" sldId="274"/>
            <ac:spMk id="61" creationId="{3F8910A8-0241-A24F-A419-6906C00068FB}"/>
          </ac:spMkLst>
        </pc:spChg>
        <pc:spChg chg="mod">
          <ac:chgData name="真吾 宮田" userId="4ba5a9ab-51ce-4310-98ef-e7601ee4f061" providerId="ADAL" clId="{748A67EF-D2EC-4FD6-A40D-5466BED9687D}" dt="2019-12-05T10:03:43.919" v="0" actId="14100"/>
          <ac:spMkLst>
            <pc:docMk/>
            <pc:sldMk cId="2615308931" sldId="274"/>
            <ac:spMk id="62" creationId="{704EC2E5-EAB5-1A43-BC2F-6123B869264D}"/>
          </ac:spMkLst>
        </pc:spChg>
        <pc:spChg chg="mod">
          <ac:chgData name="真吾 宮田" userId="4ba5a9ab-51ce-4310-98ef-e7601ee4f061" providerId="ADAL" clId="{748A67EF-D2EC-4FD6-A40D-5466BED9687D}" dt="2019-12-05T10:03:43.919" v="0" actId="14100"/>
          <ac:spMkLst>
            <pc:docMk/>
            <pc:sldMk cId="2615308931" sldId="274"/>
            <ac:spMk id="66" creationId="{428F9241-9680-E44C-AD55-5F4C25F74A99}"/>
          </ac:spMkLst>
        </pc:spChg>
        <pc:spChg chg="mod">
          <ac:chgData name="真吾 宮田" userId="4ba5a9ab-51ce-4310-98ef-e7601ee4f061" providerId="ADAL" clId="{748A67EF-D2EC-4FD6-A40D-5466BED9687D}" dt="2019-12-05T10:03:43.919" v="0" actId="14100"/>
          <ac:spMkLst>
            <pc:docMk/>
            <pc:sldMk cId="2615308931" sldId="274"/>
            <ac:spMk id="67" creationId="{52BA064A-8E80-5C47-BDA8-6F22EE467F26}"/>
          </ac:spMkLst>
        </pc:spChg>
        <pc:grpChg chg="mod">
          <ac:chgData name="真吾 宮田" userId="4ba5a9ab-51ce-4310-98ef-e7601ee4f061" providerId="ADAL" clId="{748A67EF-D2EC-4FD6-A40D-5466BED9687D}" dt="2019-12-05T10:03:43.919" v="0" actId="14100"/>
          <ac:grpSpMkLst>
            <pc:docMk/>
            <pc:sldMk cId="2615308931" sldId="274"/>
            <ac:grpSpMk id="63" creationId="{C8CB48F5-3B48-1447-9ECB-830A8B499D35}"/>
          </ac:grpSpMkLst>
        </pc:grpChg>
        <pc:picChg chg="mod">
          <ac:chgData name="真吾 宮田" userId="4ba5a9ab-51ce-4310-98ef-e7601ee4f061" providerId="ADAL" clId="{748A67EF-D2EC-4FD6-A40D-5466BED9687D}" dt="2019-12-05T10:03:48.925" v="2" actId="14100"/>
          <ac:picMkLst>
            <pc:docMk/>
            <pc:sldMk cId="2615308931" sldId="274"/>
            <ac:picMk id="2" creationId="{266C983D-7603-EE46-9BB6-60BCAFED68C7}"/>
          </ac:picMkLst>
        </pc:picChg>
      </pc:sldChg>
      <pc:sldChg chg="addSp modSp">
        <pc:chgData name="真吾 宮田" userId="4ba5a9ab-51ce-4310-98ef-e7601ee4f061" providerId="ADAL" clId="{748A67EF-D2EC-4FD6-A40D-5466BED9687D}" dt="2019-12-19T07:24:43.979" v="604"/>
        <pc:sldMkLst>
          <pc:docMk/>
          <pc:sldMk cId="2838539226" sldId="275"/>
        </pc:sldMkLst>
        <pc:spChg chg="mod">
          <ac:chgData name="真吾 宮田" userId="4ba5a9ab-51ce-4310-98ef-e7601ee4f061" providerId="ADAL" clId="{748A67EF-D2EC-4FD6-A40D-5466BED9687D}" dt="2019-12-12T08:54:22.597" v="113" actId="164"/>
          <ac:spMkLst>
            <pc:docMk/>
            <pc:sldMk cId="2838539226" sldId="275"/>
            <ac:spMk id="6" creationId="{A5CCE7A1-FDEA-6B45-A4ED-69843586AAB8}"/>
          </ac:spMkLst>
        </pc:spChg>
        <pc:spChg chg="mod">
          <ac:chgData name="真吾 宮田" userId="4ba5a9ab-51ce-4310-98ef-e7601ee4f061" providerId="ADAL" clId="{748A67EF-D2EC-4FD6-A40D-5466BED9687D}" dt="2019-12-12T08:54:22.597" v="113" actId="164"/>
          <ac:spMkLst>
            <pc:docMk/>
            <pc:sldMk cId="2838539226" sldId="275"/>
            <ac:spMk id="7" creationId="{AA15A33D-6A06-FC48-B509-3CEA918B564E}"/>
          </ac:spMkLst>
        </pc:spChg>
        <pc:spChg chg="mod">
          <ac:chgData name="真吾 宮田" userId="4ba5a9ab-51ce-4310-98ef-e7601ee4f061" providerId="ADAL" clId="{748A67EF-D2EC-4FD6-A40D-5466BED9687D}" dt="2019-12-12T08:54:22.597" v="113" actId="164"/>
          <ac:spMkLst>
            <pc:docMk/>
            <pc:sldMk cId="2838539226" sldId="275"/>
            <ac:spMk id="8" creationId="{0660FE8F-1964-324F-84A9-D7BFD6C4FC4D}"/>
          </ac:spMkLst>
        </pc:spChg>
        <pc:spChg chg="mod">
          <ac:chgData name="真吾 宮田" userId="4ba5a9ab-51ce-4310-98ef-e7601ee4f061" providerId="ADAL" clId="{748A67EF-D2EC-4FD6-A40D-5466BED9687D}" dt="2019-12-16T05:12:28.841" v="117" actId="20578"/>
          <ac:spMkLst>
            <pc:docMk/>
            <pc:sldMk cId="2838539226" sldId="275"/>
            <ac:spMk id="12" creationId="{DE052996-816F-4D57-BDBE-F005510F461F}"/>
          </ac:spMkLst>
        </pc:spChg>
        <pc:spChg chg="mod">
          <ac:chgData name="真吾 宮田" userId="4ba5a9ab-51ce-4310-98ef-e7601ee4f061" providerId="ADAL" clId="{748A67EF-D2EC-4FD6-A40D-5466BED9687D}" dt="2019-12-19T07:24:43.979" v="604"/>
          <ac:spMkLst>
            <pc:docMk/>
            <pc:sldMk cId="2838539226" sldId="275"/>
            <ac:spMk id="42" creationId="{0EAC0BA1-0B77-4B19-A9A4-872CA309DBB0}"/>
          </ac:spMkLst>
        </pc:spChg>
        <pc:spChg chg="mod">
          <ac:chgData name="真吾 宮田" userId="4ba5a9ab-51ce-4310-98ef-e7601ee4f061" providerId="ADAL" clId="{748A67EF-D2EC-4FD6-A40D-5466BED9687D}" dt="2019-12-12T08:54:22.597" v="113" actId="164"/>
          <ac:spMkLst>
            <pc:docMk/>
            <pc:sldMk cId="2838539226" sldId="275"/>
            <ac:spMk id="93" creationId="{62F1EE90-C5EC-2349-A49B-640671CD0E44}"/>
          </ac:spMkLst>
        </pc:spChg>
        <pc:spChg chg="mod">
          <ac:chgData name="真吾 宮田" userId="4ba5a9ab-51ce-4310-98ef-e7601ee4f061" providerId="ADAL" clId="{748A67EF-D2EC-4FD6-A40D-5466BED9687D}" dt="2019-12-12T08:54:22.597" v="113" actId="164"/>
          <ac:spMkLst>
            <pc:docMk/>
            <pc:sldMk cId="2838539226" sldId="275"/>
            <ac:spMk id="94" creationId="{3E208C8B-6350-2F4B-A1E4-DDB7872DE51F}"/>
          </ac:spMkLst>
        </pc:spChg>
        <pc:spChg chg="mod">
          <ac:chgData name="真吾 宮田" userId="4ba5a9ab-51ce-4310-98ef-e7601ee4f061" providerId="ADAL" clId="{748A67EF-D2EC-4FD6-A40D-5466BED9687D}" dt="2019-12-12T08:54:22.597" v="113" actId="164"/>
          <ac:spMkLst>
            <pc:docMk/>
            <pc:sldMk cId="2838539226" sldId="275"/>
            <ac:spMk id="95" creationId="{75FF2F62-79D1-3F48-B5E4-8F7A758D3C88}"/>
          </ac:spMkLst>
        </pc:spChg>
        <pc:spChg chg="mod">
          <ac:chgData name="真吾 宮田" userId="4ba5a9ab-51ce-4310-98ef-e7601ee4f061" providerId="ADAL" clId="{748A67EF-D2EC-4FD6-A40D-5466BED9687D}" dt="2019-12-12T08:54:22.597" v="113" actId="164"/>
          <ac:spMkLst>
            <pc:docMk/>
            <pc:sldMk cId="2838539226" sldId="275"/>
            <ac:spMk id="96" creationId="{B3204AE7-36EC-294A-AD97-A63F4B05006F}"/>
          </ac:spMkLst>
        </pc:spChg>
        <pc:spChg chg="mod">
          <ac:chgData name="真吾 宮田" userId="4ba5a9ab-51ce-4310-98ef-e7601ee4f061" providerId="ADAL" clId="{748A67EF-D2EC-4FD6-A40D-5466BED9687D}" dt="2019-12-12T08:54:22.597" v="113" actId="164"/>
          <ac:spMkLst>
            <pc:docMk/>
            <pc:sldMk cId="2838539226" sldId="275"/>
            <ac:spMk id="97" creationId="{94907F54-02D3-F14F-9DA9-CACF2700F153}"/>
          </ac:spMkLst>
        </pc:spChg>
        <pc:spChg chg="mod">
          <ac:chgData name="真吾 宮田" userId="4ba5a9ab-51ce-4310-98ef-e7601ee4f061" providerId="ADAL" clId="{748A67EF-D2EC-4FD6-A40D-5466BED9687D}" dt="2019-12-12T08:54:22.597" v="113" actId="164"/>
          <ac:spMkLst>
            <pc:docMk/>
            <pc:sldMk cId="2838539226" sldId="275"/>
            <ac:spMk id="98" creationId="{89F59C1F-7EB1-284E-B59A-A77E61ACF987}"/>
          </ac:spMkLst>
        </pc:spChg>
        <pc:spChg chg="mod">
          <ac:chgData name="真吾 宮田" userId="4ba5a9ab-51ce-4310-98ef-e7601ee4f061" providerId="ADAL" clId="{748A67EF-D2EC-4FD6-A40D-5466BED9687D}" dt="2019-12-12T08:54:22.597" v="113" actId="164"/>
          <ac:spMkLst>
            <pc:docMk/>
            <pc:sldMk cId="2838539226" sldId="275"/>
            <ac:spMk id="99" creationId="{904D4612-4706-084F-91B5-1443F62769D4}"/>
          </ac:spMkLst>
        </pc:spChg>
        <pc:spChg chg="mod">
          <ac:chgData name="真吾 宮田" userId="4ba5a9ab-51ce-4310-98ef-e7601ee4f061" providerId="ADAL" clId="{748A67EF-D2EC-4FD6-A40D-5466BED9687D}" dt="2019-12-12T08:54:22.597" v="113" actId="164"/>
          <ac:spMkLst>
            <pc:docMk/>
            <pc:sldMk cId="2838539226" sldId="275"/>
            <ac:spMk id="100" creationId="{0D116343-9DCA-E146-886A-FCD211586869}"/>
          </ac:spMkLst>
        </pc:spChg>
        <pc:spChg chg="mod">
          <ac:chgData name="真吾 宮田" userId="4ba5a9ab-51ce-4310-98ef-e7601ee4f061" providerId="ADAL" clId="{748A67EF-D2EC-4FD6-A40D-5466BED9687D}" dt="2019-12-12T08:54:22.597" v="113" actId="164"/>
          <ac:spMkLst>
            <pc:docMk/>
            <pc:sldMk cId="2838539226" sldId="275"/>
            <ac:spMk id="101" creationId="{DE1712BA-9577-1244-A36F-6DC1686096C7}"/>
          </ac:spMkLst>
        </pc:spChg>
        <pc:spChg chg="mod">
          <ac:chgData name="真吾 宮田" userId="4ba5a9ab-51ce-4310-98ef-e7601ee4f061" providerId="ADAL" clId="{748A67EF-D2EC-4FD6-A40D-5466BED9687D}" dt="2019-12-12T08:54:22.597" v="113" actId="164"/>
          <ac:spMkLst>
            <pc:docMk/>
            <pc:sldMk cId="2838539226" sldId="275"/>
            <ac:spMk id="102" creationId="{55339C42-E0FD-1746-9F07-8D92F4182BBA}"/>
          </ac:spMkLst>
        </pc:spChg>
        <pc:spChg chg="mod">
          <ac:chgData name="真吾 宮田" userId="4ba5a9ab-51ce-4310-98ef-e7601ee4f061" providerId="ADAL" clId="{748A67EF-D2EC-4FD6-A40D-5466BED9687D}" dt="2019-12-12T08:54:22.597" v="113" actId="164"/>
          <ac:spMkLst>
            <pc:docMk/>
            <pc:sldMk cId="2838539226" sldId="275"/>
            <ac:spMk id="103" creationId="{4F36CE72-4B6B-2748-B642-FE54B5862EDC}"/>
          </ac:spMkLst>
        </pc:spChg>
        <pc:spChg chg="mod">
          <ac:chgData name="真吾 宮田" userId="4ba5a9ab-51ce-4310-98ef-e7601ee4f061" providerId="ADAL" clId="{748A67EF-D2EC-4FD6-A40D-5466BED9687D}" dt="2019-12-12T08:54:22.597" v="113" actId="164"/>
          <ac:spMkLst>
            <pc:docMk/>
            <pc:sldMk cId="2838539226" sldId="275"/>
            <ac:spMk id="111" creationId="{FEF6D278-ADCF-B44D-8843-F4D56CD23F5D}"/>
          </ac:spMkLst>
        </pc:spChg>
        <pc:spChg chg="mod">
          <ac:chgData name="真吾 宮田" userId="4ba5a9ab-51ce-4310-98ef-e7601ee4f061" providerId="ADAL" clId="{748A67EF-D2EC-4FD6-A40D-5466BED9687D}" dt="2019-12-12T08:54:22.597" v="113" actId="164"/>
          <ac:spMkLst>
            <pc:docMk/>
            <pc:sldMk cId="2838539226" sldId="275"/>
            <ac:spMk id="116" creationId="{80E43313-C87C-1E4E-92D0-88292EFBD15E}"/>
          </ac:spMkLst>
        </pc:spChg>
        <pc:spChg chg="mod">
          <ac:chgData name="真吾 宮田" userId="4ba5a9ab-51ce-4310-98ef-e7601ee4f061" providerId="ADAL" clId="{748A67EF-D2EC-4FD6-A40D-5466BED9687D}" dt="2019-12-12T08:54:22.597" v="113" actId="164"/>
          <ac:spMkLst>
            <pc:docMk/>
            <pc:sldMk cId="2838539226" sldId="275"/>
            <ac:spMk id="117" creationId="{EFF9A028-98F7-D542-AE89-A583CB9B3E58}"/>
          </ac:spMkLst>
        </pc:spChg>
        <pc:spChg chg="mod">
          <ac:chgData name="真吾 宮田" userId="4ba5a9ab-51ce-4310-98ef-e7601ee4f061" providerId="ADAL" clId="{748A67EF-D2EC-4FD6-A40D-5466BED9687D}" dt="2019-12-12T08:54:22.597" v="113" actId="164"/>
          <ac:spMkLst>
            <pc:docMk/>
            <pc:sldMk cId="2838539226" sldId="275"/>
            <ac:spMk id="118" creationId="{052A7BF5-E015-094E-92B0-A40262D96762}"/>
          </ac:spMkLst>
        </pc:spChg>
        <pc:spChg chg="mod">
          <ac:chgData name="真吾 宮田" userId="4ba5a9ab-51ce-4310-98ef-e7601ee4f061" providerId="ADAL" clId="{748A67EF-D2EC-4FD6-A40D-5466BED9687D}" dt="2019-12-12T08:54:22.597" v="113" actId="164"/>
          <ac:spMkLst>
            <pc:docMk/>
            <pc:sldMk cId="2838539226" sldId="275"/>
            <ac:spMk id="120" creationId="{BDB0F4C7-70ED-664F-B0F8-D230E3789B09}"/>
          </ac:spMkLst>
        </pc:spChg>
        <pc:spChg chg="mod">
          <ac:chgData name="真吾 宮田" userId="4ba5a9ab-51ce-4310-98ef-e7601ee4f061" providerId="ADAL" clId="{748A67EF-D2EC-4FD6-A40D-5466BED9687D}" dt="2019-12-12T08:54:22.597" v="113" actId="164"/>
          <ac:spMkLst>
            <pc:docMk/>
            <pc:sldMk cId="2838539226" sldId="275"/>
            <ac:spMk id="121" creationId="{2D6D1CD3-19FF-164C-B5CD-04D41D10FED8}"/>
          </ac:spMkLst>
        </pc:spChg>
        <pc:spChg chg="mod">
          <ac:chgData name="真吾 宮田" userId="4ba5a9ab-51ce-4310-98ef-e7601ee4f061" providerId="ADAL" clId="{748A67EF-D2EC-4FD6-A40D-5466BED9687D}" dt="2019-12-12T08:54:22.597" v="113" actId="164"/>
          <ac:spMkLst>
            <pc:docMk/>
            <pc:sldMk cId="2838539226" sldId="275"/>
            <ac:spMk id="124" creationId="{27FC0C70-2B6C-EC47-B6B6-932E23FCBAD0}"/>
          </ac:spMkLst>
        </pc:spChg>
        <pc:spChg chg="mod">
          <ac:chgData name="真吾 宮田" userId="4ba5a9ab-51ce-4310-98ef-e7601ee4f061" providerId="ADAL" clId="{748A67EF-D2EC-4FD6-A40D-5466BED9687D}" dt="2019-12-12T08:54:22.597" v="113" actId="164"/>
          <ac:spMkLst>
            <pc:docMk/>
            <pc:sldMk cId="2838539226" sldId="275"/>
            <ac:spMk id="141" creationId="{EB2A1597-E43C-7D41-8755-022A09879749}"/>
          </ac:spMkLst>
        </pc:spChg>
        <pc:spChg chg="mod">
          <ac:chgData name="真吾 宮田" userId="4ba5a9ab-51ce-4310-98ef-e7601ee4f061" providerId="ADAL" clId="{748A67EF-D2EC-4FD6-A40D-5466BED9687D}" dt="2019-12-12T08:54:22.597" v="113" actId="164"/>
          <ac:spMkLst>
            <pc:docMk/>
            <pc:sldMk cId="2838539226" sldId="275"/>
            <ac:spMk id="142" creationId="{B0A67430-C829-324E-A5DC-D39F008FFDE8}"/>
          </ac:spMkLst>
        </pc:spChg>
        <pc:spChg chg="mod">
          <ac:chgData name="真吾 宮田" userId="4ba5a9ab-51ce-4310-98ef-e7601ee4f061" providerId="ADAL" clId="{748A67EF-D2EC-4FD6-A40D-5466BED9687D}" dt="2019-12-12T08:54:22.597" v="113" actId="164"/>
          <ac:spMkLst>
            <pc:docMk/>
            <pc:sldMk cId="2838539226" sldId="275"/>
            <ac:spMk id="143" creationId="{0C2E4E5C-E4D6-6A43-AD20-10947FDBF559}"/>
          </ac:spMkLst>
        </pc:spChg>
        <pc:spChg chg="mod">
          <ac:chgData name="真吾 宮田" userId="4ba5a9ab-51ce-4310-98ef-e7601ee4f061" providerId="ADAL" clId="{748A67EF-D2EC-4FD6-A40D-5466BED9687D}" dt="2019-12-12T08:54:22.597" v="113" actId="164"/>
          <ac:spMkLst>
            <pc:docMk/>
            <pc:sldMk cId="2838539226" sldId="275"/>
            <ac:spMk id="144" creationId="{17D842C4-8840-B245-80D5-04620A3BC0F1}"/>
          </ac:spMkLst>
        </pc:spChg>
        <pc:spChg chg="mod">
          <ac:chgData name="真吾 宮田" userId="4ba5a9ab-51ce-4310-98ef-e7601ee4f061" providerId="ADAL" clId="{748A67EF-D2EC-4FD6-A40D-5466BED9687D}" dt="2019-12-12T08:54:22.597" v="113" actId="164"/>
          <ac:spMkLst>
            <pc:docMk/>
            <pc:sldMk cId="2838539226" sldId="275"/>
            <ac:spMk id="145" creationId="{0A61AFBE-802E-D943-8B63-BD3D6A5E7D44}"/>
          </ac:spMkLst>
        </pc:spChg>
        <pc:spChg chg="mod">
          <ac:chgData name="真吾 宮田" userId="4ba5a9ab-51ce-4310-98ef-e7601ee4f061" providerId="ADAL" clId="{748A67EF-D2EC-4FD6-A40D-5466BED9687D}" dt="2019-12-12T08:54:22.597" v="113" actId="164"/>
          <ac:spMkLst>
            <pc:docMk/>
            <pc:sldMk cId="2838539226" sldId="275"/>
            <ac:spMk id="147" creationId="{C0D9E5CF-FF9D-3849-9014-D95A97A7DBB4}"/>
          </ac:spMkLst>
        </pc:spChg>
        <pc:spChg chg="mod">
          <ac:chgData name="真吾 宮田" userId="4ba5a9ab-51ce-4310-98ef-e7601ee4f061" providerId="ADAL" clId="{748A67EF-D2EC-4FD6-A40D-5466BED9687D}" dt="2019-12-12T08:54:22.597" v="113" actId="164"/>
          <ac:spMkLst>
            <pc:docMk/>
            <pc:sldMk cId="2838539226" sldId="275"/>
            <ac:spMk id="148" creationId="{FF48CD99-6A81-704F-98CA-20E1F038A0DA}"/>
          </ac:spMkLst>
        </pc:spChg>
        <pc:spChg chg="mod">
          <ac:chgData name="真吾 宮田" userId="4ba5a9ab-51ce-4310-98ef-e7601ee4f061" providerId="ADAL" clId="{748A67EF-D2EC-4FD6-A40D-5466BED9687D}" dt="2019-12-12T08:54:22.597" v="113" actId="164"/>
          <ac:spMkLst>
            <pc:docMk/>
            <pc:sldMk cId="2838539226" sldId="275"/>
            <ac:spMk id="151" creationId="{D929D108-4EBD-2D4F-8A8B-379B347E4333}"/>
          </ac:spMkLst>
        </pc:spChg>
        <pc:spChg chg="mod">
          <ac:chgData name="真吾 宮田" userId="4ba5a9ab-51ce-4310-98ef-e7601ee4f061" providerId="ADAL" clId="{748A67EF-D2EC-4FD6-A40D-5466BED9687D}" dt="2019-12-12T08:54:22.597" v="113" actId="164"/>
          <ac:spMkLst>
            <pc:docMk/>
            <pc:sldMk cId="2838539226" sldId="275"/>
            <ac:spMk id="152" creationId="{CB3208A5-2D65-194B-8CA8-C03AA4E6CDAC}"/>
          </ac:spMkLst>
        </pc:spChg>
        <pc:spChg chg="mod">
          <ac:chgData name="真吾 宮田" userId="4ba5a9ab-51ce-4310-98ef-e7601ee4f061" providerId="ADAL" clId="{748A67EF-D2EC-4FD6-A40D-5466BED9687D}" dt="2019-12-12T08:54:22.597" v="113" actId="164"/>
          <ac:spMkLst>
            <pc:docMk/>
            <pc:sldMk cId="2838539226" sldId="275"/>
            <ac:spMk id="153" creationId="{ED556B0B-F3A1-8443-89CE-55C8C671529D}"/>
          </ac:spMkLst>
        </pc:spChg>
        <pc:spChg chg="mod">
          <ac:chgData name="真吾 宮田" userId="4ba5a9ab-51ce-4310-98ef-e7601ee4f061" providerId="ADAL" clId="{748A67EF-D2EC-4FD6-A40D-5466BED9687D}" dt="2019-12-12T08:54:22.597" v="113" actId="164"/>
          <ac:spMkLst>
            <pc:docMk/>
            <pc:sldMk cId="2838539226" sldId="275"/>
            <ac:spMk id="154" creationId="{DDF67468-56DE-3045-8EEA-707AB291DD42}"/>
          </ac:spMkLst>
        </pc:spChg>
        <pc:spChg chg="mod">
          <ac:chgData name="真吾 宮田" userId="4ba5a9ab-51ce-4310-98ef-e7601ee4f061" providerId="ADAL" clId="{748A67EF-D2EC-4FD6-A40D-5466BED9687D}" dt="2019-12-12T08:54:22.597" v="113" actId="164"/>
          <ac:spMkLst>
            <pc:docMk/>
            <pc:sldMk cId="2838539226" sldId="275"/>
            <ac:spMk id="155" creationId="{ECDBF15E-3338-1042-A359-EB9D0807F7B9}"/>
          </ac:spMkLst>
        </pc:spChg>
        <pc:spChg chg="mod">
          <ac:chgData name="真吾 宮田" userId="4ba5a9ab-51ce-4310-98ef-e7601ee4f061" providerId="ADAL" clId="{748A67EF-D2EC-4FD6-A40D-5466BED9687D}" dt="2019-12-12T08:54:22.597" v="113" actId="164"/>
          <ac:spMkLst>
            <pc:docMk/>
            <pc:sldMk cId="2838539226" sldId="275"/>
            <ac:spMk id="156" creationId="{0B80263C-2078-5C47-8891-37E36B6893AD}"/>
          </ac:spMkLst>
        </pc:spChg>
        <pc:spChg chg="mod">
          <ac:chgData name="真吾 宮田" userId="4ba5a9ab-51ce-4310-98ef-e7601ee4f061" providerId="ADAL" clId="{748A67EF-D2EC-4FD6-A40D-5466BED9687D}" dt="2019-12-12T08:54:22.597" v="113" actId="164"/>
          <ac:spMkLst>
            <pc:docMk/>
            <pc:sldMk cId="2838539226" sldId="275"/>
            <ac:spMk id="157" creationId="{E00747F5-692A-BC41-BF3B-45BEAC96C044}"/>
          </ac:spMkLst>
        </pc:spChg>
        <pc:spChg chg="mod">
          <ac:chgData name="真吾 宮田" userId="4ba5a9ab-51ce-4310-98ef-e7601ee4f061" providerId="ADAL" clId="{748A67EF-D2EC-4FD6-A40D-5466BED9687D}" dt="2019-12-12T08:54:22.597" v="113" actId="164"/>
          <ac:spMkLst>
            <pc:docMk/>
            <pc:sldMk cId="2838539226" sldId="275"/>
            <ac:spMk id="158" creationId="{FBF37ABB-879D-B340-9E18-1CEBC932CCB5}"/>
          </ac:spMkLst>
        </pc:spChg>
        <pc:spChg chg="mod">
          <ac:chgData name="真吾 宮田" userId="4ba5a9ab-51ce-4310-98ef-e7601ee4f061" providerId="ADAL" clId="{748A67EF-D2EC-4FD6-A40D-5466BED9687D}" dt="2019-12-12T08:54:22.597" v="113" actId="164"/>
          <ac:spMkLst>
            <pc:docMk/>
            <pc:sldMk cId="2838539226" sldId="275"/>
            <ac:spMk id="159" creationId="{1B16CED1-8B49-7C43-A530-0D3EB44FDCF7}"/>
          </ac:spMkLst>
        </pc:spChg>
        <pc:spChg chg="mod">
          <ac:chgData name="真吾 宮田" userId="4ba5a9ab-51ce-4310-98ef-e7601ee4f061" providerId="ADAL" clId="{748A67EF-D2EC-4FD6-A40D-5466BED9687D}" dt="2019-12-12T08:54:22.597" v="113" actId="164"/>
          <ac:spMkLst>
            <pc:docMk/>
            <pc:sldMk cId="2838539226" sldId="275"/>
            <ac:spMk id="160" creationId="{8AEC5743-D5F8-0244-849E-9BF98C16C967}"/>
          </ac:spMkLst>
        </pc:spChg>
        <pc:spChg chg="mod">
          <ac:chgData name="真吾 宮田" userId="4ba5a9ab-51ce-4310-98ef-e7601ee4f061" providerId="ADAL" clId="{748A67EF-D2EC-4FD6-A40D-5466BED9687D}" dt="2019-12-12T08:54:22.597" v="113" actId="164"/>
          <ac:spMkLst>
            <pc:docMk/>
            <pc:sldMk cId="2838539226" sldId="275"/>
            <ac:spMk id="161" creationId="{AF2550B8-7D6B-124C-B3FF-990FA500E397}"/>
          </ac:spMkLst>
        </pc:spChg>
        <pc:spChg chg="mod">
          <ac:chgData name="真吾 宮田" userId="4ba5a9ab-51ce-4310-98ef-e7601ee4f061" providerId="ADAL" clId="{748A67EF-D2EC-4FD6-A40D-5466BED9687D}" dt="2019-12-12T08:54:22.597" v="113" actId="164"/>
          <ac:spMkLst>
            <pc:docMk/>
            <pc:sldMk cId="2838539226" sldId="275"/>
            <ac:spMk id="162" creationId="{804557B3-5481-2F4D-BB8C-A718AC56B9A3}"/>
          </ac:spMkLst>
        </pc:spChg>
        <pc:spChg chg="mod">
          <ac:chgData name="真吾 宮田" userId="4ba5a9ab-51ce-4310-98ef-e7601ee4f061" providerId="ADAL" clId="{748A67EF-D2EC-4FD6-A40D-5466BED9687D}" dt="2019-12-12T08:54:22.597" v="113" actId="164"/>
          <ac:spMkLst>
            <pc:docMk/>
            <pc:sldMk cId="2838539226" sldId="275"/>
            <ac:spMk id="163" creationId="{CF613B53-005B-C844-AECF-CA916793B59B}"/>
          </ac:spMkLst>
        </pc:spChg>
        <pc:spChg chg="mod">
          <ac:chgData name="真吾 宮田" userId="4ba5a9ab-51ce-4310-98ef-e7601ee4f061" providerId="ADAL" clId="{748A67EF-D2EC-4FD6-A40D-5466BED9687D}" dt="2019-12-12T08:54:22.597" v="113" actId="164"/>
          <ac:spMkLst>
            <pc:docMk/>
            <pc:sldMk cId="2838539226" sldId="275"/>
            <ac:spMk id="164" creationId="{F1252EAB-B1C9-7F40-9715-901983917555}"/>
          </ac:spMkLst>
        </pc:spChg>
        <pc:spChg chg="mod">
          <ac:chgData name="真吾 宮田" userId="4ba5a9ab-51ce-4310-98ef-e7601ee4f061" providerId="ADAL" clId="{748A67EF-D2EC-4FD6-A40D-5466BED9687D}" dt="2019-12-12T08:54:22.597" v="113" actId="164"/>
          <ac:spMkLst>
            <pc:docMk/>
            <pc:sldMk cId="2838539226" sldId="275"/>
            <ac:spMk id="165" creationId="{5B214FD4-8984-294D-AE92-140F964BE5F5}"/>
          </ac:spMkLst>
        </pc:spChg>
        <pc:spChg chg="mod">
          <ac:chgData name="真吾 宮田" userId="4ba5a9ab-51ce-4310-98ef-e7601ee4f061" providerId="ADAL" clId="{748A67EF-D2EC-4FD6-A40D-5466BED9687D}" dt="2019-12-12T08:54:22.597" v="113" actId="164"/>
          <ac:spMkLst>
            <pc:docMk/>
            <pc:sldMk cId="2838539226" sldId="275"/>
            <ac:spMk id="166" creationId="{07F87D0B-AC84-9B47-B2DC-A294D0EC9E7C}"/>
          </ac:spMkLst>
        </pc:spChg>
        <pc:spChg chg="mod">
          <ac:chgData name="真吾 宮田" userId="4ba5a9ab-51ce-4310-98ef-e7601ee4f061" providerId="ADAL" clId="{748A67EF-D2EC-4FD6-A40D-5466BED9687D}" dt="2019-12-12T08:54:22.597" v="113" actId="164"/>
          <ac:spMkLst>
            <pc:docMk/>
            <pc:sldMk cId="2838539226" sldId="275"/>
            <ac:spMk id="167" creationId="{5DB9C574-10A8-4249-A21A-E1A3BF92BCDA}"/>
          </ac:spMkLst>
        </pc:spChg>
        <pc:spChg chg="mod">
          <ac:chgData name="真吾 宮田" userId="4ba5a9ab-51ce-4310-98ef-e7601ee4f061" providerId="ADAL" clId="{748A67EF-D2EC-4FD6-A40D-5466BED9687D}" dt="2019-12-12T08:54:22.597" v="113" actId="164"/>
          <ac:spMkLst>
            <pc:docMk/>
            <pc:sldMk cId="2838539226" sldId="275"/>
            <ac:spMk id="170" creationId="{02219827-1FF8-3449-A830-0E575BF285DC}"/>
          </ac:spMkLst>
        </pc:spChg>
        <pc:spChg chg="mod">
          <ac:chgData name="真吾 宮田" userId="4ba5a9ab-51ce-4310-98ef-e7601ee4f061" providerId="ADAL" clId="{748A67EF-D2EC-4FD6-A40D-5466BED9687D}" dt="2019-12-12T08:54:22.597" v="113" actId="164"/>
          <ac:spMkLst>
            <pc:docMk/>
            <pc:sldMk cId="2838539226" sldId="275"/>
            <ac:spMk id="171" creationId="{25D864CB-6A44-E146-ACA2-C27EF5F7E1BB}"/>
          </ac:spMkLst>
        </pc:spChg>
        <pc:spChg chg="mod">
          <ac:chgData name="真吾 宮田" userId="4ba5a9ab-51ce-4310-98ef-e7601ee4f061" providerId="ADAL" clId="{748A67EF-D2EC-4FD6-A40D-5466BED9687D}" dt="2019-12-12T08:54:22.597" v="113" actId="164"/>
          <ac:spMkLst>
            <pc:docMk/>
            <pc:sldMk cId="2838539226" sldId="275"/>
            <ac:spMk id="172" creationId="{155F68C6-31CB-ED45-9B7D-8C3AAD94F941}"/>
          </ac:spMkLst>
        </pc:spChg>
        <pc:spChg chg="mod">
          <ac:chgData name="真吾 宮田" userId="4ba5a9ab-51ce-4310-98ef-e7601ee4f061" providerId="ADAL" clId="{748A67EF-D2EC-4FD6-A40D-5466BED9687D}" dt="2019-12-12T08:54:22.597" v="113" actId="164"/>
          <ac:spMkLst>
            <pc:docMk/>
            <pc:sldMk cId="2838539226" sldId="275"/>
            <ac:spMk id="173" creationId="{9CE7A15E-01C6-B141-AE30-1588042398CF}"/>
          </ac:spMkLst>
        </pc:spChg>
        <pc:spChg chg="mod">
          <ac:chgData name="真吾 宮田" userId="4ba5a9ab-51ce-4310-98ef-e7601ee4f061" providerId="ADAL" clId="{748A67EF-D2EC-4FD6-A40D-5466BED9687D}" dt="2019-12-12T08:54:22.597" v="113" actId="164"/>
          <ac:spMkLst>
            <pc:docMk/>
            <pc:sldMk cId="2838539226" sldId="275"/>
            <ac:spMk id="176" creationId="{E2B73564-CE56-CC4F-8EC6-DC910F744DA5}"/>
          </ac:spMkLst>
        </pc:spChg>
        <pc:spChg chg="mod">
          <ac:chgData name="真吾 宮田" userId="4ba5a9ab-51ce-4310-98ef-e7601ee4f061" providerId="ADAL" clId="{748A67EF-D2EC-4FD6-A40D-5466BED9687D}" dt="2019-12-12T08:54:22.597" v="113" actId="164"/>
          <ac:spMkLst>
            <pc:docMk/>
            <pc:sldMk cId="2838539226" sldId="275"/>
            <ac:spMk id="177" creationId="{1D75207A-014C-8042-9421-9ACBADE68618}"/>
          </ac:spMkLst>
        </pc:spChg>
        <pc:spChg chg="mod">
          <ac:chgData name="真吾 宮田" userId="4ba5a9ab-51ce-4310-98ef-e7601ee4f061" providerId="ADAL" clId="{748A67EF-D2EC-4FD6-A40D-5466BED9687D}" dt="2019-12-12T08:54:22.597" v="113" actId="164"/>
          <ac:spMkLst>
            <pc:docMk/>
            <pc:sldMk cId="2838539226" sldId="275"/>
            <ac:spMk id="187" creationId="{F9855AB6-17D1-0645-8C6E-A63D718EE6BC}"/>
          </ac:spMkLst>
        </pc:spChg>
        <pc:spChg chg="mod">
          <ac:chgData name="真吾 宮田" userId="4ba5a9ab-51ce-4310-98ef-e7601ee4f061" providerId="ADAL" clId="{748A67EF-D2EC-4FD6-A40D-5466BED9687D}" dt="2019-12-12T08:54:22.597" v="113" actId="164"/>
          <ac:spMkLst>
            <pc:docMk/>
            <pc:sldMk cId="2838539226" sldId="275"/>
            <ac:spMk id="188" creationId="{233BCE07-6152-7D4C-A73E-DF9D9C174730}"/>
          </ac:spMkLst>
        </pc:spChg>
        <pc:spChg chg="mod">
          <ac:chgData name="真吾 宮田" userId="4ba5a9ab-51ce-4310-98ef-e7601ee4f061" providerId="ADAL" clId="{748A67EF-D2EC-4FD6-A40D-5466BED9687D}" dt="2019-12-12T08:54:22.597" v="113" actId="164"/>
          <ac:spMkLst>
            <pc:docMk/>
            <pc:sldMk cId="2838539226" sldId="275"/>
            <ac:spMk id="189" creationId="{C253264E-1B81-FF44-9825-1ACFB99CB924}"/>
          </ac:spMkLst>
        </pc:spChg>
        <pc:spChg chg="mod">
          <ac:chgData name="真吾 宮田" userId="4ba5a9ab-51ce-4310-98ef-e7601ee4f061" providerId="ADAL" clId="{748A67EF-D2EC-4FD6-A40D-5466BED9687D}" dt="2019-12-12T08:54:22.597" v="113" actId="164"/>
          <ac:spMkLst>
            <pc:docMk/>
            <pc:sldMk cId="2838539226" sldId="275"/>
            <ac:spMk id="190" creationId="{BCA036DF-C419-E84B-A573-28FBC551BA3E}"/>
          </ac:spMkLst>
        </pc:spChg>
        <pc:spChg chg="mod">
          <ac:chgData name="真吾 宮田" userId="4ba5a9ab-51ce-4310-98ef-e7601ee4f061" providerId="ADAL" clId="{748A67EF-D2EC-4FD6-A40D-5466BED9687D}" dt="2019-12-12T08:54:22.597" v="113" actId="164"/>
          <ac:spMkLst>
            <pc:docMk/>
            <pc:sldMk cId="2838539226" sldId="275"/>
            <ac:spMk id="191" creationId="{32452922-F5C8-004C-BBBC-66C126D88786}"/>
          </ac:spMkLst>
        </pc:spChg>
        <pc:spChg chg="mod">
          <ac:chgData name="真吾 宮田" userId="4ba5a9ab-51ce-4310-98ef-e7601ee4f061" providerId="ADAL" clId="{748A67EF-D2EC-4FD6-A40D-5466BED9687D}" dt="2019-12-12T08:54:22.597" v="113" actId="164"/>
          <ac:spMkLst>
            <pc:docMk/>
            <pc:sldMk cId="2838539226" sldId="275"/>
            <ac:spMk id="192" creationId="{8A028720-56D9-C64C-800E-A4FE82DAEAAD}"/>
          </ac:spMkLst>
        </pc:spChg>
        <pc:spChg chg="mod">
          <ac:chgData name="真吾 宮田" userId="4ba5a9ab-51ce-4310-98ef-e7601ee4f061" providerId="ADAL" clId="{748A67EF-D2EC-4FD6-A40D-5466BED9687D}" dt="2019-12-12T08:54:22.597" v="113" actId="164"/>
          <ac:spMkLst>
            <pc:docMk/>
            <pc:sldMk cId="2838539226" sldId="275"/>
            <ac:spMk id="193" creationId="{6B3F16AF-FE95-2746-BC04-826052308E6F}"/>
          </ac:spMkLst>
        </pc:spChg>
        <pc:spChg chg="mod">
          <ac:chgData name="真吾 宮田" userId="4ba5a9ab-51ce-4310-98ef-e7601ee4f061" providerId="ADAL" clId="{748A67EF-D2EC-4FD6-A40D-5466BED9687D}" dt="2019-12-12T08:54:22.597" v="113" actId="164"/>
          <ac:spMkLst>
            <pc:docMk/>
            <pc:sldMk cId="2838539226" sldId="275"/>
            <ac:spMk id="194" creationId="{67A4DF0D-62AF-C24D-BE5A-1B94ED543033}"/>
          </ac:spMkLst>
        </pc:spChg>
        <pc:spChg chg="mod">
          <ac:chgData name="真吾 宮田" userId="4ba5a9ab-51ce-4310-98ef-e7601ee4f061" providerId="ADAL" clId="{748A67EF-D2EC-4FD6-A40D-5466BED9687D}" dt="2019-12-12T08:54:22.597" v="113" actId="164"/>
          <ac:spMkLst>
            <pc:docMk/>
            <pc:sldMk cId="2838539226" sldId="275"/>
            <ac:spMk id="195" creationId="{9CCE10C8-2EC5-2E49-86A2-26804BF9167D}"/>
          </ac:spMkLst>
        </pc:spChg>
        <pc:spChg chg="mod">
          <ac:chgData name="真吾 宮田" userId="4ba5a9ab-51ce-4310-98ef-e7601ee4f061" providerId="ADAL" clId="{748A67EF-D2EC-4FD6-A40D-5466BED9687D}" dt="2019-12-12T08:54:22.597" v="113" actId="164"/>
          <ac:spMkLst>
            <pc:docMk/>
            <pc:sldMk cId="2838539226" sldId="275"/>
            <ac:spMk id="196" creationId="{B8E7A562-5596-E641-AC24-5841BBD6FF21}"/>
          </ac:spMkLst>
        </pc:spChg>
        <pc:spChg chg="mod">
          <ac:chgData name="真吾 宮田" userId="4ba5a9ab-51ce-4310-98ef-e7601ee4f061" providerId="ADAL" clId="{748A67EF-D2EC-4FD6-A40D-5466BED9687D}" dt="2019-12-12T08:54:22.597" v="113" actId="164"/>
          <ac:spMkLst>
            <pc:docMk/>
            <pc:sldMk cId="2838539226" sldId="275"/>
            <ac:spMk id="198" creationId="{59C52B86-27C3-624C-9BA4-A691BE1C63C5}"/>
          </ac:spMkLst>
        </pc:spChg>
        <pc:spChg chg="mod">
          <ac:chgData name="真吾 宮田" userId="4ba5a9ab-51ce-4310-98ef-e7601ee4f061" providerId="ADAL" clId="{748A67EF-D2EC-4FD6-A40D-5466BED9687D}" dt="2019-12-12T08:54:22.597" v="113" actId="164"/>
          <ac:spMkLst>
            <pc:docMk/>
            <pc:sldMk cId="2838539226" sldId="275"/>
            <ac:spMk id="199" creationId="{A6FA502E-D94C-5F4D-BA4A-E1A4FEED55F6}"/>
          </ac:spMkLst>
        </pc:spChg>
        <pc:spChg chg="mod">
          <ac:chgData name="真吾 宮田" userId="4ba5a9ab-51ce-4310-98ef-e7601ee4f061" providerId="ADAL" clId="{748A67EF-D2EC-4FD6-A40D-5466BED9687D}" dt="2019-12-12T08:54:22.597" v="113" actId="164"/>
          <ac:spMkLst>
            <pc:docMk/>
            <pc:sldMk cId="2838539226" sldId="275"/>
            <ac:spMk id="200" creationId="{E1A4A962-ADE8-E048-A8E9-2F55A62FC633}"/>
          </ac:spMkLst>
        </pc:spChg>
        <pc:spChg chg="mod">
          <ac:chgData name="真吾 宮田" userId="4ba5a9ab-51ce-4310-98ef-e7601ee4f061" providerId="ADAL" clId="{748A67EF-D2EC-4FD6-A40D-5466BED9687D}" dt="2019-12-12T08:54:22.597" v="113" actId="164"/>
          <ac:spMkLst>
            <pc:docMk/>
            <pc:sldMk cId="2838539226" sldId="275"/>
            <ac:spMk id="201" creationId="{8441598D-3672-BF4B-89A7-D30BB809A52A}"/>
          </ac:spMkLst>
        </pc:spChg>
        <pc:grpChg chg="add mod">
          <ac:chgData name="真吾 宮田" userId="4ba5a9ab-51ce-4310-98ef-e7601ee4f061" providerId="ADAL" clId="{748A67EF-D2EC-4FD6-A40D-5466BED9687D}" dt="2019-12-12T08:54:22.597" v="113" actId="164"/>
          <ac:grpSpMkLst>
            <pc:docMk/>
            <pc:sldMk cId="2838539226" sldId="275"/>
            <ac:grpSpMk id="2" creationId="{50B4AF84-059E-45CC-9840-2B8F4A608D74}"/>
          </ac:grpSpMkLst>
        </pc:grpChg>
        <pc:grpChg chg="add mod">
          <ac:chgData name="真吾 宮田" userId="4ba5a9ab-51ce-4310-98ef-e7601ee4f061" providerId="ADAL" clId="{748A67EF-D2EC-4FD6-A40D-5466BED9687D}" dt="2019-12-05T10:05:31.858" v="8" actId="164"/>
          <ac:grpSpMkLst>
            <pc:docMk/>
            <pc:sldMk cId="2838539226" sldId="275"/>
            <ac:grpSpMk id="2" creationId="{8C657C29-C73F-4F35-AD42-1ADFFFB41B66}"/>
          </ac:grpSpMkLst>
        </pc:grpChg>
        <pc:grpChg chg="mod">
          <ac:chgData name="真吾 宮田" userId="4ba5a9ab-51ce-4310-98ef-e7601ee4f061" providerId="ADAL" clId="{748A67EF-D2EC-4FD6-A40D-5466BED9687D}" dt="2019-12-12T08:54:22.597" v="113" actId="164"/>
          <ac:grpSpMkLst>
            <pc:docMk/>
            <pc:sldMk cId="2838539226" sldId="275"/>
            <ac:grpSpMk id="127" creationId="{C490FDA7-8B91-9D46-BD20-335CD7CB52EE}"/>
          </ac:grpSpMkLst>
        </pc:grpChg>
        <pc:grpChg chg="mod">
          <ac:chgData name="真吾 宮田" userId="4ba5a9ab-51ce-4310-98ef-e7601ee4f061" providerId="ADAL" clId="{748A67EF-D2EC-4FD6-A40D-5466BED9687D}" dt="2019-12-12T08:54:22.597" v="113" actId="164"/>
          <ac:grpSpMkLst>
            <pc:docMk/>
            <pc:sldMk cId="2838539226" sldId="275"/>
            <ac:grpSpMk id="146" creationId="{9112968A-5660-5E47-8F02-688E009ABC2F}"/>
          </ac:grpSpMkLst>
        </pc:grpChg>
        <pc:picChg chg="mod">
          <ac:chgData name="真吾 宮田" userId="4ba5a9ab-51ce-4310-98ef-e7601ee4f061" providerId="ADAL" clId="{748A67EF-D2EC-4FD6-A40D-5466BED9687D}" dt="2019-12-12T08:54:22.597" v="113" actId="164"/>
          <ac:picMkLst>
            <pc:docMk/>
            <pc:sldMk cId="2838539226" sldId="275"/>
            <ac:picMk id="175" creationId="{62A2FDE7-986F-4743-88A2-CE97046A91ED}"/>
          </ac:picMkLst>
        </pc:picChg>
      </pc:sldChg>
      <pc:sldChg chg="addSp modSp">
        <pc:chgData name="真吾 宮田" userId="4ba5a9ab-51ce-4310-98ef-e7601ee4f061" providerId="ADAL" clId="{748A67EF-D2EC-4FD6-A40D-5466BED9687D}" dt="2019-12-19T07:28:06.151" v="841" actId="20577"/>
        <pc:sldMkLst>
          <pc:docMk/>
          <pc:sldMk cId="3607746464" sldId="277"/>
        </pc:sldMkLst>
        <pc:spChg chg="mod">
          <ac:chgData name="真吾 宮田" userId="4ba5a9ab-51ce-4310-98ef-e7601ee4f061" providerId="ADAL" clId="{748A67EF-D2EC-4FD6-A40D-5466BED9687D}" dt="2019-12-09T02:34:14.154" v="53" actId="164"/>
          <ac:spMkLst>
            <pc:docMk/>
            <pc:sldMk cId="3607746464" sldId="277"/>
            <ac:spMk id="4" creationId="{BEDCD9A0-CBEE-A445-B583-D7932538FFE0}"/>
          </ac:spMkLst>
        </pc:spChg>
        <pc:spChg chg="mod">
          <ac:chgData name="真吾 宮田" userId="4ba5a9ab-51ce-4310-98ef-e7601ee4f061" providerId="ADAL" clId="{748A67EF-D2EC-4FD6-A40D-5466BED9687D}" dt="2019-12-09T02:34:14.154" v="53" actId="164"/>
          <ac:spMkLst>
            <pc:docMk/>
            <pc:sldMk cId="3607746464" sldId="277"/>
            <ac:spMk id="5" creationId="{CACDCF04-53DC-9242-B194-7CF3935A8652}"/>
          </ac:spMkLst>
        </pc:spChg>
        <pc:spChg chg="mod">
          <ac:chgData name="真吾 宮田" userId="4ba5a9ab-51ce-4310-98ef-e7601ee4f061" providerId="ADAL" clId="{748A67EF-D2EC-4FD6-A40D-5466BED9687D}" dt="2019-12-09T02:34:14.154" v="53" actId="164"/>
          <ac:spMkLst>
            <pc:docMk/>
            <pc:sldMk cId="3607746464" sldId="277"/>
            <ac:spMk id="9" creationId="{3F9BA33A-05AB-E04C-A6D3-2BAD15E5F199}"/>
          </ac:spMkLst>
        </pc:spChg>
        <pc:spChg chg="mod">
          <ac:chgData name="真吾 宮田" userId="4ba5a9ab-51ce-4310-98ef-e7601ee4f061" providerId="ADAL" clId="{748A67EF-D2EC-4FD6-A40D-5466BED9687D}" dt="2019-12-09T02:34:14.154" v="53" actId="164"/>
          <ac:spMkLst>
            <pc:docMk/>
            <pc:sldMk cId="3607746464" sldId="277"/>
            <ac:spMk id="10" creationId="{31BBBAFB-7182-5343-9299-F6DB0D1FC49E}"/>
          </ac:spMkLst>
        </pc:spChg>
        <pc:spChg chg="mod">
          <ac:chgData name="真吾 宮田" userId="4ba5a9ab-51ce-4310-98ef-e7601ee4f061" providerId="ADAL" clId="{748A67EF-D2EC-4FD6-A40D-5466BED9687D}" dt="2019-12-09T02:34:14.154" v="53" actId="164"/>
          <ac:spMkLst>
            <pc:docMk/>
            <pc:sldMk cId="3607746464" sldId="277"/>
            <ac:spMk id="11" creationId="{70B46DC2-EA78-A94B-A02D-72236A2104A4}"/>
          </ac:spMkLst>
        </pc:spChg>
        <pc:spChg chg="mod">
          <ac:chgData name="真吾 宮田" userId="4ba5a9ab-51ce-4310-98ef-e7601ee4f061" providerId="ADAL" clId="{748A67EF-D2EC-4FD6-A40D-5466BED9687D}" dt="2019-12-09T02:34:14.154" v="53" actId="164"/>
          <ac:spMkLst>
            <pc:docMk/>
            <pc:sldMk cId="3607746464" sldId="277"/>
            <ac:spMk id="14" creationId="{FDB529FC-A5C2-4F48-8935-D91FA6B850DF}"/>
          </ac:spMkLst>
        </pc:spChg>
        <pc:spChg chg="mod">
          <ac:chgData name="真吾 宮田" userId="4ba5a9ab-51ce-4310-98ef-e7601ee4f061" providerId="ADAL" clId="{748A67EF-D2EC-4FD6-A40D-5466BED9687D}" dt="2019-12-09T02:34:14.154" v="53" actId="164"/>
          <ac:spMkLst>
            <pc:docMk/>
            <pc:sldMk cId="3607746464" sldId="277"/>
            <ac:spMk id="15" creationId="{9AA74649-B443-9648-80B7-476D4D73FDD6}"/>
          </ac:spMkLst>
        </pc:spChg>
        <pc:spChg chg="mod">
          <ac:chgData name="真吾 宮田" userId="4ba5a9ab-51ce-4310-98ef-e7601ee4f061" providerId="ADAL" clId="{748A67EF-D2EC-4FD6-A40D-5466BED9687D}" dt="2019-12-09T02:34:14.154" v="53" actId="164"/>
          <ac:spMkLst>
            <pc:docMk/>
            <pc:sldMk cId="3607746464" sldId="277"/>
            <ac:spMk id="17" creationId="{D3F7ADA2-7809-C342-B8B6-0D8039D4FF91}"/>
          </ac:spMkLst>
        </pc:spChg>
        <pc:spChg chg="mod">
          <ac:chgData name="真吾 宮田" userId="4ba5a9ab-51ce-4310-98ef-e7601ee4f061" providerId="ADAL" clId="{748A67EF-D2EC-4FD6-A40D-5466BED9687D}" dt="2019-12-09T02:34:14.154" v="53" actId="164"/>
          <ac:spMkLst>
            <pc:docMk/>
            <pc:sldMk cId="3607746464" sldId="277"/>
            <ac:spMk id="18" creationId="{FCB4FFF5-0D93-554E-B205-1A1C5F592186}"/>
          </ac:spMkLst>
        </pc:spChg>
        <pc:spChg chg="mod">
          <ac:chgData name="真吾 宮田" userId="4ba5a9ab-51ce-4310-98ef-e7601ee4f061" providerId="ADAL" clId="{748A67EF-D2EC-4FD6-A40D-5466BED9687D}" dt="2019-12-09T02:34:14.154" v="53" actId="164"/>
          <ac:spMkLst>
            <pc:docMk/>
            <pc:sldMk cId="3607746464" sldId="277"/>
            <ac:spMk id="19" creationId="{3B75D278-DCFC-9A4C-AFE2-E98237823501}"/>
          </ac:spMkLst>
        </pc:spChg>
        <pc:spChg chg="mod">
          <ac:chgData name="真吾 宮田" userId="4ba5a9ab-51ce-4310-98ef-e7601ee4f061" providerId="ADAL" clId="{748A67EF-D2EC-4FD6-A40D-5466BED9687D}" dt="2019-12-09T02:34:14.154" v="53" actId="164"/>
          <ac:spMkLst>
            <pc:docMk/>
            <pc:sldMk cId="3607746464" sldId="277"/>
            <ac:spMk id="20" creationId="{322842D8-7DFC-EB46-B493-D51FE7109F4C}"/>
          </ac:spMkLst>
        </pc:spChg>
        <pc:spChg chg="mod">
          <ac:chgData name="真吾 宮田" userId="4ba5a9ab-51ce-4310-98ef-e7601ee4f061" providerId="ADAL" clId="{748A67EF-D2EC-4FD6-A40D-5466BED9687D}" dt="2019-12-09T02:34:14.154" v="53" actId="164"/>
          <ac:spMkLst>
            <pc:docMk/>
            <pc:sldMk cId="3607746464" sldId="277"/>
            <ac:spMk id="21" creationId="{85514AB3-8E0D-3B4E-9FF3-33C71C67C407}"/>
          </ac:spMkLst>
        </pc:spChg>
        <pc:spChg chg="mod">
          <ac:chgData name="真吾 宮田" userId="4ba5a9ab-51ce-4310-98ef-e7601ee4f061" providerId="ADAL" clId="{748A67EF-D2EC-4FD6-A40D-5466BED9687D}" dt="2019-12-09T02:34:14.154" v="53" actId="164"/>
          <ac:spMkLst>
            <pc:docMk/>
            <pc:sldMk cId="3607746464" sldId="277"/>
            <ac:spMk id="22" creationId="{722E67DF-7DA0-8149-B71D-D708919BCD7B}"/>
          </ac:spMkLst>
        </pc:spChg>
        <pc:spChg chg="mod">
          <ac:chgData name="真吾 宮田" userId="4ba5a9ab-51ce-4310-98ef-e7601ee4f061" providerId="ADAL" clId="{748A67EF-D2EC-4FD6-A40D-5466BED9687D}" dt="2019-12-19T07:28:06.151" v="841" actId="20577"/>
          <ac:spMkLst>
            <pc:docMk/>
            <pc:sldMk cId="3607746464" sldId="277"/>
            <ac:spMk id="42" creationId="{0EAC0BA1-0B77-4B19-A9A4-872CA309DBB0}"/>
          </ac:spMkLst>
        </pc:spChg>
        <pc:grpChg chg="add mod">
          <ac:chgData name="真吾 宮田" userId="4ba5a9ab-51ce-4310-98ef-e7601ee4f061" providerId="ADAL" clId="{748A67EF-D2EC-4FD6-A40D-5466BED9687D}" dt="2019-12-09T02:34:14.154" v="53" actId="164"/>
          <ac:grpSpMkLst>
            <pc:docMk/>
            <pc:sldMk cId="3607746464" sldId="277"/>
            <ac:grpSpMk id="3" creationId="{63AD0899-7E2D-45C3-B024-93BB9BE04992}"/>
          </ac:grpSpMkLst>
        </pc:grpChg>
        <pc:picChg chg="mod">
          <ac:chgData name="真吾 宮田" userId="4ba5a9ab-51ce-4310-98ef-e7601ee4f061" providerId="ADAL" clId="{748A67EF-D2EC-4FD6-A40D-5466BED9687D}" dt="2019-12-09T02:34:14.154" v="53" actId="164"/>
          <ac:picMkLst>
            <pc:docMk/>
            <pc:sldMk cId="3607746464" sldId="277"/>
            <ac:picMk id="2" creationId="{266C983D-7603-EE46-9BB6-60BCAFED68C7}"/>
          </ac:picMkLst>
        </pc:picChg>
        <pc:picChg chg="mod">
          <ac:chgData name="真吾 宮田" userId="4ba5a9ab-51ce-4310-98ef-e7601ee4f061" providerId="ADAL" clId="{748A67EF-D2EC-4FD6-A40D-5466BED9687D}" dt="2019-12-09T02:34:14.154" v="53" actId="164"/>
          <ac:picMkLst>
            <pc:docMk/>
            <pc:sldMk cId="3607746464" sldId="277"/>
            <ac:picMk id="27" creationId="{E150B2EA-C5E1-324A-9B9A-F114E095DD0C}"/>
          </ac:picMkLst>
        </pc:picChg>
        <pc:picChg chg="mod">
          <ac:chgData name="真吾 宮田" userId="4ba5a9ab-51ce-4310-98ef-e7601ee4f061" providerId="ADAL" clId="{748A67EF-D2EC-4FD6-A40D-5466BED9687D}" dt="2019-12-09T02:34:14.154" v="53" actId="164"/>
          <ac:picMkLst>
            <pc:docMk/>
            <pc:sldMk cId="3607746464" sldId="277"/>
            <ac:picMk id="30" creationId="{EACDAC33-67F8-F24F-9984-6F766669235D}"/>
          </ac:picMkLst>
        </pc:picChg>
        <pc:picChg chg="mod">
          <ac:chgData name="真吾 宮田" userId="4ba5a9ab-51ce-4310-98ef-e7601ee4f061" providerId="ADAL" clId="{748A67EF-D2EC-4FD6-A40D-5466BED9687D}" dt="2019-12-09T02:34:14.154" v="53" actId="164"/>
          <ac:picMkLst>
            <pc:docMk/>
            <pc:sldMk cId="3607746464" sldId="277"/>
            <ac:picMk id="33" creationId="{6EBCEA28-8C25-C243-9C9D-7E403BDB7C6F}"/>
          </ac:picMkLst>
        </pc:picChg>
        <pc:picChg chg="mod">
          <ac:chgData name="真吾 宮田" userId="4ba5a9ab-51ce-4310-98ef-e7601ee4f061" providerId="ADAL" clId="{748A67EF-D2EC-4FD6-A40D-5466BED9687D}" dt="2019-12-09T02:34:14.154" v="53" actId="164"/>
          <ac:picMkLst>
            <pc:docMk/>
            <pc:sldMk cId="3607746464" sldId="277"/>
            <ac:picMk id="34" creationId="{976879CA-C53A-594B-8CCD-3CDA90E46A2A}"/>
          </ac:picMkLst>
        </pc:picChg>
        <pc:picChg chg="mod">
          <ac:chgData name="真吾 宮田" userId="4ba5a9ab-51ce-4310-98ef-e7601ee4f061" providerId="ADAL" clId="{748A67EF-D2EC-4FD6-A40D-5466BED9687D}" dt="2019-12-09T02:34:14.154" v="53" actId="164"/>
          <ac:picMkLst>
            <pc:docMk/>
            <pc:sldMk cId="3607746464" sldId="277"/>
            <ac:picMk id="35" creationId="{D6801123-043A-4C48-ADDF-3A8567410792}"/>
          </ac:picMkLst>
        </pc:picChg>
        <pc:picChg chg="mod">
          <ac:chgData name="真吾 宮田" userId="4ba5a9ab-51ce-4310-98ef-e7601ee4f061" providerId="ADAL" clId="{748A67EF-D2EC-4FD6-A40D-5466BED9687D}" dt="2019-12-09T02:34:14.154" v="53" actId="164"/>
          <ac:picMkLst>
            <pc:docMk/>
            <pc:sldMk cId="3607746464" sldId="277"/>
            <ac:picMk id="36" creationId="{035FF09F-8B66-E94C-B4BD-E73FE620B6A7}"/>
          </ac:picMkLst>
        </pc:picChg>
        <pc:picChg chg="mod">
          <ac:chgData name="真吾 宮田" userId="4ba5a9ab-51ce-4310-98ef-e7601ee4f061" providerId="ADAL" clId="{748A67EF-D2EC-4FD6-A40D-5466BED9687D}" dt="2019-12-09T02:34:14.154" v="53" actId="164"/>
          <ac:picMkLst>
            <pc:docMk/>
            <pc:sldMk cId="3607746464" sldId="277"/>
            <ac:picMk id="37" creationId="{AC6BFEB9-20D1-C04C-A988-27D587CA9939}"/>
          </ac:picMkLst>
        </pc:picChg>
        <pc:picChg chg="mod">
          <ac:chgData name="真吾 宮田" userId="4ba5a9ab-51ce-4310-98ef-e7601ee4f061" providerId="ADAL" clId="{748A67EF-D2EC-4FD6-A40D-5466BED9687D}" dt="2019-12-09T02:34:14.154" v="53" actId="164"/>
          <ac:picMkLst>
            <pc:docMk/>
            <pc:sldMk cId="3607746464" sldId="277"/>
            <ac:picMk id="38" creationId="{7FFF29D2-CFA7-A54C-8F33-2BAF2778B12D}"/>
          </ac:picMkLst>
        </pc:picChg>
        <pc:picChg chg="mod">
          <ac:chgData name="真吾 宮田" userId="4ba5a9ab-51ce-4310-98ef-e7601ee4f061" providerId="ADAL" clId="{748A67EF-D2EC-4FD6-A40D-5466BED9687D}" dt="2019-12-09T02:34:14.154" v="53" actId="164"/>
          <ac:picMkLst>
            <pc:docMk/>
            <pc:sldMk cId="3607746464" sldId="277"/>
            <ac:picMk id="39" creationId="{1CEFA0E0-8C78-F647-9E96-AA5892D55DDA}"/>
          </ac:picMkLst>
        </pc:picChg>
        <pc:picChg chg="mod">
          <ac:chgData name="真吾 宮田" userId="4ba5a9ab-51ce-4310-98ef-e7601ee4f061" providerId="ADAL" clId="{748A67EF-D2EC-4FD6-A40D-5466BED9687D}" dt="2019-12-09T02:34:14.154" v="53" actId="164"/>
          <ac:picMkLst>
            <pc:docMk/>
            <pc:sldMk cId="3607746464" sldId="277"/>
            <ac:picMk id="40" creationId="{737726F9-AD6C-A947-9F0A-B76D81C61135}"/>
          </ac:picMkLst>
        </pc:picChg>
        <pc:picChg chg="mod">
          <ac:chgData name="真吾 宮田" userId="4ba5a9ab-51ce-4310-98ef-e7601ee4f061" providerId="ADAL" clId="{748A67EF-D2EC-4FD6-A40D-5466BED9687D}" dt="2019-12-09T02:34:14.154" v="53" actId="164"/>
          <ac:picMkLst>
            <pc:docMk/>
            <pc:sldMk cId="3607746464" sldId="277"/>
            <ac:picMk id="41" creationId="{37EDF9B5-BC3D-F34E-88C8-4DCB473D833F}"/>
          </ac:picMkLst>
        </pc:picChg>
        <pc:picChg chg="mod">
          <ac:chgData name="真吾 宮田" userId="4ba5a9ab-51ce-4310-98ef-e7601ee4f061" providerId="ADAL" clId="{748A67EF-D2EC-4FD6-A40D-5466BED9687D}" dt="2019-12-09T02:34:14.154" v="53" actId="164"/>
          <ac:picMkLst>
            <pc:docMk/>
            <pc:sldMk cId="3607746464" sldId="277"/>
            <ac:picMk id="43" creationId="{E2735F4F-73B7-C545-8803-9ABB5015B942}"/>
          </ac:picMkLst>
        </pc:picChg>
        <pc:picChg chg="mod">
          <ac:chgData name="真吾 宮田" userId="4ba5a9ab-51ce-4310-98ef-e7601ee4f061" providerId="ADAL" clId="{748A67EF-D2EC-4FD6-A40D-5466BED9687D}" dt="2019-12-09T02:34:14.154" v="53" actId="164"/>
          <ac:picMkLst>
            <pc:docMk/>
            <pc:sldMk cId="3607746464" sldId="277"/>
            <ac:picMk id="44" creationId="{04E6785C-BDA3-BB4B-8594-2A78FBA7680F}"/>
          </ac:picMkLst>
        </pc:picChg>
        <pc:picChg chg="mod">
          <ac:chgData name="真吾 宮田" userId="4ba5a9ab-51ce-4310-98ef-e7601ee4f061" providerId="ADAL" clId="{748A67EF-D2EC-4FD6-A40D-5466BED9687D}" dt="2019-12-09T02:34:14.154" v="53" actId="164"/>
          <ac:picMkLst>
            <pc:docMk/>
            <pc:sldMk cId="3607746464" sldId="277"/>
            <ac:picMk id="45" creationId="{F4865696-1ED5-3349-8A47-AFA1D4DE69E5}"/>
          </ac:picMkLst>
        </pc:picChg>
        <pc:picChg chg="mod">
          <ac:chgData name="真吾 宮田" userId="4ba5a9ab-51ce-4310-98ef-e7601ee4f061" providerId="ADAL" clId="{748A67EF-D2EC-4FD6-A40D-5466BED9687D}" dt="2019-12-09T02:34:14.154" v="53" actId="164"/>
          <ac:picMkLst>
            <pc:docMk/>
            <pc:sldMk cId="3607746464" sldId="277"/>
            <ac:picMk id="46" creationId="{2EC2D677-F51F-4447-A22B-33AE30BC1521}"/>
          </ac:picMkLst>
        </pc:picChg>
        <pc:picChg chg="mod">
          <ac:chgData name="真吾 宮田" userId="4ba5a9ab-51ce-4310-98ef-e7601ee4f061" providerId="ADAL" clId="{748A67EF-D2EC-4FD6-A40D-5466BED9687D}" dt="2019-12-09T02:34:14.154" v="53" actId="164"/>
          <ac:picMkLst>
            <pc:docMk/>
            <pc:sldMk cId="3607746464" sldId="277"/>
            <ac:picMk id="47" creationId="{B1DEEDDD-301E-A242-AFFE-F762954614A2}"/>
          </ac:picMkLst>
        </pc:picChg>
        <pc:picChg chg="mod">
          <ac:chgData name="真吾 宮田" userId="4ba5a9ab-51ce-4310-98ef-e7601ee4f061" providerId="ADAL" clId="{748A67EF-D2EC-4FD6-A40D-5466BED9687D}" dt="2019-12-09T02:34:14.154" v="53" actId="164"/>
          <ac:picMkLst>
            <pc:docMk/>
            <pc:sldMk cId="3607746464" sldId="277"/>
            <ac:picMk id="48" creationId="{503F90A1-0E7B-9A40-92E3-DD56CB5C6C6E}"/>
          </ac:picMkLst>
        </pc:picChg>
        <pc:picChg chg="mod">
          <ac:chgData name="真吾 宮田" userId="4ba5a9ab-51ce-4310-98ef-e7601ee4f061" providerId="ADAL" clId="{748A67EF-D2EC-4FD6-A40D-5466BED9687D}" dt="2019-12-09T02:34:14.154" v="53" actId="164"/>
          <ac:picMkLst>
            <pc:docMk/>
            <pc:sldMk cId="3607746464" sldId="277"/>
            <ac:picMk id="49" creationId="{2CCBD342-47CE-8745-94D2-0841E77177CD}"/>
          </ac:picMkLst>
        </pc:picChg>
        <pc:picChg chg="mod">
          <ac:chgData name="真吾 宮田" userId="4ba5a9ab-51ce-4310-98ef-e7601ee4f061" providerId="ADAL" clId="{748A67EF-D2EC-4FD6-A40D-5466BED9687D}" dt="2019-12-09T02:34:14.154" v="53" actId="164"/>
          <ac:picMkLst>
            <pc:docMk/>
            <pc:sldMk cId="3607746464" sldId="277"/>
            <ac:picMk id="50" creationId="{010961F8-655B-5D47-A9BC-A86973BB3ACA}"/>
          </ac:picMkLst>
        </pc:picChg>
        <pc:picChg chg="mod">
          <ac:chgData name="真吾 宮田" userId="4ba5a9ab-51ce-4310-98ef-e7601ee4f061" providerId="ADAL" clId="{748A67EF-D2EC-4FD6-A40D-5466BED9687D}" dt="2019-12-09T02:34:14.154" v="53" actId="164"/>
          <ac:picMkLst>
            <pc:docMk/>
            <pc:sldMk cId="3607746464" sldId="277"/>
            <ac:picMk id="53" creationId="{AD08F055-EC91-4D35-942D-BDF8446868A3}"/>
          </ac:picMkLst>
        </pc:picChg>
      </pc:sldChg>
      <pc:sldChg chg="addSp modSp">
        <pc:chgData name="真吾 宮田" userId="4ba5a9ab-51ce-4310-98ef-e7601ee4f061" providerId="ADAL" clId="{748A67EF-D2EC-4FD6-A40D-5466BED9687D}" dt="2019-12-19T07:28:23.662" v="854" actId="6549"/>
        <pc:sldMkLst>
          <pc:docMk/>
          <pc:sldMk cId="1741409731" sldId="278"/>
        </pc:sldMkLst>
        <pc:spChg chg="mod">
          <ac:chgData name="真吾 宮田" userId="4ba5a9ab-51ce-4310-98ef-e7601ee4f061" providerId="ADAL" clId="{748A67EF-D2EC-4FD6-A40D-5466BED9687D}" dt="2019-12-09T02:36:51.344" v="54" actId="164"/>
          <ac:spMkLst>
            <pc:docMk/>
            <pc:sldMk cId="1741409731" sldId="278"/>
            <ac:spMk id="3" creationId="{74FA7943-A0CC-1B49-BF8A-913D66EC6A6C}"/>
          </ac:spMkLst>
        </pc:spChg>
        <pc:spChg chg="mod">
          <ac:chgData name="真吾 宮田" userId="4ba5a9ab-51ce-4310-98ef-e7601ee4f061" providerId="ADAL" clId="{748A67EF-D2EC-4FD6-A40D-5466BED9687D}" dt="2019-12-09T02:36:51.344" v="54" actId="164"/>
          <ac:spMkLst>
            <pc:docMk/>
            <pc:sldMk cId="1741409731" sldId="278"/>
            <ac:spMk id="6" creationId="{E75728B6-439A-8347-A2DA-E709837560A1}"/>
          </ac:spMkLst>
        </pc:spChg>
        <pc:spChg chg="mod">
          <ac:chgData name="真吾 宮田" userId="4ba5a9ab-51ce-4310-98ef-e7601ee4f061" providerId="ADAL" clId="{748A67EF-D2EC-4FD6-A40D-5466BED9687D}" dt="2019-12-09T02:36:51.344" v="54" actId="164"/>
          <ac:spMkLst>
            <pc:docMk/>
            <pc:sldMk cId="1741409731" sldId="278"/>
            <ac:spMk id="7" creationId="{ED62953C-4E35-D846-B8FB-C5623D9B71F1}"/>
          </ac:spMkLst>
        </pc:spChg>
        <pc:spChg chg="mod">
          <ac:chgData name="真吾 宮田" userId="4ba5a9ab-51ce-4310-98ef-e7601ee4f061" providerId="ADAL" clId="{748A67EF-D2EC-4FD6-A40D-5466BED9687D}" dt="2019-12-09T02:36:51.344" v="54" actId="164"/>
          <ac:spMkLst>
            <pc:docMk/>
            <pc:sldMk cId="1741409731" sldId="278"/>
            <ac:spMk id="31" creationId="{90937197-1D08-8044-8E3A-34D4DC7A7F43}"/>
          </ac:spMkLst>
        </pc:spChg>
        <pc:spChg chg="mod">
          <ac:chgData name="真吾 宮田" userId="4ba5a9ab-51ce-4310-98ef-e7601ee4f061" providerId="ADAL" clId="{748A67EF-D2EC-4FD6-A40D-5466BED9687D}" dt="2019-12-09T02:36:51.344" v="54" actId="164"/>
          <ac:spMkLst>
            <pc:docMk/>
            <pc:sldMk cId="1741409731" sldId="278"/>
            <ac:spMk id="33" creationId="{15A8D891-7273-294D-ADD9-123538B3185A}"/>
          </ac:spMkLst>
        </pc:spChg>
        <pc:spChg chg="mod">
          <ac:chgData name="真吾 宮田" userId="4ba5a9ab-51ce-4310-98ef-e7601ee4f061" providerId="ADAL" clId="{748A67EF-D2EC-4FD6-A40D-5466BED9687D}" dt="2019-12-09T02:36:51.344" v="54" actId="164"/>
          <ac:spMkLst>
            <pc:docMk/>
            <pc:sldMk cId="1741409731" sldId="278"/>
            <ac:spMk id="34" creationId="{7C8F36E9-1E37-3846-A045-A9D56876CA8F}"/>
          </ac:spMkLst>
        </pc:spChg>
        <pc:spChg chg="mod">
          <ac:chgData name="真吾 宮田" userId="4ba5a9ab-51ce-4310-98ef-e7601ee4f061" providerId="ADAL" clId="{748A67EF-D2EC-4FD6-A40D-5466BED9687D}" dt="2019-12-09T02:36:51.344" v="54" actId="164"/>
          <ac:spMkLst>
            <pc:docMk/>
            <pc:sldMk cId="1741409731" sldId="278"/>
            <ac:spMk id="35" creationId="{650608E5-2D41-B345-ACA8-BDDA403AFCF1}"/>
          </ac:spMkLst>
        </pc:spChg>
        <pc:spChg chg="mod">
          <ac:chgData name="真吾 宮田" userId="4ba5a9ab-51ce-4310-98ef-e7601ee4f061" providerId="ADAL" clId="{748A67EF-D2EC-4FD6-A40D-5466BED9687D}" dt="2019-12-09T02:36:51.344" v="54" actId="164"/>
          <ac:spMkLst>
            <pc:docMk/>
            <pc:sldMk cId="1741409731" sldId="278"/>
            <ac:spMk id="36" creationId="{9B8D079D-8D70-1444-938C-98781E5F7637}"/>
          </ac:spMkLst>
        </pc:spChg>
        <pc:spChg chg="mod">
          <ac:chgData name="真吾 宮田" userId="4ba5a9ab-51ce-4310-98ef-e7601ee4f061" providerId="ADAL" clId="{748A67EF-D2EC-4FD6-A40D-5466BED9687D}" dt="2019-12-09T02:36:51.344" v="54" actId="164"/>
          <ac:spMkLst>
            <pc:docMk/>
            <pc:sldMk cId="1741409731" sldId="278"/>
            <ac:spMk id="40" creationId="{1ECF5AA6-F465-EB42-82EC-25224D3BBC52}"/>
          </ac:spMkLst>
        </pc:spChg>
        <pc:spChg chg="mod">
          <ac:chgData name="真吾 宮田" userId="4ba5a9ab-51ce-4310-98ef-e7601ee4f061" providerId="ADAL" clId="{748A67EF-D2EC-4FD6-A40D-5466BED9687D}" dt="2019-12-09T02:36:51.344" v="54" actId="164"/>
          <ac:spMkLst>
            <pc:docMk/>
            <pc:sldMk cId="1741409731" sldId="278"/>
            <ac:spMk id="41" creationId="{96EAD94E-CB87-9641-A122-08EC1375F302}"/>
          </ac:spMkLst>
        </pc:spChg>
        <pc:spChg chg="mod">
          <ac:chgData name="真吾 宮田" userId="4ba5a9ab-51ce-4310-98ef-e7601ee4f061" providerId="ADAL" clId="{748A67EF-D2EC-4FD6-A40D-5466BED9687D}" dt="2019-12-19T07:28:23.662" v="854" actId="6549"/>
          <ac:spMkLst>
            <pc:docMk/>
            <pc:sldMk cId="1741409731" sldId="278"/>
            <ac:spMk id="42" creationId="{0EAC0BA1-0B77-4B19-A9A4-872CA309DBB0}"/>
          </ac:spMkLst>
        </pc:spChg>
        <pc:spChg chg="mod">
          <ac:chgData name="真吾 宮田" userId="4ba5a9ab-51ce-4310-98ef-e7601ee4f061" providerId="ADAL" clId="{748A67EF-D2EC-4FD6-A40D-5466BED9687D}" dt="2019-12-09T02:36:51.344" v="54" actId="164"/>
          <ac:spMkLst>
            <pc:docMk/>
            <pc:sldMk cId="1741409731" sldId="278"/>
            <ac:spMk id="48" creationId="{19EF8AA9-0E42-2C44-B6B2-C73DA586C4E1}"/>
          </ac:spMkLst>
        </pc:spChg>
        <pc:spChg chg="mod">
          <ac:chgData name="真吾 宮田" userId="4ba5a9ab-51ce-4310-98ef-e7601ee4f061" providerId="ADAL" clId="{748A67EF-D2EC-4FD6-A40D-5466BED9687D}" dt="2019-12-09T02:36:51.344" v="54" actId="164"/>
          <ac:spMkLst>
            <pc:docMk/>
            <pc:sldMk cId="1741409731" sldId="278"/>
            <ac:spMk id="49" creationId="{0C058EDC-6685-5144-9675-5AF750E4E2FD}"/>
          </ac:spMkLst>
        </pc:spChg>
        <pc:spChg chg="mod">
          <ac:chgData name="真吾 宮田" userId="4ba5a9ab-51ce-4310-98ef-e7601ee4f061" providerId="ADAL" clId="{748A67EF-D2EC-4FD6-A40D-5466BED9687D}" dt="2019-12-09T02:36:51.344" v="54" actId="164"/>
          <ac:spMkLst>
            <pc:docMk/>
            <pc:sldMk cId="1741409731" sldId="278"/>
            <ac:spMk id="63" creationId="{E00EF370-AA37-F742-82C2-03E87FA96C45}"/>
          </ac:spMkLst>
        </pc:spChg>
        <pc:spChg chg="mod">
          <ac:chgData name="真吾 宮田" userId="4ba5a9ab-51ce-4310-98ef-e7601ee4f061" providerId="ADAL" clId="{748A67EF-D2EC-4FD6-A40D-5466BED9687D}" dt="2019-12-09T02:36:51.344" v="54" actId="164"/>
          <ac:spMkLst>
            <pc:docMk/>
            <pc:sldMk cId="1741409731" sldId="278"/>
            <ac:spMk id="64" creationId="{9929A05E-15D6-4741-965A-602B85D4926D}"/>
          </ac:spMkLst>
        </pc:spChg>
        <pc:spChg chg="mod">
          <ac:chgData name="真吾 宮田" userId="4ba5a9ab-51ce-4310-98ef-e7601ee4f061" providerId="ADAL" clId="{748A67EF-D2EC-4FD6-A40D-5466BED9687D}" dt="2019-12-09T02:36:51.344" v="54" actId="164"/>
          <ac:spMkLst>
            <pc:docMk/>
            <pc:sldMk cId="1741409731" sldId="278"/>
            <ac:spMk id="65" creationId="{882C11F4-ACA5-4A43-9ED4-C14A9418CBB5}"/>
          </ac:spMkLst>
        </pc:spChg>
        <pc:spChg chg="mod">
          <ac:chgData name="真吾 宮田" userId="4ba5a9ab-51ce-4310-98ef-e7601ee4f061" providerId="ADAL" clId="{748A67EF-D2EC-4FD6-A40D-5466BED9687D}" dt="2019-12-09T02:36:51.344" v="54" actId="164"/>
          <ac:spMkLst>
            <pc:docMk/>
            <pc:sldMk cId="1741409731" sldId="278"/>
            <ac:spMk id="66" creationId="{70EAEC4F-D2A0-9B4F-B020-85034BD29208}"/>
          </ac:spMkLst>
        </pc:spChg>
        <pc:spChg chg="mod">
          <ac:chgData name="真吾 宮田" userId="4ba5a9ab-51ce-4310-98ef-e7601ee4f061" providerId="ADAL" clId="{748A67EF-D2EC-4FD6-A40D-5466BED9687D}" dt="2019-12-09T02:36:51.344" v="54" actId="164"/>
          <ac:spMkLst>
            <pc:docMk/>
            <pc:sldMk cId="1741409731" sldId="278"/>
            <ac:spMk id="68" creationId="{901DE950-EFB2-B140-8528-255C1A9ECFC5}"/>
          </ac:spMkLst>
        </pc:spChg>
        <pc:spChg chg="mod">
          <ac:chgData name="真吾 宮田" userId="4ba5a9ab-51ce-4310-98ef-e7601ee4f061" providerId="ADAL" clId="{748A67EF-D2EC-4FD6-A40D-5466BED9687D}" dt="2019-12-09T02:36:51.344" v="54" actId="164"/>
          <ac:spMkLst>
            <pc:docMk/>
            <pc:sldMk cId="1741409731" sldId="278"/>
            <ac:spMk id="73" creationId="{67CC7E56-D232-7144-8585-E442240B9CB6}"/>
          </ac:spMkLst>
        </pc:spChg>
        <pc:spChg chg="mod">
          <ac:chgData name="真吾 宮田" userId="4ba5a9ab-51ce-4310-98ef-e7601ee4f061" providerId="ADAL" clId="{748A67EF-D2EC-4FD6-A40D-5466BED9687D}" dt="2019-12-09T02:36:51.344" v="54" actId="164"/>
          <ac:spMkLst>
            <pc:docMk/>
            <pc:sldMk cId="1741409731" sldId="278"/>
            <ac:spMk id="74" creationId="{31DE2036-3378-C348-BF6C-8A280CB8524E}"/>
          </ac:spMkLst>
        </pc:spChg>
        <pc:spChg chg="mod">
          <ac:chgData name="真吾 宮田" userId="4ba5a9ab-51ce-4310-98ef-e7601ee4f061" providerId="ADAL" clId="{748A67EF-D2EC-4FD6-A40D-5466BED9687D}" dt="2019-12-09T02:36:51.344" v="54" actId="164"/>
          <ac:spMkLst>
            <pc:docMk/>
            <pc:sldMk cId="1741409731" sldId="278"/>
            <ac:spMk id="75" creationId="{E76CC5C1-19AB-8B46-89C4-891864627298}"/>
          </ac:spMkLst>
        </pc:spChg>
        <pc:spChg chg="mod">
          <ac:chgData name="真吾 宮田" userId="4ba5a9ab-51ce-4310-98ef-e7601ee4f061" providerId="ADAL" clId="{748A67EF-D2EC-4FD6-A40D-5466BED9687D}" dt="2019-12-09T02:36:51.344" v="54" actId="164"/>
          <ac:spMkLst>
            <pc:docMk/>
            <pc:sldMk cId="1741409731" sldId="278"/>
            <ac:spMk id="76" creationId="{D14CE32F-93D6-8241-882E-EEEFC00D458E}"/>
          </ac:spMkLst>
        </pc:spChg>
        <pc:spChg chg="mod">
          <ac:chgData name="真吾 宮田" userId="4ba5a9ab-51ce-4310-98ef-e7601ee4f061" providerId="ADAL" clId="{748A67EF-D2EC-4FD6-A40D-5466BED9687D}" dt="2019-12-09T02:36:51.344" v="54" actId="164"/>
          <ac:spMkLst>
            <pc:docMk/>
            <pc:sldMk cId="1741409731" sldId="278"/>
            <ac:spMk id="77" creationId="{68E5EE86-499A-C742-AA9C-5EC8CCCC1DA4}"/>
          </ac:spMkLst>
        </pc:spChg>
        <pc:spChg chg="mod">
          <ac:chgData name="真吾 宮田" userId="4ba5a9ab-51ce-4310-98ef-e7601ee4f061" providerId="ADAL" clId="{748A67EF-D2EC-4FD6-A40D-5466BED9687D}" dt="2019-12-09T02:36:51.344" v="54" actId="164"/>
          <ac:spMkLst>
            <pc:docMk/>
            <pc:sldMk cId="1741409731" sldId="278"/>
            <ac:spMk id="78" creationId="{AD9342AD-53B9-2248-BDEE-359906981BB7}"/>
          </ac:spMkLst>
        </pc:spChg>
        <pc:spChg chg="mod">
          <ac:chgData name="真吾 宮田" userId="4ba5a9ab-51ce-4310-98ef-e7601ee4f061" providerId="ADAL" clId="{748A67EF-D2EC-4FD6-A40D-5466BED9687D}" dt="2019-12-09T02:36:51.344" v="54" actId="164"/>
          <ac:spMkLst>
            <pc:docMk/>
            <pc:sldMk cId="1741409731" sldId="278"/>
            <ac:spMk id="79" creationId="{372EB4D9-72BC-AB47-9957-C6EE89B02728}"/>
          </ac:spMkLst>
        </pc:spChg>
        <pc:spChg chg="mod">
          <ac:chgData name="真吾 宮田" userId="4ba5a9ab-51ce-4310-98ef-e7601ee4f061" providerId="ADAL" clId="{748A67EF-D2EC-4FD6-A40D-5466BED9687D}" dt="2019-12-09T02:36:51.344" v="54" actId="164"/>
          <ac:spMkLst>
            <pc:docMk/>
            <pc:sldMk cId="1741409731" sldId="278"/>
            <ac:spMk id="80" creationId="{9D67E2E9-A104-8045-A91F-927233EC4AFC}"/>
          </ac:spMkLst>
        </pc:spChg>
        <pc:spChg chg="mod">
          <ac:chgData name="真吾 宮田" userId="4ba5a9ab-51ce-4310-98ef-e7601ee4f061" providerId="ADAL" clId="{748A67EF-D2EC-4FD6-A40D-5466BED9687D}" dt="2019-12-09T02:36:51.344" v="54" actId="164"/>
          <ac:spMkLst>
            <pc:docMk/>
            <pc:sldMk cId="1741409731" sldId="278"/>
            <ac:spMk id="81" creationId="{C695B887-76E9-F748-9113-B0AAAD28B53F}"/>
          </ac:spMkLst>
        </pc:spChg>
        <pc:spChg chg="mod">
          <ac:chgData name="真吾 宮田" userId="4ba5a9ab-51ce-4310-98ef-e7601ee4f061" providerId="ADAL" clId="{748A67EF-D2EC-4FD6-A40D-5466BED9687D}" dt="2019-12-09T02:36:51.344" v="54" actId="164"/>
          <ac:spMkLst>
            <pc:docMk/>
            <pc:sldMk cId="1741409731" sldId="278"/>
            <ac:spMk id="82" creationId="{2C415E4B-C3F4-1B4C-B1D4-9B9101E763E6}"/>
          </ac:spMkLst>
        </pc:spChg>
        <pc:spChg chg="mod">
          <ac:chgData name="真吾 宮田" userId="4ba5a9ab-51ce-4310-98ef-e7601ee4f061" providerId="ADAL" clId="{748A67EF-D2EC-4FD6-A40D-5466BED9687D}" dt="2019-12-09T02:36:51.344" v="54" actId="164"/>
          <ac:spMkLst>
            <pc:docMk/>
            <pc:sldMk cId="1741409731" sldId="278"/>
            <ac:spMk id="86" creationId="{E45F030A-3C42-6A42-B512-DB3376B26BE4}"/>
          </ac:spMkLst>
        </pc:spChg>
        <pc:spChg chg="mod">
          <ac:chgData name="真吾 宮田" userId="4ba5a9ab-51ce-4310-98ef-e7601ee4f061" providerId="ADAL" clId="{748A67EF-D2EC-4FD6-A40D-5466BED9687D}" dt="2019-12-09T02:36:51.344" v="54" actId="164"/>
          <ac:spMkLst>
            <pc:docMk/>
            <pc:sldMk cId="1741409731" sldId="278"/>
            <ac:spMk id="87" creationId="{3E5E9F1E-E112-6442-91C0-D2A2E3684F0E}"/>
          </ac:spMkLst>
        </pc:spChg>
        <pc:spChg chg="mod">
          <ac:chgData name="真吾 宮田" userId="4ba5a9ab-51ce-4310-98ef-e7601ee4f061" providerId="ADAL" clId="{748A67EF-D2EC-4FD6-A40D-5466BED9687D}" dt="2019-12-09T02:36:51.344" v="54" actId="164"/>
          <ac:spMkLst>
            <pc:docMk/>
            <pc:sldMk cId="1741409731" sldId="278"/>
            <ac:spMk id="88" creationId="{7BEF4026-692E-884E-8565-272BBF3E4587}"/>
          </ac:spMkLst>
        </pc:spChg>
        <pc:spChg chg="mod">
          <ac:chgData name="真吾 宮田" userId="4ba5a9ab-51ce-4310-98ef-e7601ee4f061" providerId="ADAL" clId="{748A67EF-D2EC-4FD6-A40D-5466BED9687D}" dt="2019-12-09T02:36:51.344" v="54" actId="164"/>
          <ac:spMkLst>
            <pc:docMk/>
            <pc:sldMk cId="1741409731" sldId="278"/>
            <ac:spMk id="89" creationId="{CBF8C208-7117-FD4B-A9B8-06C43D367D91}"/>
          </ac:spMkLst>
        </pc:spChg>
        <pc:grpChg chg="add mod">
          <ac:chgData name="真吾 宮田" userId="4ba5a9ab-51ce-4310-98ef-e7601ee4f061" providerId="ADAL" clId="{748A67EF-D2EC-4FD6-A40D-5466BED9687D}" dt="2019-12-09T02:36:51.344" v="54" actId="164"/>
          <ac:grpSpMkLst>
            <pc:docMk/>
            <pc:sldMk cId="1741409731" sldId="278"/>
            <ac:grpSpMk id="4" creationId="{BACA4202-15DA-4907-A5E6-542C830C7EFD}"/>
          </ac:grpSpMkLst>
        </pc:grpChg>
        <pc:grpChg chg="mod">
          <ac:chgData name="真吾 宮田" userId="4ba5a9ab-51ce-4310-98ef-e7601ee4f061" providerId="ADAL" clId="{748A67EF-D2EC-4FD6-A40D-5466BED9687D}" dt="2019-12-09T02:36:51.344" v="54" actId="164"/>
          <ac:grpSpMkLst>
            <pc:docMk/>
            <pc:sldMk cId="1741409731" sldId="278"/>
            <ac:grpSpMk id="37" creationId="{029222F6-D182-5E4B-A315-7429C031886E}"/>
          </ac:grpSpMkLst>
        </pc:grpChg>
        <pc:picChg chg="mod">
          <ac:chgData name="真吾 宮田" userId="4ba5a9ab-51ce-4310-98ef-e7601ee4f061" providerId="ADAL" clId="{748A67EF-D2EC-4FD6-A40D-5466BED9687D}" dt="2019-12-09T02:36:51.344" v="54" actId="164"/>
          <ac:picMkLst>
            <pc:docMk/>
            <pc:sldMk cId="1741409731" sldId="278"/>
            <ac:picMk id="2" creationId="{266C983D-7603-EE46-9BB6-60BCAFED68C7}"/>
          </ac:picMkLst>
        </pc:picChg>
      </pc:sldChg>
      <pc:sldChg chg="addSp modSp">
        <pc:chgData name="真吾 宮田" userId="4ba5a9ab-51ce-4310-98ef-e7601ee4f061" providerId="ADAL" clId="{748A67EF-D2EC-4FD6-A40D-5466BED9687D}" dt="2019-12-19T07:28:33.646" v="864" actId="6549"/>
        <pc:sldMkLst>
          <pc:docMk/>
          <pc:sldMk cId="2647577086" sldId="279"/>
        </pc:sldMkLst>
        <pc:spChg chg="mod">
          <ac:chgData name="真吾 宮田" userId="4ba5a9ab-51ce-4310-98ef-e7601ee4f061" providerId="ADAL" clId="{748A67EF-D2EC-4FD6-A40D-5466BED9687D}" dt="2019-12-09T02:38:42.091" v="55" actId="164"/>
          <ac:spMkLst>
            <pc:docMk/>
            <pc:sldMk cId="2647577086" sldId="279"/>
            <ac:spMk id="3" creationId="{74FA7943-A0CC-1B49-BF8A-913D66EC6A6C}"/>
          </ac:spMkLst>
        </pc:spChg>
        <pc:spChg chg="mod">
          <ac:chgData name="真吾 宮田" userId="4ba5a9ab-51ce-4310-98ef-e7601ee4f061" providerId="ADAL" clId="{748A67EF-D2EC-4FD6-A40D-5466BED9687D}" dt="2019-12-09T02:38:42.091" v="55" actId="164"/>
          <ac:spMkLst>
            <pc:docMk/>
            <pc:sldMk cId="2647577086" sldId="279"/>
            <ac:spMk id="6" creationId="{E75728B6-439A-8347-A2DA-E709837560A1}"/>
          </ac:spMkLst>
        </pc:spChg>
        <pc:spChg chg="mod">
          <ac:chgData name="真吾 宮田" userId="4ba5a9ab-51ce-4310-98ef-e7601ee4f061" providerId="ADAL" clId="{748A67EF-D2EC-4FD6-A40D-5466BED9687D}" dt="2019-12-09T02:38:42.091" v="55" actId="164"/>
          <ac:spMkLst>
            <pc:docMk/>
            <pc:sldMk cId="2647577086" sldId="279"/>
            <ac:spMk id="7" creationId="{ED62953C-4E35-D846-B8FB-C5623D9B71F1}"/>
          </ac:spMkLst>
        </pc:spChg>
        <pc:spChg chg="mod">
          <ac:chgData name="真吾 宮田" userId="4ba5a9ab-51ce-4310-98ef-e7601ee4f061" providerId="ADAL" clId="{748A67EF-D2EC-4FD6-A40D-5466BED9687D}" dt="2019-12-09T02:38:42.091" v="55" actId="164"/>
          <ac:spMkLst>
            <pc:docMk/>
            <pc:sldMk cId="2647577086" sldId="279"/>
            <ac:spMk id="29" creationId="{3217154A-845E-0248-9FD6-33920F9B58F3}"/>
          </ac:spMkLst>
        </pc:spChg>
        <pc:spChg chg="mod">
          <ac:chgData name="真吾 宮田" userId="4ba5a9ab-51ce-4310-98ef-e7601ee4f061" providerId="ADAL" clId="{748A67EF-D2EC-4FD6-A40D-5466BED9687D}" dt="2019-12-09T02:38:42.091" v="55" actId="164"/>
          <ac:spMkLst>
            <pc:docMk/>
            <pc:sldMk cId="2647577086" sldId="279"/>
            <ac:spMk id="30" creationId="{45691DE5-1691-8848-83DF-05E4D1CEF237}"/>
          </ac:spMkLst>
        </pc:spChg>
        <pc:spChg chg="mod">
          <ac:chgData name="真吾 宮田" userId="4ba5a9ab-51ce-4310-98ef-e7601ee4f061" providerId="ADAL" clId="{748A67EF-D2EC-4FD6-A40D-5466BED9687D}" dt="2019-12-09T02:38:42.091" v="55" actId="164"/>
          <ac:spMkLst>
            <pc:docMk/>
            <pc:sldMk cId="2647577086" sldId="279"/>
            <ac:spMk id="31" creationId="{12CB497A-C641-5846-83A1-9DA1F952EF4A}"/>
          </ac:spMkLst>
        </pc:spChg>
        <pc:spChg chg="mod">
          <ac:chgData name="真吾 宮田" userId="4ba5a9ab-51ce-4310-98ef-e7601ee4f061" providerId="ADAL" clId="{748A67EF-D2EC-4FD6-A40D-5466BED9687D}" dt="2019-12-09T02:38:42.091" v="55" actId="164"/>
          <ac:spMkLst>
            <pc:docMk/>
            <pc:sldMk cId="2647577086" sldId="279"/>
            <ac:spMk id="33" creationId="{25ABE72C-7310-564C-85C3-9ADBE1C90F0C}"/>
          </ac:spMkLst>
        </pc:spChg>
        <pc:spChg chg="mod">
          <ac:chgData name="真吾 宮田" userId="4ba5a9ab-51ce-4310-98ef-e7601ee4f061" providerId="ADAL" clId="{748A67EF-D2EC-4FD6-A40D-5466BED9687D}" dt="2019-12-09T02:38:42.091" v="55" actId="164"/>
          <ac:spMkLst>
            <pc:docMk/>
            <pc:sldMk cId="2647577086" sldId="279"/>
            <ac:spMk id="35" creationId="{D59E3BF1-D5B0-664C-B4A5-B1E69C0FDFD7}"/>
          </ac:spMkLst>
        </pc:spChg>
        <pc:spChg chg="mod">
          <ac:chgData name="真吾 宮田" userId="4ba5a9ab-51ce-4310-98ef-e7601ee4f061" providerId="ADAL" clId="{748A67EF-D2EC-4FD6-A40D-5466BED9687D}" dt="2019-12-09T02:38:42.091" v="55" actId="164"/>
          <ac:spMkLst>
            <pc:docMk/>
            <pc:sldMk cId="2647577086" sldId="279"/>
            <ac:spMk id="36" creationId="{CD188DE2-C821-EF43-B3FC-99498C1DD0BF}"/>
          </ac:spMkLst>
        </pc:spChg>
        <pc:spChg chg="mod">
          <ac:chgData name="真吾 宮田" userId="4ba5a9ab-51ce-4310-98ef-e7601ee4f061" providerId="ADAL" clId="{748A67EF-D2EC-4FD6-A40D-5466BED9687D}" dt="2019-12-09T02:38:42.091" v="55" actId="164"/>
          <ac:spMkLst>
            <pc:docMk/>
            <pc:sldMk cId="2647577086" sldId="279"/>
            <ac:spMk id="37" creationId="{72E96CE0-79C3-AC4A-BA2F-5C8AAE1F9578}"/>
          </ac:spMkLst>
        </pc:spChg>
        <pc:spChg chg="mod">
          <ac:chgData name="真吾 宮田" userId="4ba5a9ab-51ce-4310-98ef-e7601ee4f061" providerId="ADAL" clId="{748A67EF-D2EC-4FD6-A40D-5466BED9687D}" dt="2019-12-09T02:38:42.091" v="55" actId="164"/>
          <ac:spMkLst>
            <pc:docMk/>
            <pc:sldMk cId="2647577086" sldId="279"/>
            <ac:spMk id="38" creationId="{6099236B-62DF-9841-B124-43C929FEEB5F}"/>
          </ac:spMkLst>
        </pc:spChg>
        <pc:spChg chg="mod">
          <ac:chgData name="真吾 宮田" userId="4ba5a9ab-51ce-4310-98ef-e7601ee4f061" providerId="ADAL" clId="{748A67EF-D2EC-4FD6-A40D-5466BED9687D}" dt="2019-12-09T02:38:42.091" v="55" actId="164"/>
          <ac:spMkLst>
            <pc:docMk/>
            <pc:sldMk cId="2647577086" sldId="279"/>
            <ac:spMk id="39" creationId="{A327C334-0104-3A46-A670-B70C74F07623}"/>
          </ac:spMkLst>
        </pc:spChg>
        <pc:spChg chg="mod">
          <ac:chgData name="真吾 宮田" userId="4ba5a9ab-51ce-4310-98ef-e7601ee4f061" providerId="ADAL" clId="{748A67EF-D2EC-4FD6-A40D-5466BED9687D}" dt="2019-12-09T02:38:42.091" v="55" actId="164"/>
          <ac:spMkLst>
            <pc:docMk/>
            <pc:sldMk cId="2647577086" sldId="279"/>
            <ac:spMk id="40" creationId="{4B6DB343-ADD3-1C4C-ABE8-8595D6FE2AA3}"/>
          </ac:spMkLst>
        </pc:spChg>
        <pc:spChg chg="mod">
          <ac:chgData name="真吾 宮田" userId="4ba5a9ab-51ce-4310-98ef-e7601ee4f061" providerId="ADAL" clId="{748A67EF-D2EC-4FD6-A40D-5466BED9687D}" dt="2019-12-09T02:38:42.091" v="55" actId="164"/>
          <ac:spMkLst>
            <pc:docMk/>
            <pc:sldMk cId="2647577086" sldId="279"/>
            <ac:spMk id="41" creationId="{9113CC6A-2B9F-554F-BBCB-656D7C533A92}"/>
          </ac:spMkLst>
        </pc:spChg>
        <pc:spChg chg="mod">
          <ac:chgData name="真吾 宮田" userId="4ba5a9ab-51ce-4310-98ef-e7601ee4f061" providerId="ADAL" clId="{748A67EF-D2EC-4FD6-A40D-5466BED9687D}" dt="2019-12-19T07:28:33.646" v="864" actId="6549"/>
          <ac:spMkLst>
            <pc:docMk/>
            <pc:sldMk cId="2647577086" sldId="279"/>
            <ac:spMk id="42" creationId="{0EAC0BA1-0B77-4B19-A9A4-872CA309DBB0}"/>
          </ac:spMkLst>
        </pc:spChg>
        <pc:spChg chg="mod">
          <ac:chgData name="真吾 宮田" userId="4ba5a9ab-51ce-4310-98ef-e7601ee4f061" providerId="ADAL" clId="{748A67EF-D2EC-4FD6-A40D-5466BED9687D}" dt="2019-12-09T02:38:42.091" v="55" actId="164"/>
          <ac:spMkLst>
            <pc:docMk/>
            <pc:sldMk cId="2647577086" sldId="279"/>
            <ac:spMk id="43" creationId="{007DB6B5-A6CA-5C4E-8605-0EB584AFD42D}"/>
          </ac:spMkLst>
        </pc:spChg>
        <pc:spChg chg="mod">
          <ac:chgData name="真吾 宮田" userId="4ba5a9ab-51ce-4310-98ef-e7601ee4f061" providerId="ADAL" clId="{748A67EF-D2EC-4FD6-A40D-5466BED9687D}" dt="2019-12-09T02:38:42.091" v="55" actId="164"/>
          <ac:spMkLst>
            <pc:docMk/>
            <pc:sldMk cId="2647577086" sldId="279"/>
            <ac:spMk id="44" creationId="{5467AB48-63D7-3941-B964-FE4E8CF06AE6}"/>
          </ac:spMkLst>
        </pc:spChg>
        <pc:spChg chg="mod">
          <ac:chgData name="真吾 宮田" userId="4ba5a9ab-51ce-4310-98ef-e7601ee4f061" providerId="ADAL" clId="{748A67EF-D2EC-4FD6-A40D-5466BED9687D}" dt="2019-12-09T02:38:42.091" v="55" actId="164"/>
          <ac:spMkLst>
            <pc:docMk/>
            <pc:sldMk cId="2647577086" sldId="279"/>
            <ac:spMk id="48" creationId="{19EF8AA9-0E42-2C44-B6B2-C73DA586C4E1}"/>
          </ac:spMkLst>
        </pc:spChg>
        <pc:spChg chg="mod">
          <ac:chgData name="真吾 宮田" userId="4ba5a9ab-51ce-4310-98ef-e7601ee4f061" providerId="ADAL" clId="{748A67EF-D2EC-4FD6-A40D-5466BED9687D}" dt="2019-12-09T02:38:42.091" v="55" actId="164"/>
          <ac:spMkLst>
            <pc:docMk/>
            <pc:sldMk cId="2647577086" sldId="279"/>
            <ac:spMk id="49" creationId="{0C058EDC-6685-5144-9675-5AF750E4E2FD}"/>
          </ac:spMkLst>
        </pc:spChg>
        <pc:spChg chg="mod">
          <ac:chgData name="真吾 宮田" userId="4ba5a9ab-51ce-4310-98ef-e7601ee4f061" providerId="ADAL" clId="{748A67EF-D2EC-4FD6-A40D-5466BED9687D}" dt="2019-12-09T02:38:42.091" v="55" actId="164"/>
          <ac:spMkLst>
            <pc:docMk/>
            <pc:sldMk cId="2647577086" sldId="279"/>
            <ac:spMk id="50" creationId="{5080D40D-B2C7-0A46-999F-0DA496869C7C}"/>
          </ac:spMkLst>
        </pc:spChg>
        <pc:spChg chg="mod">
          <ac:chgData name="真吾 宮田" userId="4ba5a9ab-51ce-4310-98ef-e7601ee4f061" providerId="ADAL" clId="{748A67EF-D2EC-4FD6-A40D-5466BED9687D}" dt="2019-12-09T02:38:42.091" v="55" actId="164"/>
          <ac:spMkLst>
            <pc:docMk/>
            <pc:sldMk cId="2647577086" sldId="279"/>
            <ac:spMk id="51" creationId="{6F004D8B-C20D-794E-8DC3-0D30BB38C953}"/>
          </ac:spMkLst>
        </pc:spChg>
        <pc:spChg chg="mod">
          <ac:chgData name="真吾 宮田" userId="4ba5a9ab-51ce-4310-98ef-e7601ee4f061" providerId="ADAL" clId="{748A67EF-D2EC-4FD6-A40D-5466BED9687D}" dt="2019-12-09T02:38:42.091" v="55" actId="164"/>
          <ac:spMkLst>
            <pc:docMk/>
            <pc:sldMk cId="2647577086" sldId="279"/>
            <ac:spMk id="52" creationId="{EA518CDE-1F6E-6946-A4A0-2BF102DF271B}"/>
          </ac:spMkLst>
        </pc:spChg>
        <pc:spChg chg="mod">
          <ac:chgData name="真吾 宮田" userId="4ba5a9ab-51ce-4310-98ef-e7601ee4f061" providerId="ADAL" clId="{748A67EF-D2EC-4FD6-A40D-5466BED9687D}" dt="2019-12-09T02:38:42.091" v="55" actId="164"/>
          <ac:spMkLst>
            <pc:docMk/>
            <pc:sldMk cId="2647577086" sldId="279"/>
            <ac:spMk id="53" creationId="{AA4EB3AC-F1DC-9A43-9C93-5FC3CE4F5EF6}"/>
          </ac:spMkLst>
        </pc:spChg>
        <pc:spChg chg="mod">
          <ac:chgData name="真吾 宮田" userId="4ba5a9ab-51ce-4310-98ef-e7601ee4f061" providerId="ADAL" clId="{748A67EF-D2EC-4FD6-A40D-5466BED9687D}" dt="2019-12-09T02:38:42.091" v="55" actId="164"/>
          <ac:spMkLst>
            <pc:docMk/>
            <pc:sldMk cId="2647577086" sldId="279"/>
            <ac:spMk id="54" creationId="{BA105965-9B34-0C4E-9B5C-AEF24BD555EE}"/>
          </ac:spMkLst>
        </pc:spChg>
        <pc:spChg chg="mod">
          <ac:chgData name="真吾 宮田" userId="4ba5a9ab-51ce-4310-98ef-e7601ee4f061" providerId="ADAL" clId="{748A67EF-D2EC-4FD6-A40D-5466BED9687D}" dt="2019-12-09T02:38:42.091" v="55" actId="164"/>
          <ac:spMkLst>
            <pc:docMk/>
            <pc:sldMk cId="2647577086" sldId="279"/>
            <ac:spMk id="56" creationId="{2167FBDB-2179-DB4D-A951-B6A82CE27407}"/>
          </ac:spMkLst>
        </pc:spChg>
        <pc:spChg chg="mod">
          <ac:chgData name="真吾 宮田" userId="4ba5a9ab-51ce-4310-98ef-e7601ee4f061" providerId="ADAL" clId="{748A67EF-D2EC-4FD6-A40D-5466BED9687D}" dt="2019-12-09T02:38:42.091" v="55" actId="164"/>
          <ac:spMkLst>
            <pc:docMk/>
            <pc:sldMk cId="2647577086" sldId="279"/>
            <ac:spMk id="57" creationId="{9C090D51-D03B-5C44-A926-79E9AF877E5D}"/>
          </ac:spMkLst>
        </pc:spChg>
        <pc:spChg chg="mod">
          <ac:chgData name="真吾 宮田" userId="4ba5a9ab-51ce-4310-98ef-e7601ee4f061" providerId="ADAL" clId="{748A67EF-D2EC-4FD6-A40D-5466BED9687D}" dt="2019-12-09T02:38:42.091" v="55" actId="164"/>
          <ac:spMkLst>
            <pc:docMk/>
            <pc:sldMk cId="2647577086" sldId="279"/>
            <ac:spMk id="58" creationId="{672FAE38-C40A-F544-B54C-124C9A9BB814}"/>
          </ac:spMkLst>
        </pc:spChg>
        <pc:spChg chg="mod">
          <ac:chgData name="真吾 宮田" userId="4ba5a9ab-51ce-4310-98ef-e7601ee4f061" providerId="ADAL" clId="{748A67EF-D2EC-4FD6-A40D-5466BED9687D}" dt="2019-12-09T02:38:42.091" v="55" actId="164"/>
          <ac:spMkLst>
            <pc:docMk/>
            <pc:sldMk cId="2647577086" sldId="279"/>
            <ac:spMk id="59" creationId="{03DE1A66-A9D8-F148-9862-9F033C19C10D}"/>
          </ac:spMkLst>
        </pc:spChg>
        <pc:spChg chg="mod">
          <ac:chgData name="真吾 宮田" userId="4ba5a9ab-51ce-4310-98ef-e7601ee4f061" providerId="ADAL" clId="{748A67EF-D2EC-4FD6-A40D-5466BED9687D}" dt="2019-12-09T02:38:42.091" v="55" actId="164"/>
          <ac:spMkLst>
            <pc:docMk/>
            <pc:sldMk cId="2647577086" sldId="279"/>
            <ac:spMk id="60" creationId="{6F7F25B6-C02B-F248-80DF-9B4DBAD38E40}"/>
          </ac:spMkLst>
        </pc:spChg>
        <pc:spChg chg="mod">
          <ac:chgData name="真吾 宮田" userId="4ba5a9ab-51ce-4310-98ef-e7601ee4f061" providerId="ADAL" clId="{748A67EF-D2EC-4FD6-A40D-5466BED9687D}" dt="2019-12-09T02:38:42.091" v="55" actId="164"/>
          <ac:spMkLst>
            <pc:docMk/>
            <pc:sldMk cId="2647577086" sldId="279"/>
            <ac:spMk id="61" creationId="{F0C7406C-98B5-AE4A-B45F-0E6DC799ECA9}"/>
          </ac:spMkLst>
        </pc:spChg>
        <pc:spChg chg="mod">
          <ac:chgData name="真吾 宮田" userId="4ba5a9ab-51ce-4310-98ef-e7601ee4f061" providerId="ADAL" clId="{748A67EF-D2EC-4FD6-A40D-5466BED9687D}" dt="2019-12-09T02:38:42.091" v="55" actId="164"/>
          <ac:spMkLst>
            <pc:docMk/>
            <pc:sldMk cId="2647577086" sldId="279"/>
            <ac:spMk id="62" creationId="{D5D03352-5B62-7545-BFF3-5E1C44FB3A89}"/>
          </ac:spMkLst>
        </pc:spChg>
        <pc:spChg chg="mod">
          <ac:chgData name="真吾 宮田" userId="4ba5a9ab-51ce-4310-98ef-e7601ee4f061" providerId="ADAL" clId="{748A67EF-D2EC-4FD6-A40D-5466BED9687D}" dt="2019-12-09T02:38:42.091" v="55" actId="164"/>
          <ac:spMkLst>
            <pc:docMk/>
            <pc:sldMk cId="2647577086" sldId="279"/>
            <ac:spMk id="66" creationId="{70EAEC4F-D2A0-9B4F-B020-85034BD29208}"/>
          </ac:spMkLst>
        </pc:spChg>
        <pc:spChg chg="mod">
          <ac:chgData name="真吾 宮田" userId="4ba5a9ab-51ce-4310-98ef-e7601ee4f061" providerId="ADAL" clId="{748A67EF-D2EC-4FD6-A40D-5466BED9687D}" dt="2019-12-09T02:38:42.091" v="55" actId="164"/>
          <ac:spMkLst>
            <pc:docMk/>
            <pc:sldMk cId="2647577086" sldId="279"/>
            <ac:spMk id="67" creationId="{6AFFE4FE-76B5-F54C-998C-3F138691F7B6}"/>
          </ac:spMkLst>
        </pc:spChg>
        <pc:spChg chg="mod">
          <ac:chgData name="真吾 宮田" userId="4ba5a9ab-51ce-4310-98ef-e7601ee4f061" providerId="ADAL" clId="{748A67EF-D2EC-4FD6-A40D-5466BED9687D}" dt="2019-12-09T02:38:42.091" v="55" actId="164"/>
          <ac:spMkLst>
            <pc:docMk/>
            <pc:sldMk cId="2647577086" sldId="279"/>
            <ac:spMk id="68" creationId="{901DE950-EFB2-B140-8528-255C1A9ECFC5}"/>
          </ac:spMkLst>
        </pc:spChg>
        <pc:spChg chg="mod">
          <ac:chgData name="真吾 宮田" userId="4ba5a9ab-51ce-4310-98ef-e7601ee4f061" providerId="ADAL" clId="{748A67EF-D2EC-4FD6-A40D-5466BED9687D}" dt="2019-12-09T02:38:42.091" v="55" actId="164"/>
          <ac:spMkLst>
            <pc:docMk/>
            <pc:sldMk cId="2647577086" sldId="279"/>
            <ac:spMk id="70" creationId="{F0585D8C-EA6F-C547-95A9-62F5737AF07F}"/>
          </ac:spMkLst>
        </pc:spChg>
        <pc:spChg chg="mod">
          <ac:chgData name="真吾 宮田" userId="4ba5a9ab-51ce-4310-98ef-e7601ee4f061" providerId="ADAL" clId="{748A67EF-D2EC-4FD6-A40D-5466BED9687D}" dt="2019-12-09T02:38:42.091" v="55" actId="164"/>
          <ac:spMkLst>
            <pc:docMk/>
            <pc:sldMk cId="2647577086" sldId="279"/>
            <ac:spMk id="71" creationId="{3B52708E-C285-A241-BC3A-1242B9D7211C}"/>
          </ac:spMkLst>
        </pc:spChg>
        <pc:spChg chg="mod">
          <ac:chgData name="真吾 宮田" userId="4ba5a9ab-51ce-4310-98ef-e7601ee4f061" providerId="ADAL" clId="{748A67EF-D2EC-4FD6-A40D-5466BED9687D}" dt="2019-12-09T02:38:42.091" v="55" actId="164"/>
          <ac:spMkLst>
            <pc:docMk/>
            <pc:sldMk cId="2647577086" sldId="279"/>
            <ac:spMk id="72" creationId="{45938D2C-455D-2949-9A47-69BCC78C879B}"/>
          </ac:spMkLst>
        </pc:spChg>
        <pc:spChg chg="mod">
          <ac:chgData name="真吾 宮田" userId="4ba5a9ab-51ce-4310-98ef-e7601ee4f061" providerId="ADAL" clId="{748A67EF-D2EC-4FD6-A40D-5466BED9687D}" dt="2019-12-09T02:38:42.091" v="55" actId="164"/>
          <ac:spMkLst>
            <pc:docMk/>
            <pc:sldMk cId="2647577086" sldId="279"/>
            <ac:spMk id="73" creationId="{67CC7E56-D232-7144-8585-E442240B9CB6}"/>
          </ac:spMkLst>
        </pc:spChg>
        <pc:spChg chg="mod">
          <ac:chgData name="真吾 宮田" userId="4ba5a9ab-51ce-4310-98ef-e7601ee4f061" providerId="ADAL" clId="{748A67EF-D2EC-4FD6-A40D-5466BED9687D}" dt="2019-12-09T02:38:42.091" v="55" actId="164"/>
          <ac:spMkLst>
            <pc:docMk/>
            <pc:sldMk cId="2647577086" sldId="279"/>
            <ac:spMk id="74" creationId="{31DE2036-3378-C348-BF6C-8A280CB8524E}"/>
          </ac:spMkLst>
        </pc:spChg>
        <pc:spChg chg="mod">
          <ac:chgData name="真吾 宮田" userId="4ba5a9ab-51ce-4310-98ef-e7601ee4f061" providerId="ADAL" clId="{748A67EF-D2EC-4FD6-A40D-5466BED9687D}" dt="2019-12-09T02:38:42.091" v="55" actId="164"/>
          <ac:spMkLst>
            <pc:docMk/>
            <pc:sldMk cId="2647577086" sldId="279"/>
            <ac:spMk id="75" creationId="{E76CC5C1-19AB-8B46-89C4-891864627298}"/>
          </ac:spMkLst>
        </pc:spChg>
        <pc:spChg chg="mod">
          <ac:chgData name="真吾 宮田" userId="4ba5a9ab-51ce-4310-98ef-e7601ee4f061" providerId="ADAL" clId="{748A67EF-D2EC-4FD6-A40D-5466BED9687D}" dt="2019-12-09T02:38:42.091" v="55" actId="164"/>
          <ac:spMkLst>
            <pc:docMk/>
            <pc:sldMk cId="2647577086" sldId="279"/>
            <ac:spMk id="76" creationId="{D14CE32F-93D6-8241-882E-EEEFC00D458E}"/>
          </ac:spMkLst>
        </pc:spChg>
        <pc:spChg chg="mod">
          <ac:chgData name="真吾 宮田" userId="4ba5a9ab-51ce-4310-98ef-e7601ee4f061" providerId="ADAL" clId="{748A67EF-D2EC-4FD6-A40D-5466BED9687D}" dt="2019-12-09T02:38:42.091" v="55" actId="164"/>
          <ac:spMkLst>
            <pc:docMk/>
            <pc:sldMk cId="2647577086" sldId="279"/>
            <ac:spMk id="77" creationId="{68E5EE86-499A-C742-AA9C-5EC8CCCC1DA4}"/>
          </ac:spMkLst>
        </pc:spChg>
        <pc:spChg chg="mod">
          <ac:chgData name="真吾 宮田" userId="4ba5a9ab-51ce-4310-98ef-e7601ee4f061" providerId="ADAL" clId="{748A67EF-D2EC-4FD6-A40D-5466BED9687D}" dt="2019-12-09T02:38:42.091" v="55" actId="164"/>
          <ac:spMkLst>
            <pc:docMk/>
            <pc:sldMk cId="2647577086" sldId="279"/>
            <ac:spMk id="78" creationId="{AD9342AD-53B9-2248-BDEE-359906981BB7}"/>
          </ac:spMkLst>
        </pc:spChg>
        <pc:spChg chg="mod">
          <ac:chgData name="真吾 宮田" userId="4ba5a9ab-51ce-4310-98ef-e7601ee4f061" providerId="ADAL" clId="{748A67EF-D2EC-4FD6-A40D-5466BED9687D}" dt="2019-12-09T02:38:42.091" v="55" actId="164"/>
          <ac:spMkLst>
            <pc:docMk/>
            <pc:sldMk cId="2647577086" sldId="279"/>
            <ac:spMk id="79" creationId="{372EB4D9-72BC-AB47-9957-C6EE89B02728}"/>
          </ac:spMkLst>
        </pc:spChg>
        <pc:spChg chg="mod">
          <ac:chgData name="真吾 宮田" userId="4ba5a9ab-51ce-4310-98ef-e7601ee4f061" providerId="ADAL" clId="{748A67EF-D2EC-4FD6-A40D-5466BED9687D}" dt="2019-12-09T02:38:42.091" v="55" actId="164"/>
          <ac:spMkLst>
            <pc:docMk/>
            <pc:sldMk cId="2647577086" sldId="279"/>
            <ac:spMk id="82" creationId="{280E9114-9D3C-3A4B-8692-18F92F4C7327}"/>
          </ac:spMkLst>
        </pc:spChg>
        <pc:spChg chg="mod">
          <ac:chgData name="真吾 宮田" userId="4ba5a9ab-51ce-4310-98ef-e7601ee4f061" providerId="ADAL" clId="{748A67EF-D2EC-4FD6-A40D-5466BED9687D}" dt="2019-12-09T02:38:42.091" v="55" actId="164"/>
          <ac:spMkLst>
            <pc:docMk/>
            <pc:sldMk cId="2647577086" sldId="279"/>
            <ac:spMk id="83" creationId="{4C84B3B0-721F-CA48-9020-57A37E72C390}"/>
          </ac:spMkLst>
        </pc:spChg>
        <pc:grpChg chg="add mod">
          <ac:chgData name="真吾 宮田" userId="4ba5a9ab-51ce-4310-98ef-e7601ee4f061" providerId="ADAL" clId="{748A67EF-D2EC-4FD6-A40D-5466BED9687D}" dt="2019-12-09T02:38:42.091" v="55" actId="164"/>
          <ac:grpSpMkLst>
            <pc:docMk/>
            <pc:sldMk cId="2647577086" sldId="279"/>
            <ac:grpSpMk id="4" creationId="{1B3161AA-D4B2-40FD-94D0-520F5515DAEA}"/>
          </ac:grpSpMkLst>
        </pc:grpChg>
        <pc:grpChg chg="mod">
          <ac:chgData name="真吾 宮田" userId="4ba5a9ab-51ce-4310-98ef-e7601ee4f061" providerId="ADAL" clId="{748A67EF-D2EC-4FD6-A40D-5466BED9687D}" dt="2019-12-09T02:38:42.091" v="55" actId="164"/>
          <ac:grpSpMkLst>
            <pc:docMk/>
            <pc:sldMk cId="2647577086" sldId="279"/>
            <ac:grpSpMk id="55" creationId="{FD5D41E9-5AE3-974C-8751-A73E952C7C56}"/>
          </ac:grpSpMkLst>
        </pc:grpChg>
        <pc:picChg chg="mod">
          <ac:chgData name="真吾 宮田" userId="4ba5a9ab-51ce-4310-98ef-e7601ee4f061" providerId="ADAL" clId="{748A67EF-D2EC-4FD6-A40D-5466BED9687D}" dt="2019-12-09T02:38:42.091" v="55" actId="164"/>
          <ac:picMkLst>
            <pc:docMk/>
            <pc:sldMk cId="2647577086" sldId="279"/>
            <ac:picMk id="2" creationId="{266C983D-7603-EE46-9BB6-60BCAFED68C7}"/>
          </ac:picMkLst>
        </pc:picChg>
      </pc:sldChg>
      <pc:sldChg chg="addSp modSp">
        <pc:chgData name="真吾 宮田" userId="4ba5a9ab-51ce-4310-98ef-e7601ee4f061" providerId="ADAL" clId="{748A67EF-D2EC-4FD6-A40D-5466BED9687D}" dt="2019-12-19T07:25:36.184" v="693"/>
        <pc:sldMkLst>
          <pc:docMk/>
          <pc:sldMk cId="2499001377" sldId="280"/>
        </pc:sldMkLst>
        <pc:spChg chg="mod">
          <ac:chgData name="真吾 宮田" userId="4ba5a9ab-51ce-4310-98ef-e7601ee4f061" providerId="ADAL" clId="{748A67EF-D2EC-4FD6-A40D-5466BED9687D}" dt="2019-12-09T01:23:28.164" v="29" actId="164"/>
          <ac:spMkLst>
            <pc:docMk/>
            <pc:sldMk cId="2499001377" sldId="280"/>
            <ac:spMk id="2" creationId="{D0C01BB2-1239-5B46-9374-2675E3CF24E4}"/>
          </ac:spMkLst>
        </pc:spChg>
        <pc:spChg chg="mod">
          <ac:chgData name="真吾 宮田" userId="4ba5a9ab-51ce-4310-98ef-e7601ee4f061" providerId="ADAL" clId="{748A67EF-D2EC-4FD6-A40D-5466BED9687D}" dt="2019-12-19T07:25:36.184" v="693"/>
          <ac:spMkLst>
            <pc:docMk/>
            <pc:sldMk cId="2499001377" sldId="280"/>
            <ac:spMk id="42" creationId="{0EAC0BA1-0B77-4B19-A9A4-872CA309DBB0}"/>
          </ac:spMkLst>
        </pc:spChg>
        <pc:spChg chg="mod">
          <ac:chgData name="真吾 宮田" userId="4ba5a9ab-51ce-4310-98ef-e7601ee4f061" providerId="ADAL" clId="{748A67EF-D2EC-4FD6-A40D-5466BED9687D}" dt="2019-12-05T10:08:43.349" v="20" actId="1035"/>
          <ac:spMkLst>
            <pc:docMk/>
            <pc:sldMk cId="2499001377" sldId="280"/>
            <ac:spMk id="97" creationId="{9E60E397-5C68-FD48-80CE-0157EF318DC1}"/>
          </ac:spMkLst>
        </pc:spChg>
        <pc:spChg chg="mod">
          <ac:chgData name="真吾 宮田" userId="4ba5a9ab-51ce-4310-98ef-e7601ee4f061" providerId="ADAL" clId="{748A67EF-D2EC-4FD6-A40D-5466BED9687D}" dt="2019-12-09T01:23:16.067" v="27" actId="164"/>
          <ac:spMkLst>
            <pc:docMk/>
            <pc:sldMk cId="2499001377" sldId="280"/>
            <ac:spMk id="250" creationId="{84AADE6F-6BD1-8347-8C71-D7F31CF2BDBB}"/>
          </ac:spMkLst>
        </pc:spChg>
        <pc:spChg chg="mod">
          <ac:chgData name="真吾 宮田" userId="4ba5a9ab-51ce-4310-98ef-e7601ee4f061" providerId="ADAL" clId="{748A67EF-D2EC-4FD6-A40D-5466BED9687D}" dt="2019-12-09T01:23:16.067" v="27" actId="164"/>
          <ac:spMkLst>
            <pc:docMk/>
            <pc:sldMk cId="2499001377" sldId="280"/>
            <ac:spMk id="251" creationId="{A2A03819-9010-864E-A841-CADB4C1A6DB4}"/>
          </ac:spMkLst>
        </pc:spChg>
        <pc:spChg chg="mod">
          <ac:chgData name="真吾 宮田" userId="4ba5a9ab-51ce-4310-98ef-e7601ee4f061" providerId="ADAL" clId="{748A67EF-D2EC-4FD6-A40D-5466BED9687D}" dt="2019-12-09T01:23:16.067" v="27" actId="164"/>
          <ac:spMkLst>
            <pc:docMk/>
            <pc:sldMk cId="2499001377" sldId="280"/>
            <ac:spMk id="252" creationId="{F22EB7E4-D2CB-4849-8C6C-4E6D2AFC7154}"/>
          </ac:spMkLst>
        </pc:spChg>
        <pc:spChg chg="mod">
          <ac:chgData name="真吾 宮田" userId="4ba5a9ab-51ce-4310-98ef-e7601ee4f061" providerId="ADAL" clId="{748A67EF-D2EC-4FD6-A40D-5466BED9687D}" dt="2019-12-09T01:23:16.067" v="27" actId="164"/>
          <ac:spMkLst>
            <pc:docMk/>
            <pc:sldMk cId="2499001377" sldId="280"/>
            <ac:spMk id="253" creationId="{D8B19FCB-52CD-BF41-9BFA-D4555A5467BC}"/>
          </ac:spMkLst>
        </pc:spChg>
        <pc:spChg chg="mod">
          <ac:chgData name="真吾 宮田" userId="4ba5a9ab-51ce-4310-98ef-e7601ee4f061" providerId="ADAL" clId="{748A67EF-D2EC-4FD6-A40D-5466BED9687D}" dt="2019-12-09T01:23:16.067" v="27" actId="164"/>
          <ac:spMkLst>
            <pc:docMk/>
            <pc:sldMk cId="2499001377" sldId="280"/>
            <ac:spMk id="254" creationId="{71B2983B-38D1-484C-8BB2-2CFD48EBC659}"/>
          </ac:spMkLst>
        </pc:spChg>
        <pc:spChg chg="mod">
          <ac:chgData name="真吾 宮田" userId="4ba5a9ab-51ce-4310-98ef-e7601ee4f061" providerId="ADAL" clId="{748A67EF-D2EC-4FD6-A40D-5466BED9687D}" dt="2019-12-09T01:23:16.067" v="27" actId="164"/>
          <ac:spMkLst>
            <pc:docMk/>
            <pc:sldMk cId="2499001377" sldId="280"/>
            <ac:spMk id="255" creationId="{F6A91C39-0351-284D-9E7D-B9C4812D996C}"/>
          </ac:spMkLst>
        </pc:spChg>
        <pc:spChg chg="mod">
          <ac:chgData name="真吾 宮田" userId="4ba5a9ab-51ce-4310-98ef-e7601ee4f061" providerId="ADAL" clId="{748A67EF-D2EC-4FD6-A40D-5466BED9687D}" dt="2019-12-09T01:23:16.067" v="27" actId="164"/>
          <ac:spMkLst>
            <pc:docMk/>
            <pc:sldMk cId="2499001377" sldId="280"/>
            <ac:spMk id="256" creationId="{84FC576E-D663-3C43-A045-1D5BD800390C}"/>
          </ac:spMkLst>
        </pc:spChg>
        <pc:spChg chg="mod">
          <ac:chgData name="真吾 宮田" userId="4ba5a9ab-51ce-4310-98ef-e7601ee4f061" providerId="ADAL" clId="{748A67EF-D2EC-4FD6-A40D-5466BED9687D}" dt="2019-12-09T01:23:16.067" v="27" actId="164"/>
          <ac:spMkLst>
            <pc:docMk/>
            <pc:sldMk cId="2499001377" sldId="280"/>
            <ac:spMk id="257" creationId="{84AB46AC-36D9-8D46-95EB-9DC4D7B7374A}"/>
          </ac:spMkLst>
        </pc:spChg>
        <pc:spChg chg="mod">
          <ac:chgData name="真吾 宮田" userId="4ba5a9ab-51ce-4310-98ef-e7601ee4f061" providerId="ADAL" clId="{748A67EF-D2EC-4FD6-A40D-5466BED9687D}" dt="2019-12-09T01:23:16.067" v="27" actId="164"/>
          <ac:spMkLst>
            <pc:docMk/>
            <pc:sldMk cId="2499001377" sldId="280"/>
            <ac:spMk id="258" creationId="{5F0A3982-838B-384C-A4DA-7935906DF12D}"/>
          </ac:spMkLst>
        </pc:spChg>
        <pc:spChg chg="mod">
          <ac:chgData name="真吾 宮田" userId="4ba5a9ab-51ce-4310-98ef-e7601ee4f061" providerId="ADAL" clId="{748A67EF-D2EC-4FD6-A40D-5466BED9687D}" dt="2019-12-09T01:23:16.067" v="27" actId="164"/>
          <ac:spMkLst>
            <pc:docMk/>
            <pc:sldMk cId="2499001377" sldId="280"/>
            <ac:spMk id="259" creationId="{5E5232D0-7BEF-5D47-BFB8-FB2C9F5C8276}"/>
          </ac:spMkLst>
        </pc:spChg>
        <pc:spChg chg="mod">
          <ac:chgData name="真吾 宮田" userId="4ba5a9ab-51ce-4310-98ef-e7601ee4f061" providerId="ADAL" clId="{748A67EF-D2EC-4FD6-A40D-5466BED9687D}" dt="2019-12-09T01:23:07.135" v="26" actId="164"/>
          <ac:spMkLst>
            <pc:docMk/>
            <pc:sldMk cId="2499001377" sldId="280"/>
            <ac:spMk id="260" creationId="{1931CE5C-5069-BE46-9D86-2430C66F6D78}"/>
          </ac:spMkLst>
        </pc:spChg>
        <pc:spChg chg="mod">
          <ac:chgData name="真吾 宮田" userId="4ba5a9ab-51ce-4310-98ef-e7601ee4f061" providerId="ADAL" clId="{748A67EF-D2EC-4FD6-A40D-5466BED9687D}" dt="2019-12-09T01:23:07.135" v="26" actId="164"/>
          <ac:spMkLst>
            <pc:docMk/>
            <pc:sldMk cId="2499001377" sldId="280"/>
            <ac:spMk id="261" creationId="{AC89A247-B390-D543-93A5-F0702A8640EB}"/>
          </ac:spMkLst>
        </pc:spChg>
        <pc:spChg chg="mod">
          <ac:chgData name="真吾 宮田" userId="4ba5a9ab-51ce-4310-98ef-e7601ee4f061" providerId="ADAL" clId="{748A67EF-D2EC-4FD6-A40D-5466BED9687D}" dt="2019-12-09T01:23:19.906" v="28" actId="164"/>
          <ac:spMkLst>
            <pc:docMk/>
            <pc:sldMk cId="2499001377" sldId="280"/>
            <ac:spMk id="264" creationId="{7E8E9EB8-BB45-2442-BF16-E6B57AAC40F9}"/>
          </ac:spMkLst>
        </pc:spChg>
        <pc:spChg chg="mod">
          <ac:chgData name="真吾 宮田" userId="4ba5a9ab-51ce-4310-98ef-e7601ee4f061" providerId="ADAL" clId="{748A67EF-D2EC-4FD6-A40D-5466BED9687D}" dt="2019-12-09T01:23:19.906" v="28" actId="164"/>
          <ac:spMkLst>
            <pc:docMk/>
            <pc:sldMk cId="2499001377" sldId="280"/>
            <ac:spMk id="265" creationId="{7385904F-9A8C-9749-9A3F-25152813063C}"/>
          </ac:spMkLst>
        </pc:spChg>
        <pc:grpChg chg="add mod">
          <ac:chgData name="真吾 宮田" userId="4ba5a9ab-51ce-4310-98ef-e7601ee4f061" providerId="ADAL" clId="{748A67EF-D2EC-4FD6-A40D-5466BED9687D}" dt="2019-12-09T01:23:28.164" v="29" actId="164"/>
          <ac:grpSpMkLst>
            <pc:docMk/>
            <pc:sldMk cId="2499001377" sldId="280"/>
            <ac:grpSpMk id="3" creationId="{B99952EE-B29F-477C-9E64-152CEE97D44E}"/>
          </ac:grpSpMkLst>
        </pc:grpChg>
        <pc:grpChg chg="add mod">
          <ac:chgData name="真吾 宮田" userId="4ba5a9ab-51ce-4310-98ef-e7601ee4f061" providerId="ADAL" clId="{748A67EF-D2EC-4FD6-A40D-5466BED9687D}" dt="2019-12-09T01:23:28.164" v="29" actId="164"/>
          <ac:grpSpMkLst>
            <pc:docMk/>
            <pc:sldMk cId="2499001377" sldId="280"/>
            <ac:grpSpMk id="4" creationId="{5728117A-0919-4A8D-834B-76C58F8E9906}"/>
          </ac:grpSpMkLst>
        </pc:grpChg>
        <pc:grpChg chg="add mod">
          <ac:chgData name="真吾 宮田" userId="4ba5a9ab-51ce-4310-98ef-e7601ee4f061" providerId="ADAL" clId="{748A67EF-D2EC-4FD6-A40D-5466BED9687D}" dt="2019-12-09T01:23:28.164" v="29" actId="164"/>
          <ac:grpSpMkLst>
            <pc:docMk/>
            <pc:sldMk cId="2499001377" sldId="280"/>
            <ac:grpSpMk id="5" creationId="{7D7F14BA-D934-461F-BEB9-226E805F739B}"/>
          </ac:grpSpMkLst>
        </pc:grpChg>
        <pc:grpChg chg="add mod">
          <ac:chgData name="真吾 宮田" userId="4ba5a9ab-51ce-4310-98ef-e7601ee4f061" providerId="ADAL" clId="{748A67EF-D2EC-4FD6-A40D-5466BED9687D}" dt="2019-12-09T01:23:32.363" v="30" actId="164"/>
          <ac:grpSpMkLst>
            <pc:docMk/>
            <pc:sldMk cId="2499001377" sldId="280"/>
            <ac:grpSpMk id="6" creationId="{E8CA2BCE-82E1-4A45-99FA-8342035BCC43}"/>
          </ac:grpSpMkLst>
        </pc:grpChg>
        <pc:grpChg chg="add mod">
          <ac:chgData name="真吾 宮田" userId="4ba5a9ab-51ce-4310-98ef-e7601ee4f061" providerId="ADAL" clId="{748A67EF-D2EC-4FD6-A40D-5466BED9687D}" dt="2019-12-09T01:23:32.363" v="30" actId="164"/>
          <ac:grpSpMkLst>
            <pc:docMk/>
            <pc:sldMk cId="2499001377" sldId="280"/>
            <ac:grpSpMk id="7" creationId="{CD076ACC-3DBC-40E4-97F2-2FD3F33DAEE3}"/>
          </ac:grpSpMkLst>
        </pc:grpChg>
        <pc:grpChg chg="mod">
          <ac:chgData name="真吾 宮田" userId="4ba5a9ab-51ce-4310-98ef-e7601ee4f061" providerId="ADAL" clId="{748A67EF-D2EC-4FD6-A40D-5466BED9687D}" dt="2019-12-09T01:23:32.363" v="30" actId="164"/>
          <ac:grpSpMkLst>
            <pc:docMk/>
            <pc:sldMk cId="2499001377" sldId="280"/>
            <ac:grpSpMk id="89" creationId="{1431C291-125D-974D-88C4-5AFACEE34CFC}"/>
          </ac:grpSpMkLst>
        </pc:grpChg>
      </pc:sldChg>
      <pc:sldChg chg="addSp modSp">
        <pc:chgData name="真吾 宮田" userId="4ba5a9ab-51ce-4310-98ef-e7601ee4f061" providerId="ADAL" clId="{748A67EF-D2EC-4FD6-A40D-5466BED9687D}" dt="2019-12-19T07:25:48.946" v="713"/>
        <pc:sldMkLst>
          <pc:docMk/>
          <pc:sldMk cId="2332096830" sldId="281"/>
        </pc:sldMkLst>
        <pc:spChg chg="mod">
          <ac:chgData name="真吾 宮田" userId="4ba5a9ab-51ce-4310-98ef-e7601ee4f061" providerId="ADAL" clId="{748A67EF-D2EC-4FD6-A40D-5466BED9687D}" dt="2019-12-05T10:10:39.231" v="25" actId="164"/>
          <ac:spMkLst>
            <pc:docMk/>
            <pc:sldMk cId="2332096830" sldId="281"/>
            <ac:spMk id="6" creationId="{A5CCE7A1-FDEA-6B45-A4ED-69843586AAB8}"/>
          </ac:spMkLst>
        </pc:spChg>
        <pc:spChg chg="mod">
          <ac:chgData name="真吾 宮田" userId="4ba5a9ab-51ce-4310-98ef-e7601ee4f061" providerId="ADAL" clId="{748A67EF-D2EC-4FD6-A40D-5466BED9687D}" dt="2019-12-05T10:10:39.231" v="25" actId="164"/>
          <ac:spMkLst>
            <pc:docMk/>
            <pc:sldMk cId="2332096830" sldId="281"/>
            <ac:spMk id="7" creationId="{AA15A33D-6A06-FC48-B509-3CEA918B564E}"/>
          </ac:spMkLst>
        </pc:spChg>
        <pc:spChg chg="mod">
          <ac:chgData name="真吾 宮田" userId="4ba5a9ab-51ce-4310-98ef-e7601ee4f061" providerId="ADAL" clId="{748A67EF-D2EC-4FD6-A40D-5466BED9687D}" dt="2019-12-05T10:10:39.231" v="25" actId="164"/>
          <ac:spMkLst>
            <pc:docMk/>
            <pc:sldMk cId="2332096830" sldId="281"/>
            <ac:spMk id="8" creationId="{0660FE8F-1964-324F-84A9-D7BFD6C4FC4D}"/>
          </ac:spMkLst>
        </pc:spChg>
        <pc:spChg chg="mod">
          <ac:chgData name="真吾 宮田" userId="4ba5a9ab-51ce-4310-98ef-e7601ee4f061" providerId="ADAL" clId="{748A67EF-D2EC-4FD6-A40D-5466BED9687D}" dt="2019-12-19T07:25:48.946" v="713"/>
          <ac:spMkLst>
            <pc:docMk/>
            <pc:sldMk cId="2332096830" sldId="281"/>
            <ac:spMk id="42" creationId="{0EAC0BA1-0B77-4B19-A9A4-872CA309DBB0}"/>
          </ac:spMkLst>
        </pc:spChg>
        <pc:spChg chg="mod">
          <ac:chgData name="真吾 宮田" userId="4ba5a9ab-51ce-4310-98ef-e7601ee4f061" providerId="ADAL" clId="{748A67EF-D2EC-4FD6-A40D-5466BED9687D}" dt="2019-12-05T10:10:39.231" v="25" actId="164"/>
          <ac:spMkLst>
            <pc:docMk/>
            <pc:sldMk cId="2332096830" sldId="281"/>
            <ac:spMk id="88" creationId="{B672D2ED-872B-764D-994B-214032530E77}"/>
          </ac:spMkLst>
        </pc:spChg>
        <pc:spChg chg="mod">
          <ac:chgData name="真吾 宮田" userId="4ba5a9ab-51ce-4310-98ef-e7601ee4f061" providerId="ADAL" clId="{748A67EF-D2EC-4FD6-A40D-5466BED9687D}" dt="2019-12-05T10:10:39.231" v="25" actId="164"/>
          <ac:spMkLst>
            <pc:docMk/>
            <pc:sldMk cId="2332096830" sldId="281"/>
            <ac:spMk id="89" creationId="{BF26595E-A698-C94A-B057-54B0A504E336}"/>
          </ac:spMkLst>
        </pc:spChg>
        <pc:spChg chg="mod">
          <ac:chgData name="真吾 宮田" userId="4ba5a9ab-51ce-4310-98ef-e7601ee4f061" providerId="ADAL" clId="{748A67EF-D2EC-4FD6-A40D-5466BED9687D}" dt="2019-12-05T10:10:39.231" v="25" actId="164"/>
          <ac:spMkLst>
            <pc:docMk/>
            <pc:sldMk cId="2332096830" sldId="281"/>
            <ac:spMk id="90" creationId="{5E82B84F-67ED-F841-80C7-0D776E0EDF05}"/>
          </ac:spMkLst>
        </pc:spChg>
        <pc:spChg chg="mod">
          <ac:chgData name="真吾 宮田" userId="4ba5a9ab-51ce-4310-98ef-e7601ee4f061" providerId="ADAL" clId="{748A67EF-D2EC-4FD6-A40D-5466BED9687D}" dt="2019-12-05T10:10:39.231" v="25" actId="164"/>
          <ac:spMkLst>
            <pc:docMk/>
            <pc:sldMk cId="2332096830" sldId="281"/>
            <ac:spMk id="107" creationId="{82C88FD5-7F39-1844-AE61-471533C14666}"/>
          </ac:spMkLst>
        </pc:spChg>
        <pc:spChg chg="mod">
          <ac:chgData name="真吾 宮田" userId="4ba5a9ab-51ce-4310-98ef-e7601ee4f061" providerId="ADAL" clId="{748A67EF-D2EC-4FD6-A40D-5466BED9687D}" dt="2019-12-05T10:10:39.231" v="25" actId="164"/>
          <ac:spMkLst>
            <pc:docMk/>
            <pc:sldMk cId="2332096830" sldId="281"/>
            <ac:spMk id="108" creationId="{EA918BD0-09ED-414C-AA68-68FF247F5D4B}"/>
          </ac:spMkLst>
        </pc:spChg>
        <pc:spChg chg="mod">
          <ac:chgData name="真吾 宮田" userId="4ba5a9ab-51ce-4310-98ef-e7601ee4f061" providerId="ADAL" clId="{748A67EF-D2EC-4FD6-A40D-5466BED9687D}" dt="2019-12-05T10:10:39.231" v="25" actId="164"/>
          <ac:spMkLst>
            <pc:docMk/>
            <pc:sldMk cId="2332096830" sldId="281"/>
            <ac:spMk id="111" creationId="{FEF6D278-ADCF-B44D-8843-F4D56CD23F5D}"/>
          </ac:spMkLst>
        </pc:spChg>
        <pc:spChg chg="mod">
          <ac:chgData name="真吾 宮田" userId="4ba5a9ab-51ce-4310-98ef-e7601ee4f061" providerId="ADAL" clId="{748A67EF-D2EC-4FD6-A40D-5466BED9687D}" dt="2019-12-05T10:10:39.231" v="25" actId="164"/>
          <ac:spMkLst>
            <pc:docMk/>
            <pc:sldMk cId="2332096830" sldId="281"/>
            <ac:spMk id="116" creationId="{80E43313-C87C-1E4E-92D0-88292EFBD15E}"/>
          </ac:spMkLst>
        </pc:spChg>
        <pc:spChg chg="mod">
          <ac:chgData name="真吾 宮田" userId="4ba5a9ab-51ce-4310-98ef-e7601ee4f061" providerId="ADAL" clId="{748A67EF-D2EC-4FD6-A40D-5466BED9687D}" dt="2019-12-05T10:10:39.231" v="25" actId="164"/>
          <ac:spMkLst>
            <pc:docMk/>
            <pc:sldMk cId="2332096830" sldId="281"/>
            <ac:spMk id="117" creationId="{EFF9A028-98F7-D542-AE89-A583CB9B3E58}"/>
          </ac:spMkLst>
        </pc:spChg>
        <pc:spChg chg="mod">
          <ac:chgData name="真吾 宮田" userId="4ba5a9ab-51ce-4310-98ef-e7601ee4f061" providerId="ADAL" clId="{748A67EF-D2EC-4FD6-A40D-5466BED9687D}" dt="2019-12-05T10:10:39.231" v="25" actId="164"/>
          <ac:spMkLst>
            <pc:docMk/>
            <pc:sldMk cId="2332096830" sldId="281"/>
            <ac:spMk id="118" creationId="{052A7BF5-E015-094E-92B0-A40262D96762}"/>
          </ac:spMkLst>
        </pc:spChg>
        <pc:spChg chg="mod">
          <ac:chgData name="真吾 宮田" userId="4ba5a9ab-51ce-4310-98ef-e7601ee4f061" providerId="ADAL" clId="{748A67EF-D2EC-4FD6-A40D-5466BED9687D}" dt="2019-12-05T10:10:39.231" v="25" actId="164"/>
          <ac:spMkLst>
            <pc:docMk/>
            <pc:sldMk cId="2332096830" sldId="281"/>
            <ac:spMk id="120" creationId="{BDB0F4C7-70ED-664F-B0F8-D230E3789B09}"/>
          </ac:spMkLst>
        </pc:spChg>
        <pc:spChg chg="mod">
          <ac:chgData name="真吾 宮田" userId="4ba5a9ab-51ce-4310-98ef-e7601ee4f061" providerId="ADAL" clId="{748A67EF-D2EC-4FD6-A40D-5466BED9687D}" dt="2019-12-05T10:10:39.231" v="25" actId="164"/>
          <ac:spMkLst>
            <pc:docMk/>
            <pc:sldMk cId="2332096830" sldId="281"/>
            <ac:spMk id="121" creationId="{2D6D1CD3-19FF-164C-B5CD-04D41D10FED8}"/>
          </ac:spMkLst>
        </pc:spChg>
        <pc:spChg chg="mod">
          <ac:chgData name="真吾 宮田" userId="4ba5a9ab-51ce-4310-98ef-e7601ee4f061" providerId="ADAL" clId="{748A67EF-D2EC-4FD6-A40D-5466BED9687D}" dt="2019-12-05T10:10:39.231" v="25" actId="164"/>
          <ac:spMkLst>
            <pc:docMk/>
            <pc:sldMk cId="2332096830" sldId="281"/>
            <ac:spMk id="124" creationId="{27FC0C70-2B6C-EC47-B6B6-932E23FCBAD0}"/>
          </ac:spMkLst>
        </pc:spChg>
        <pc:spChg chg="mod">
          <ac:chgData name="真吾 宮田" userId="4ba5a9ab-51ce-4310-98ef-e7601ee4f061" providerId="ADAL" clId="{748A67EF-D2EC-4FD6-A40D-5466BED9687D}" dt="2019-12-05T10:10:39.231" v="25" actId="164"/>
          <ac:spMkLst>
            <pc:docMk/>
            <pc:sldMk cId="2332096830" sldId="281"/>
            <ac:spMk id="129" creationId="{23FD1C1B-BD12-484B-B9A8-9CB88F4338B4}"/>
          </ac:spMkLst>
        </pc:spChg>
        <pc:spChg chg="mod">
          <ac:chgData name="真吾 宮田" userId="4ba5a9ab-51ce-4310-98ef-e7601ee4f061" providerId="ADAL" clId="{748A67EF-D2EC-4FD6-A40D-5466BED9687D}" dt="2019-12-05T10:10:39.231" v="25" actId="164"/>
          <ac:spMkLst>
            <pc:docMk/>
            <pc:sldMk cId="2332096830" sldId="281"/>
            <ac:spMk id="130" creationId="{105F0A21-0BF6-E940-8D57-EE7CF7238622}"/>
          </ac:spMkLst>
        </pc:spChg>
        <pc:spChg chg="mod">
          <ac:chgData name="真吾 宮田" userId="4ba5a9ab-51ce-4310-98ef-e7601ee4f061" providerId="ADAL" clId="{748A67EF-D2EC-4FD6-A40D-5466BED9687D}" dt="2019-12-05T10:10:39.231" v="25" actId="164"/>
          <ac:spMkLst>
            <pc:docMk/>
            <pc:sldMk cId="2332096830" sldId="281"/>
            <ac:spMk id="133" creationId="{08594028-B99F-2A4A-A5D7-233C8C983117}"/>
          </ac:spMkLst>
        </pc:spChg>
        <pc:spChg chg="mod">
          <ac:chgData name="真吾 宮田" userId="4ba5a9ab-51ce-4310-98ef-e7601ee4f061" providerId="ADAL" clId="{748A67EF-D2EC-4FD6-A40D-5466BED9687D}" dt="2019-12-05T10:10:39.231" v="25" actId="164"/>
          <ac:spMkLst>
            <pc:docMk/>
            <pc:sldMk cId="2332096830" sldId="281"/>
            <ac:spMk id="134" creationId="{BAD4469C-7EB5-DD4D-A17E-E1CC108A9F7A}"/>
          </ac:spMkLst>
        </pc:spChg>
        <pc:spChg chg="mod">
          <ac:chgData name="真吾 宮田" userId="4ba5a9ab-51ce-4310-98ef-e7601ee4f061" providerId="ADAL" clId="{748A67EF-D2EC-4FD6-A40D-5466BED9687D}" dt="2019-12-05T10:10:39.231" v="25" actId="164"/>
          <ac:spMkLst>
            <pc:docMk/>
            <pc:sldMk cId="2332096830" sldId="281"/>
            <ac:spMk id="135" creationId="{8975701E-4AD7-1546-BF1C-B8223DD8BAD3}"/>
          </ac:spMkLst>
        </pc:spChg>
        <pc:spChg chg="mod">
          <ac:chgData name="真吾 宮田" userId="4ba5a9ab-51ce-4310-98ef-e7601ee4f061" providerId="ADAL" clId="{748A67EF-D2EC-4FD6-A40D-5466BED9687D}" dt="2019-12-05T10:10:39.231" v="25" actId="164"/>
          <ac:spMkLst>
            <pc:docMk/>
            <pc:sldMk cId="2332096830" sldId="281"/>
            <ac:spMk id="139" creationId="{4CCBED09-8EC0-1240-84E3-CD2BDD1AA4D7}"/>
          </ac:spMkLst>
        </pc:spChg>
        <pc:spChg chg="mod">
          <ac:chgData name="真吾 宮田" userId="4ba5a9ab-51ce-4310-98ef-e7601ee4f061" providerId="ADAL" clId="{748A67EF-D2EC-4FD6-A40D-5466BED9687D}" dt="2019-12-05T10:10:39.231" v="25" actId="164"/>
          <ac:spMkLst>
            <pc:docMk/>
            <pc:sldMk cId="2332096830" sldId="281"/>
            <ac:spMk id="141" creationId="{EB2A1597-E43C-7D41-8755-022A09879749}"/>
          </ac:spMkLst>
        </pc:spChg>
        <pc:spChg chg="mod">
          <ac:chgData name="真吾 宮田" userId="4ba5a9ab-51ce-4310-98ef-e7601ee4f061" providerId="ADAL" clId="{748A67EF-D2EC-4FD6-A40D-5466BED9687D}" dt="2019-12-05T10:10:39.231" v="25" actId="164"/>
          <ac:spMkLst>
            <pc:docMk/>
            <pc:sldMk cId="2332096830" sldId="281"/>
            <ac:spMk id="142" creationId="{B0A67430-C829-324E-A5DC-D39F008FFDE8}"/>
          </ac:spMkLst>
        </pc:spChg>
        <pc:spChg chg="mod">
          <ac:chgData name="真吾 宮田" userId="4ba5a9ab-51ce-4310-98ef-e7601ee4f061" providerId="ADAL" clId="{748A67EF-D2EC-4FD6-A40D-5466BED9687D}" dt="2019-12-05T10:10:39.231" v="25" actId="164"/>
          <ac:spMkLst>
            <pc:docMk/>
            <pc:sldMk cId="2332096830" sldId="281"/>
            <ac:spMk id="143" creationId="{0C2E4E5C-E4D6-6A43-AD20-10947FDBF559}"/>
          </ac:spMkLst>
        </pc:spChg>
        <pc:spChg chg="mod">
          <ac:chgData name="真吾 宮田" userId="4ba5a9ab-51ce-4310-98ef-e7601ee4f061" providerId="ADAL" clId="{748A67EF-D2EC-4FD6-A40D-5466BED9687D}" dt="2019-12-05T10:10:39.231" v="25" actId="164"/>
          <ac:spMkLst>
            <pc:docMk/>
            <pc:sldMk cId="2332096830" sldId="281"/>
            <ac:spMk id="144" creationId="{17D842C4-8840-B245-80D5-04620A3BC0F1}"/>
          </ac:spMkLst>
        </pc:spChg>
        <pc:spChg chg="mod">
          <ac:chgData name="真吾 宮田" userId="4ba5a9ab-51ce-4310-98ef-e7601ee4f061" providerId="ADAL" clId="{748A67EF-D2EC-4FD6-A40D-5466BED9687D}" dt="2019-12-05T10:10:39.231" v="25" actId="164"/>
          <ac:spMkLst>
            <pc:docMk/>
            <pc:sldMk cId="2332096830" sldId="281"/>
            <ac:spMk id="145" creationId="{0A61AFBE-802E-D943-8B63-BD3D6A5E7D44}"/>
          </ac:spMkLst>
        </pc:spChg>
        <pc:spChg chg="mod">
          <ac:chgData name="真吾 宮田" userId="4ba5a9ab-51ce-4310-98ef-e7601ee4f061" providerId="ADAL" clId="{748A67EF-D2EC-4FD6-A40D-5466BED9687D}" dt="2019-12-05T10:10:39.231" v="25" actId="164"/>
          <ac:spMkLst>
            <pc:docMk/>
            <pc:sldMk cId="2332096830" sldId="281"/>
            <ac:spMk id="147" creationId="{C0D9E5CF-FF9D-3849-9014-D95A97A7DBB4}"/>
          </ac:spMkLst>
        </pc:spChg>
        <pc:spChg chg="mod">
          <ac:chgData name="真吾 宮田" userId="4ba5a9ab-51ce-4310-98ef-e7601ee4f061" providerId="ADAL" clId="{748A67EF-D2EC-4FD6-A40D-5466BED9687D}" dt="2019-12-05T10:10:39.231" v="25" actId="164"/>
          <ac:spMkLst>
            <pc:docMk/>
            <pc:sldMk cId="2332096830" sldId="281"/>
            <ac:spMk id="148" creationId="{FF48CD99-6A81-704F-98CA-20E1F038A0DA}"/>
          </ac:spMkLst>
        </pc:spChg>
        <pc:spChg chg="mod">
          <ac:chgData name="真吾 宮田" userId="4ba5a9ab-51ce-4310-98ef-e7601ee4f061" providerId="ADAL" clId="{748A67EF-D2EC-4FD6-A40D-5466BED9687D}" dt="2019-12-05T10:10:39.231" v="25" actId="164"/>
          <ac:spMkLst>
            <pc:docMk/>
            <pc:sldMk cId="2332096830" sldId="281"/>
            <ac:spMk id="151" creationId="{D929D108-4EBD-2D4F-8A8B-379B347E4333}"/>
          </ac:spMkLst>
        </pc:spChg>
        <pc:spChg chg="mod">
          <ac:chgData name="真吾 宮田" userId="4ba5a9ab-51ce-4310-98ef-e7601ee4f061" providerId="ADAL" clId="{748A67EF-D2EC-4FD6-A40D-5466BED9687D}" dt="2019-12-05T10:10:39.231" v="25" actId="164"/>
          <ac:spMkLst>
            <pc:docMk/>
            <pc:sldMk cId="2332096830" sldId="281"/>
            <ac:spMk id="152" creationId="{CB3208A5-2D65-194B-8CA8-C03AA4E6CDAC}"/>
          </ac:spMkLst>
        </pc:spChg>
        <pc:spChg chg="mod">
          <ac:chgData name="真吾 宮田" userId="4ba5a9ab-51ce-4310-98ef-e7601ee4f061" providerId="ADAL" clId="{748A67EF-D2EC-4FD6-A40D-5466BED9687D}" dt="2019-12-05T10:10:39.231" v="25" actId="164"/>
          <ac:spMkLst>
            <pc:docMk/>
            <pc:sldMk cId="2332096830" sldId="281"/>
            <ac:spMk id="153" creationId="{ED556B0B-F3A1-8443-89CE-55C8C671529D}"/>
          </ac:spMkLst>
        </pc:spChg>
        <pc:spChg chg="mod">
          <ac:chgData name="真吾 宮田" userId="4ba5a9ab-51ce-4310-98ef-e7601ee4f061" providerId="ADAL" clId="{748A67EF-D2EC-4FD6-A40D-5466BED9687D}" dt="2019-12-05T10:10:39.231" v="25" actId="164"/>
          <ac:spMkLst>
            <pc:docMk/>
            <pc:sldMk cId="2332096830" sldId="281"/>
            <ac:spMk id="154" creationId="{DDF67468-56DE-3045-8EEA-707AB291DD42}"/>
          </ac:spMkLst>
        </pc:spChg>
        <pc:spChg chg="mod">
          <ac:chgData name="真吾 宮田" userId="4ba5a9ab-51ce-4310-98ef-e7601ee4f061" providerId="ADAL" clId="{748A67EF-D2EC-4FD6-A40D-5466BED9687D}" dt="2019-12-05T10:10:39.231" v="25" actId="164"/>
          <ac:spMkLst>
            <pc:docMk/>
            <pc:sldMk cId="2332096830" sldId="281"/>
            <ac:spMk id="155" creationId="{ECDBF15E-3338-1042-A359-EB9D0807F7B9}"/>
          </ac:spMkLst>
        </pc:spChg>
        <pc:spChg chg="mod">
          <ac:chgData name="真吾 宮田" userId="4ba5a9ab-51ce-4310-98ef-e7601ee4f061" providerId="ADAL" clId="{748A67EF-D2EC-4FD6-A40D-5466BED9687D}" dt="2019-12-05T10:10:39.231" v="25" actId="164"/>
          <ac:spMkLst>
            <pc:docMk/>
            <pc:sldMk cId="2332096830" sldId="281"/>
            <ac:spMk id="156" creationId="{0B80263C-2078-5C47-8891-37E36B6893AD}"/>
          </ac:spMkLst>
        </pc:spChg>
        <pc:spChg chg="mod">
          <ac:chgData name="真吾 宮田" userId="4ba5a9ab-51ce-4310-98ef-e7601ee4f061" providerId="ADAL" clId="{748A67EF-D2EC-4FD6-A40D-5466BED9687D}" dt="2019-12-05T10:10:39.231" v="25" actId="164"/>
          <ac:spMkLst>
            <pc:docMk/>
            <pc:sldMk cId="2332096830" sldId="281"/>
            <ac:spMk id="157" creationId="{E00747F5-692A-BC41-BF3B-45BEAC96C044}"/>
          </ac:spMkLst>
        </pc:spChg>
        <pc:spChg chg="mod">
          <ac:chgData name="真吾 宮田" userId="4ba5a9ab-51ce-4310-98ef-e7601ee4f061" providerId="ADAL" clId="{748A67EF-D2EC-4FD6-A40D-5466BED9687D}" dt="2019-12-05T10:10:39.231" v="25" actId="164"/>
          <ac:spMkLst>
            <pc:docMk/>
            <pc:sldMk cId="2332096830" sldId="281"/>
            <ac:spMk id="158" creationId="{FBF37ABB-879D-B340-9E18-1CEBC932CCB5}"/>
          </ac:spMkLst>
        </pc:spChg>
        <pc:spChg chg="mod">
          <ac:chgData name="真吾 宮田" userId="4ba5a9ab-51ce-4310-98ef-e7601ee4f061" providerId="ADAL" clId="{748A67EF-D2EC-4FD6-A40D-5466BED9687D}" dt="2019-12-05T10:10:39.231" v="25" actId="164"/>
          <ac:spMkLst>
            <pc:docMk/>
            <pc:sldMk cId="2332096830" sldId="281"/>
            <ac:spMk id="159" creationId="{1B16CED1-8B49-7C43-A530-0D3EB44FDCF7}"/>
          </ac:spMkLst>
        </pc:spChg>
        <pc:spChg chg="mod">
          <ac:chgData name="真吾 宮田" userId="4ba5a9ab-51ce-4310-98ef-e7601ee4f061" providerId="ADAL" clId="{748A67EF-D2EC-4FD6-A40D-5466BED9687D}" dt="2019-12-05T10:10:39.231" v="25" actId="164"/>
          <ac:spMkLst>
            <pc:docMk/>
            <pc:sldMk cId="2332096830" sldId="281"/>
            <ac:spMk id="160" creationId="{8AEC5743-D5F8-0244-849E-9BF98C16C967}"/>
          </ac:spMkLst>
        </pc:spChg>
        <pc:spChg chg="mod">
          <ac:chgData name="真吾 宮田" userId="4ba5a9ab-51ce-4310-98ef-e7601ee4f061" providerId="ADAL" clId="{748A67EF-D2EC-4FD6-A40D-5466BED9687D}" dt="2019-12-05T10:10:39.231" v="25" actId="164"/>
          <ac:spMkLst>
            <pc:docMk/>
            <pc:sldMk cId="2332096830" sldId="281"/>
            <ac:spMk id="161" creationId="{AF2550B8-7D6B-124C-B3FF-990FA500E397}"/>
          </ac:spMkLst>
        </pc:spChg>
        <pc:spChg chg="mod">
          <ac:chgData name="真吾 宮田" userId="4ba5a9ab-51ce-4310-98ef-e7601ee4f061" providerId="ADAL" clId="{748A67EF-D2EC-4FD6-A40D-5466BED9687D}" dt="2019-12-05T10:10:39.231" v="25" actId="164"/>
          <ac:spMkLst>
            <pc:docMk/>
            <pc:sldMk cId="2332096830" sldId="281"/>
            <ac:spMk id="162" creationId="{804557B3-5481-2F4D-BB8C-A718AC56B9A3}"/>
          </ac:spMkLst>
        </pc:spChg>
        <pc:spChg chg="mod">
          <ac:chgData name="真吾 宮田" userId="4ba5a9ab-51ce-4310-98ef-e7601ee4f061" providerId="ADAL" clId="{748A67EF-D2EC-4FD6-A40D-5466BED9687D}" dt="2019-12-05T10:10:39.231" v="25" actId="164"/>
          <ac:spMkLst>
            <pc:docMk/>
            <pc:sldMk cId="2332096830" sldId="281"/>
            <ac:spMk id="163" creationId="{CF613B53-005B-C844-AECF-CA916793B59B}"/>
          </ac:spMkLst>
        </pc:spChg>
        <pc:spChg chg="mod">
          <ac:chgData name="真吾 宮田" userId="4ba5a9ab-51ce-4310-98ef-e7601ee4f061" providerId="ADAL" clId="{748A67EF-D2EC-4FD6-A40D-5466BED9687D}" dt="2019-12-05T10:10:39.231" v="25" actId="164"/>
          <ac:spMkLst>
            <pc:docMk/>
            <pc:sldMk cId="2332096830" sldId="281"/>
            <ac:spMk id="164" creationId="{F1252EAB-B1C9-7F40-9715-901983917555}"/>
          </ac:spMkLst>
        </pc:spChg>
        <pc:spChg chg="mod">
          <ac:chgData name="真吾 宮田" userId="4ba5a9ab-51ce-4310-98ef-e7601ee4f061" providerId="ADAL" clId="{748A67EF-D2EC-4FD6-A40D-5466BED9687D}" dt="2019-12-05T10:10:39.231" v="25" actId="164"/>
          <ac:spMkLst>
            <pc:docMk/>
            <pc:sldMk cId="2332096830" sldId="281"/>
            <ac:spMk id="165" creationId="{5B214FD4-8984-294D-AE92-140F964BE5F5}"/>
          </ac:spMkLst>
        </pc:spChg>
        <pc:spChg chg="mod">
          <ac:chgData name="真吾 宮田" userId="4ba5a9ab-51ce-4310-98ef-e7601ee4f061" providerId="ADAL" clId="{748A67EF-D2EC-4FD6-A40D-5466BED9687D}" dt="2019-12-05T10:10:39.231" v="25" actId="164"/>
          <ac:spMkLst>
            <pc:docMk/>
            <pc:sldMk cId="2332096830" sldId="281"/>
            <ac:spMk id="166" creationId="{07F87D0B-AC84-9B47-B2DC-A294D0EC9E7C}"/>
          </ac:spMkLst>
        </pc:spChg>
        <pc:spChg chg="mod">
          <ac:chgData name="真吾 宮田" userId="4ba5a9ab-51ce-4310-98ef-e7601ee4f061" providerId="ADAL" clId="{748A67EF-D2EC-4FD6-A40D-5466BED9687D}" dt="2019-12-05T10:10:39.231" v="25" actId="164"/>
          <ac:spMkLst>
            <pc:docMk/>
            <pc:sldMk cId="2332096830" sldId="281"/>
            <ac:spMk id="167" creationId="{5DB9C574-10A8-4249-A21A-E1A3BF92BCDA}"/>
          </ac:spMkLst>
        </pc:spChg>
        <pc:spChg chg="mod">
          <ac:chgData name="真吾 宮田" userId="4ba5a9ab-51ce-4310-98ef-e7601ee4f061" providerId="ADAL" clId="{748A67EF-D2EC-4FD6-A40D-5466BED9687D}" dt="2019-12-05T10:10:39.231" v="25" actId="164"/>
          <ac:spMkLst>
            <pc:docMk/>
            <pc:sldMk cId="2332096830" sldId="281"/>
            <ac:spMk id="170" creationId="{02219827-1FF8-3449-A830-0E575BF285DC}"/>
          </ac:spMkLst>
        </pc:spChg>
        <pc:spChg chg="mod">
          <ac:chgData name="真吾 宮田" userId="4ba5a9ab-51ce-4310-98ef-e7601ee4f061" providerId="ADAL" clId="{748A67EF-D2EC-4FD6-A40D-5466BED9687D}" dt="2019-12-05T10:10:39.231" v="25" actId="164"/>
          <ac:spMkLst>
            <pc:docMk/>
            <pc:sldMk cId="2332096830" sldId="281"/>
            <ac:spMk id="171" creationId="{25D864CB-6A44-E146-ACA2-C27EF5F7E1BB}"/>
          </ac:spMkLst>
        </pc:spChg>
        <pc:spChg chg="mod">
          <ac:chgData name="真吾 宮田" userId="4ba5a9ab-51ce-4310-98ef-e7601ee4f061" providerId="ADAL" clId="{748A67EF-D2EC-4FD6-A40D-5466BED9687D}" dt="2019-12-05T10:10:39.231" v="25" actId="164"/>
          <ac:spMkLst>
            <pc:docMk/>
            <pc:sldMk cId="2332096830" sldId="281"/>
            <ac:spMk id="172" creationId="{155F68C6-31CB-ED45-9B7D-8C3AAD94F941}"/>
          </ac:spMkLst>
        </pc:spChg>
        <pc:spChg chg="mod">
          <ac:chgData name="真吾 宮田" userId="4ba5a9ab-51ce-4310-98ef-e7601ee4f061" providerId="ADAL" clId="{748A67EF-D2EC-4FD6-A40D-5466BED9687D}" dt="2019-12-05T10:10:39.231" v="25" actId="164"/>
          <ac:spMkLst>
            <pc:docMk/>
            <pc:sldMk cId="2332096830" sldId="281"/>
            <ac:spMk id="173" creationId="{9CE7A15E-01C6-B141-AE30-1588042398CF}"/>
          </ac:spMkLst>
        </pc:spChg>
        <pc:spChg chg="mod">
          <ac:chgData name="真吾 宮田" userId="4ba5a9ab-51ce-4310-98ef-e7601ee4f061" providerId="ADAL" clId="{748A67EF-D2EC-4FD6-A40D-5466BED9687D}" dt="2019-12-05T10:10:39.231" v="25" actId="164"/>
          <ac:spMkLst>
            <pc:docMk/>
            <pc:sldMk cId="2332096830" sldId="281"/>
            <ac:spMk id="176" creationId="{E2B73564-CE56-CC4F-8EC6-DC910F744DA5}"/>
          </ac:spMkLst>
        </pc:spChg>
        <pc:spChg chg="mod">
          <ac:chgData name="真吾 宮田" userId="4ba5a9ab-51ce-4310-98ef-e7601ee4f061" providerId="ADAL" clId="{748A67EF-D2EC-4FD6-A40D-5466BED9687D}" dt="2019-12-05T10:10:39.231" v="25" actId="164"/>
          <ac:spMkLst>
            <pc:docMk/>
            <pc:sldMk cId="2332096830" sldId="281"/>
            <ac:spMk id="177" creationId="{1D75207A-014C-8042-9421-9ACBADE68618}"/>
          </ac:spMkLst>
        </pc:spChg>
        <pc:spChg chg="mod">
          <ac:chgData name="真吾 宮田" userId="4ba5a9ab-51ce-4310-98ef-e7601ee4f061" providerId="ADAL" clId="{748A67EF-D2EC-4FD6-A40D-5466BED9687D}" dt="2019-12-05T10:10:39.231" v="25" actId="164"/>
          <ac:spMkLst>
            <pc:docMk/>
            <pc:sldMk cId="2332096830" sldId="281"/>
            <ac:spMk id="182" creationId="{C617D740-B8CB-074E-A498-82A025B73D16}"/>
          </ac:spMkLst>
        </pc:spChg>
        <pc:spChg chg="mod">
          <ac:chgData name="真吾 宮田" userId="4ba5a9ab-51ce-4310-98ef-e7601ee4f061" providerId="ADAL" clId="{748A67EF-D2EC-4FD6-A40D-5466BED9687D}" dt="2019-12-05T10:10:39.231" v="25" actId="164"/>
          <ac:spMkLst>
            <pc:docMk/>
            <pc:sldMk cId="2332096830" sldId="281"/>
            <ac:spMk id="184" creationId="{74E620F5-F713-C047-9515-10E318D4B276}"/>
          </ac:spMkLst>
        </pc:spChg>
        <pc:spChg chg="mod">
          <ac:chgData name="真吾 宮田" userId="4ba5a9ab-51ce-4310-98ef-e7601ee4f061" providerId="ADAL" clId="{748A67EF-D2EC-4FD6-A40D-5466BED9687D}" dt="2019-12-05T10:10:39.231" v="25" actId="164"/>
          <ac:spMkLst>
            <pc:docMk/>
            <pc:sldMk cId="2332096830" sldId="281"/>
            <ac:spMk id="185" creationId="{A20BCE8A-CA3F-E14D-93B4-0A331DAFDF63}"/>
          </ac:spMkLst>
        </pc:spChg>
        <pc:spChg chg="mod">
          <ac:chgData name="真吾 宮田" userId="4ba5a9ab-51ce-4310-98ef-e7601ee4f061" providerId="ADAL" clId="{748A67EF-D2EC-4FD6-A40D-5466BED9687D}" dt="2019-12-05T10:10:39.231" v="25" actId="164"/>
          <ac:spMkLst>
            <pc:docMk/>
            <pc:sldMk cId="2332096830" sldId="281"/>
            <ac:spMk id="186" creationId="{C67571A5-AEC9-CB4D-9502-A80A35A64C1E}"/>
          </ac:spMkLst>
        </pc:spChg>
        <pc:spChg chg="mod">
          <ac:chgData name="真吾 宮田" userId="4ba5a9ab-51ce-4310-98ef-e7601ee4f061" providerId="ADAL" clId="{748A67EF-D2EC-4FD6-A40D-5466BED9687D}" dt="2019-12-05T10:10:39.231" v="25" actId="164"/>
          <ac:spMkLst>
            <pc:docMk/>
            <pc:sldMk cId="2332096830" sldId="281"/>
            <ac:spMk id="187" creationId="{F9855AB6-17D1-0645-8C6E-A63D718EE6BC}"/>
          </ac:spMkLst>
        </pc:spChg>
        <pc:spChg chg="mod">
          <ac:chgData name="真吾 宮田" userId="4ba5a9ab-51ce-4310-98ef-e7601ee4f061" providerId="ADAL" clId="{748A67EF-D2EC-4FD6-A40D-5466BED9687D}" dt="2019-12-05T10:10:39.231" v="25" actId="164"/>
          <ac:spMkLst>
            <pc:docMk/>
            <pc:sldMk cId="2332096830" sldId="281"/>
            <ac:spMk id="188" creationId="{233BCE07-6152-7D4C-A73E-DF9D9C174730}"/>
          </ac:spMkLst>
        </pc:spChg>
        <pc:spChg chg="mod">
          <ac:chgData name="真吾 宮田" userId="4ba5a9ab-51ce-4310-98ef-e7601ee4f061" providerId="ADAL" clId="{748A67EF-D2EC-4FD6-A40D-5466BED9687D}" dt="2019-12-05T10:10:39.231" v="25" actId="164"/>
          <ac:spMkLst>
            <pc:docMk/>
            <pc:sldMk cId="2332096830" sldId="281"/>
            <ac:spMk id="189" creationId="{C253264E-1B81-FF44-9825-1ACFB99CB924}"/>
          </ac:spMkLst>
        </pc:spChg>
        <pc:spChg chg="mod">
          <ac:chgData name="真吾 宮田" userId="4ba5a9ab-51ce-4310-98ef-e7601ee4f061" providerId="ADAL" clId="{748A67EF-D2EC-4FD6-A40D-5466BED9687D}" dt="2019-12-05T10:10:39.231" v="25" actId="164"/>
          <ac:spMkLst>
            <pc:docMk/>
            <pc:sldMk cId="2332096830" sldId="281"/>
            <ac:spMk id="190" creationId="{BCA036DF-C419-E84B-A573-28FBC551BA3E}"/>
          </ac:spMkLst>
        </pc:spChg>
        <pc:spChg chg="mod">
          <ac:chgData name="真吾 宮田" userId="4ba5a9ab-51ce-4310-98ef-e7601ee4f061" providerId="ADAL" clId="{748A67EF-D2EC-4FD6-A40D-5466BED9687D}" dt="2019-12-05T10:10:39.231" v="25" actId="164"/>
          <ac:spMkLst>
            <pc:docMk/>
            <pc:sldMk cId="2332096830" sldId="281"/>
            <ac:spMk id="191" creationId="{32452922-F5C8-004C-BBBC-66C126D88786}"/>
          </ac:spMkLst>
        </pc:spChg>
        <pc:spChg chg="mod">
          <ac:chgData name="真吾 宮田" userId="4ba5a9ab-51ce-4310-98ef-e7601ee4f061" providerId="ADAL" clId="{748A67EF-D2EC-4FD6-A40D-5466BED9687D}" dt="2019-12-05T10:10:39.231" v="25" actId="164"/>
          <ac:spMkLst>
            <pc:docMk/>
            <pc:sldMk cId="2332096830" sldId="281"/>
            <ac:spMk id="192" creationId="{8A028720-56D9-C64C-800E-A4FE82DAEAAD}"/>
          </ac:spMkLst>
        </pc:spChg>
        <pc:spChg chg="mod">
          <ac:chgData name="真吾 宮田" userId="4ba5a9ab-51ce-4310-98ef-e7601ee4f061" providerId="ADAL" clId="{748A67EF-D2EC-4FD6-A40D-5466BED9687D}" dt="2019-12-05T10:10:39.231" v="25" actId="164"/>
          <ac:spMkLst>
            <pc:docMk/>
            <pc:sldMk cId="2332096830" sldId="281"/>
            <ac:spMk id="193" creationId="{6B3F16AF-FE95-2746-BC04-826052308E6F}"/>
          </ac:spMkLst>
        </pc:spChg>
        <pc:spChg chg="mod">
          <ac:chgData name="真吾 宮田" userId="4ba5a9ab-51ce-4310-98ef-e7601ee4f061" providerId="ADAL" clId="{748A67EF-D2EC-4FD6-A40D-5466BED9687D}" dt="2019-12-05T10:10:39.231" v="25" actId="164"/>
          <ac:spMkLst>
            <pc:docMk/>
            <pc:sldMk cId="2332096830" sldId="281"/>
            <ac:spMk id="194" creationId="{67A4DF0D-62AF-C24D-BE5A-1B94ED543033}"/>
          </ac:spMkLst>
        </pc:spChg>
        <pc:spChg chg="mod">
          <ac:chgData name="真吾 宮田" userId="4ba5a9ab-51ce-4310-98ef-e7601ee4f061" providerId="ADAL" clId="{748A67EF-D2EC-4FD6-A40D-5466BED9687D}" dt="2019-12-05T10:10:39.231" v="25" actId="164"/>
          <ac:spMkLst>
            <pc:docMk/>
            <pc:sldMk cId="2332096830" sldId="281"/>
            <ac:spMk id="195" creationId="{9CCE10C8-2EC5-2E49-86A2-26804BF9167D}"/>
          </ac:spMkLst>
        </pc:spChg>
        <pc:spChg chg="mod">
          <ac:chgData name="真吾 宮田" userId="4ba5a9ab-51ce-4310-98ef-e7601ee4f061" providerId="ADAL" clId="{748A67EF-D2EC-4FD6-A40D-5466BED9687D}" dt="2019-12-05T10:10:39.231" v="25" actId="164"/>
          <ac:spMkLst>
            <pc:docMk/>
            <pc:sldMk cId="2332096830" sldId="281"/>
            <ac:spMk id="196" creationId="{B8E7A562-5596-E641-AC24-5841BBD6FF21}"/>
          </ac:spMkLst>
        </pc:spChg>
        <pc:spChg chg="mod">
          <ac:chgData name="真吾 宮田" userId="4ba5a9ab-51ce-4310-98ef-e7601ee4f061" providerId="ADAL" clId="{748A67EF-D2EC-4FD6-A40D-5466BED9687D}" dt="2019-12-05T10:10:39.231" v="25" actId="164"/>
          <ac:spMkLst>
            <pc:docMk/>
            <pc:sldMk cId="2332096830" sldId="281"/>
            <ac:spMk id="198" creationId="{59C52B86-27C3-624C-9BA4-A691BE1C63C5}"/>
          </ac:spMkLst>
        </pc:spChg>
        <pc:spChg chg="mod">
          <ac:chgData name="真吾 宮田" userId="4ba5a9ab-51ce-4310-98ef-e7601ee4f061" providerId="ADAL" clId="{748A67EF-D2EC-4FD6-A40D-5466BED9687D}" dt="2019-12-05T10:10:39.231" v="25" actId="164"/>
          <ac:spMkLst>
            <pc:docMk/>
            <pc:sldMk cId="2332096830" sldId="281"/>
            <ac:spMk id="199" creationId="{A6FA502E-D94C-5F4D-BA4A-E1A4FEED55F6}"/>
          </ac:spMkLst>
        </pc:spChg>
        <pc:spChg chg="mod">
          <ac:chgData name="真吾 宮田" userId="4ba5a9ab-51ce-4310-98ef-e7601ee4f061" providerId="ADAL" clId="{748A67EF-D2EC-4FD6-A40D-5466BED9687D}" dt="2019-12-05T10:10:39.231" v="25" actId="164"/>
          <ac:spMkLst>
            <pc:docMk/>
            <pc:sldMk cId="2332096830" sldId="281"/>
            <ac:spMk id="200" creationId="{E1A4A962-ADE8-E048-A8E9-2F55A62FC633}"/>
          </ac:spMkLst>
        </pc:spChg>
        <pc:spChg chg="mod">
          <ac:chgData name="真吾 宮田" userId="4ba5a9ab-51ce-4310-98ef-e7601ee4f061" providerId="ADAL" clId="{748A67EF-D2EC-4FD6-A40D-5466BED9687D}" dt="2019-12-05T10:10:39.231" v="25" actId="164"/>
          <ac:spMkLst>
            <pc:docMk/>
            <pc:sldMk cId="2332096830" sldId="281"/>
            <ac:spMk id="201" creationId="{8441598D-3672-BF4B-89A7-D30BB809A52A}"/>
          </ac:spMkLst>
        </pc:spChg>
        <pc:grpChg chg="add mod">
          <ac:chgData name="真吾 宮田" userId="4ba5a9ab-51ce-4310-98ef-e7601ee4f061" providerId="ADAL" clId="{748A67EF-D2EC-4FD6-A40D-5466BED9687D}" dt="2019-12-05T10:10:39.231" v="25" actId="164"/>
          <ac:grpSpMkLst>
            <pc:docMk/>
            <pc:sldMk cId="2332096830" sldId="281"/>
            <ac:grpSpMk id="2" creationId="{F28359F6-6E7C-49D9-B3E3-F02027BA7A57}"/>
          </ac:grpSpMkLst>
        </pc:grpChg>
        <pc:grpChg chg="mod">
          <ac:chgData name="真吾 宮田" userId="4ba5a9ab-51ce-4310-98ef-e7601ee4f061" providerId="ADAL" clId="{748A67EF-D2EC-4FD6-A40D-5466BED9687D}" dt="2019-12-05T10:10:39.231" v="25" actId="164"/>
          <ac:grpSpMkLst>
            <pc:docMk/>
            <pc:sldMk cId="2332096830" sldId="281"/>
            <ac:grpSpMk id="146" creationId="{9112968A-5660-5E47-8F02-688E009ABC2F}"/>
          </ac:grpSpMkLst>
        </pc:grpChg>
        <pc:picChg chg="mod">
          <ac:chgData name="真吾 宮田" userId="4ba5a9ab-51ce-4310-98ef-e7601ee4f061" providerId="ADAL" clId="{748A67EF-D2EC-4FD6-A40D-5466BED9687D}" dt="2019-12-05T10:10:39.231" v="25" actId="164"/>
          <ac:picMkLst>
            <pc:docMk/>
            <pc:sldMk cId="2332096830" sldId="281"/>
            <ac:picMk id="136" creationId="{9F08EA24-89AB-F249-A1E7-8F3A16BD41DE}"/>
          </ac:picMkLst>
        </pc:picChg>
        <pc:picChg chg="mod">
          <ac:chgData name="真吾 宮田" userId="4ba5a9ab-51ce-4310-98ef-e7601ee4f061" providerId="ADAL" clId="{748A67EF-D2EC-4FD6-A40D-5466BED9687D}" dt="2019-12-05T10:10:39.231" v="25" actId="164"/>
          <ac:picMkLst>
            <pc:docMk/>
            <pc:sldMk cId="2332096830" sldId="281"/>
            <ac:picMk id="137" creationId="{11293DE2-7177-2A49-AEDF-BC89BD5C7106}"/>
          </ac:picMkLst>
        </pc:picChg>
        <pc:picChg chg="mod">
          <ac:chgData name="真吾 宮田" userId="4ba5a9ab-51ce-4310-98ef-e7601ee4f061" providerId="ADAL" clId="{748A67EF-D2EC-4FD6-A40D-5466BED9687D}" dt="2019-12-05T10:10:39.231" v="25" actId="164"/>
          <ac:picMkLst>
            <pc:docMk/>
            <pc:sldMk cId="2332096830" sldId="281"/>
            <ac:picMk id="138" creationId="{906C71C0-99AE-B742-BE2A-EDBD48118411}"/>
          </ac:picMkLst>
        </pc:picChg>
        <pc:picChg chg="mod">
          <ac:chgData name="真吾 宮田" userId="4ba5a9ab-51ce-4310-98ef-e7601ee4f061" providerId="ADAL" clId="{748A67EF-D2EC-4FD6-A40D-5466BED9687D}" dt="2019-12-05T10:10:39.231" v="25" actId="164"/>
          <ac:picMkLst>
            <pc:docMk/>
            <pc:sldMk cId="2332096830" sldId="281"/>
            <ac:picMk id="140" creationId="{CE634006-11B7-7E4B-8236-D1DD7996BEFB}"/>
          </ac:picMkLst>
        </pc:picChg>
        <pc:picChg chg="mod">
          <ac:chgData name="真吾 宮田" userId="4ba5a9ab-51ce-4310-98ef-e7601ee4f061" providerId="ADAL" clId="{748A67EF-D2EC-4FD6-A40D-5466BED9687D}" dt="2019-12-05T10:10:39.231" v="25" actId="164"/>
          <ac:picMkLst>
            <pc:docMk/>
            <pc:sldMk cId="2332096830" sldId="281"/>
            <ac:picMk id="175" creationId="{62A2FDE7-986F-4743-88A2-CE97046A91ED}"/>
          </ac:picMkLst>
        </pc:picChg>
      </pc:sldChg>
      <pc:sldChg chg="addSp modSp">
        <pc:chgData name="真吾 宮田" userId="4ba5a9ab-51ce-4310-98ef-e7601ee4f061" providerId="ADAL" clId="{748A67EF-D2EC-4FD6-A40D-5466BED9687D}" dt="2019-12-19T07:26:12.882" v="734"/>
        <pc:sldMkLst>
          <pc:docMk/>
          <pc:sldMk cId="4224389026" sldId="282"/>
        </pc:sldMkLst>
        <pc:spChg chg="mod">
          <ac:chgData name="真吾 宮田" userId="4ba5a9ab-51ce-4310-98ef-e7601ee4f061" providerId="ADAL" clId="{748A67EF-D2EC-4FD6-A40D-5466BED9687D}" dt="2019-12-09T01:33:13.354" v="34" actId="164"/>
          <ac:spMkLst>
            <pc:docMk/>
            <pc:sldMk cId="4224389026" sldId="282"/>
            <ac:spMk id="4" creationId="{BEDCD9A0-CBEE-A445-B583-D7932538FFE0}"/>
          </ac:spMkLst>
        </pc:spChg>
        <pc:spChg chg="mod">
          <ac:chgData name="真吾 宮田" userId="4ba5a9ab-51ce-4310-98ef-e7601ee4f061" providerId="ADAL" clId="{748A67EF-D2EC-4FD6-A40D-5466BED9687D}" dt="2019-12-09T01:33:13.354" v="34" actId="164"/>
          <ac:spMkLst>
            <pc:docMk/>
            <pc:sldMk cId="4224389026" sldId="282"/>
            <ac:spMk id="5" creationId="{CACDCF04-53DC-9242-B194-7CF3935A8652}"/>
          </ac:spMkLst>
        </pc:spChg>
        <pc:spChg chg="mod">
          <ac:chgData name="真吾 宮田" userId="4ba5a9ab-51ce-4310-98ef-e7601ee4f061" providerId="ADAL" clId="{748A67EF-D2EC-4FD6-A40D-5466BED9687D}" dt="2019-12-09T01:33:13.354" v="34" actId="164"/>
          <ac:spMkLst>
            <pc:docMk/>
            <pc:sldMk cId="4224389026" sldId="282"/>
            <ac:spMk id="9" creationId="{3F9BA33A-05AB-E04C-A6D3-2BAD15E5F199}"/>
          </ac:spMkLst>
        </pc:spChg>
        <pc:spChg chg="mod">
          <ac:chgData name="真吾 宮田" userId="4ba5a9ab-51ce-4310-98ef-e7601ee4f061" providerId="ADAL" clId="{748A67EF-D2EC-4FD6-A40D-5466BED9687D}" dt="2019-12-09T01:33:13.354" v="34" actId="164"/>
          <ac:spMkLst>
            <pc:docMk/>
            <pc:sldMk cId="4224389026" sldId="282"/>
            <ac:spMk id="10" creationId="{31BBBAFB-7182-5343-9299-F6DB0D1FC49E}"/>
          </ac:spMkLst>
        </pc:spChg>
        <pc:spChg chg="mod">
          <ac:chgData name="真吾 宮田" userId="4ba5a9ab-51ce-4310-98ef-e7601ee4f061" providerId="ADAL" clId="{748A67EF-D2EC-4FD6-A40D-5466BED9687D}" dt="2019-12-09T01:33:13.354" v="34" actId="164"/>
          <ac:spMkLst>
            <pc:docMk/>
            <pc:sldMk cId="4224389026" sldId="282"/>
            <ac:spMk id="11" creationId="{70B46DC2-EA78-A94B-A02D-72236A2104A4}"/>
          </ac:spMkLst>
        </pc:spChg>
        <pc:spChg chg="mod">
          <ac:chgData name="真吾 宮田" userId="4ba5a9ab-51ce-4310-98ef-e7601ee4f061" providerId="ADAL" clId="{748A67EF-D2EC-4FD6-A40D-5466BED9687D}" dt="2019-12-09T01:33:13.354" v="34" actId="164"/>
          <ac:spMkLst>
            <pc:docMk/>
            <pc:sldMk cId="4224389026" sldId="282"/>
            <ac:spMk id="14" creationId="{FDB529FC-A5C2-4F48-8935-D91FA6B850DF}"/>
          </ac:spMkLst>
        </pc:spChg>
        <pc:spChg chg="mod">
          <ac:chgData name="真吾 宮田" userId="4ba5a9ab-51ce-4310-98ef-e7601ee4f061" providerId="ADAL" clId="{748A67EF-D2EC-4FD6-A40D-5466BED9687D}" dt="2019-12-09T01:33:13.354" v="34" actId="164"/>
          <ac:spMkLst>
            <pc:docMk/>
            <pc:sldMk cId="4224389026" sldId="282"/>
            <ac:spMk id="15" creationId="{9AA74649-B443-9648-80B7-476D4D73FDD6}"/>
          </ac:spMkLst>
        </pc:spChg>
        <pc:spChg chg="mod">
          <ac:chgData name="真吾 宮田" userId="4ba5a9ab-51ce-4310-98ef-e7601ee4f061" providerId="ADAL" clId="{748A67EF-D2EC-4FD6-A40D-5466BED9687D}" dt="2019-12-09T01:33:13.354" v="34" actId="164"/>
          <ac:spMkLst>
            <pc:docMk/>
            <pc:sldMk cId="4224389026" sldId="282"/>
            <ac:spMk id="17" creationId="{D3F7ADA2-7809-C342-B8B6-0D8039D4FF91}"/>
          </ac:spMkLst>
        </pc:spChg>
        <pc:spChg chg="mod">
          <ac:chgData name="真吾 宮田" userId="4ba5a9ab-51ce-4310-98ef-e7601ee4f061" providerId="ADAL" clId="{748A67EF-D2EC-4FD6-A40D-5466BED9687D}" dt="2019-12-09T01:33:13.354" v="34" actId="164"/>
          <ac:spMkLst>
            <pc:docMk/>
            <pc:sldMk cId="4224389026" sldId="282"/>
            <ac:spMk id="18" creationId="{FCB4FFF5-0D93-554E-B205-1A1C5F592186}"/>
          </ac:spMkLst>
        </pc:spChg>
        <pc:spChg chg="mod">
          <ac:chgData name="真吾 宮田" userId="4ba5a9ab-51ce-4310-98ef-e7601ee4f061" providerId="ADAL" clId="{748A67EF-D2EC-4FD6-A40D-5466BED9687D}" dt="2019-12-09T01:33:13.354" v="34" actId="164"/>
          <ac:spMkLst>
            <pc:docMk/>
            <pc:sldMk cId="4224389026" sldId="282"/>
            <ac:spMk id="19" creationId="{3B75D278-DCFC-9A4C-AFE2-E98237823501}"/>
          </ac:spMkLst>
        </pc:spChg>
        <pc:spChg chg="mod">
          <ac:chgData name="真吾 宮田" userId="4ba5a9ab-51ce-4310-98ef-e7601ee4f061" providerId="ADAL" clId="{748A67EF-D2EC-4FD6-A40D-5466BED9687D}" dt="2019-12-09T01:33:13.354" v="34" actId="164"/>
          <ac:spMkLst>
            <pc:docMk/>
            <pc:sldMk cId="4224389026" sldId="282"/>
            <ac:spMk id="20" creationId="{322842D8-7DFC-EB46-B493-D51FE7109F4C}"/>
          </ac:spMkLst>
        </pc:spChg>
        <pc:spChg chg="mod">
          <ac:chgData name="真吾 宮田" userId="4ba5a9ab-51ce-4310-98ef-e7601ee4f061" providerId="ADAL" clId="{748A67EF-D2EC-4FD6-A40D-5466BED9687D}" dt="2019-12-09T01:33:13.354" v="34" actId="164"/>
          <ac:spMkLst>
            <pc:docMk/>
            <pc:sldMk cId="4224389026" sldId="282"/>
            <ac:spMk id="21" creationId="{85514AB3-8E0D-3B4E-9FF3-33C71C67C407}"/>
          </ac:spMkLst>
        </pc:spChg>
        <pc:spChg chg="mod">
          <ac:chgData name="真吾 宮田" userId="4ba5a9ab-51ce-4310-98ef-e7601ee4f061" providerId="ADAL" clId="{748A67EF-D2EC-4FD6-A40D-5466BED9687D}" dt="2019-12-09T01:33:13.354" v="34" actId="164"/>
          <ac:spMkLst>
            <pc:docMk/>
            <pc:sldMk cId="4224389026" sldId="282"/>
            <ac:spMk id="22" creationId="{722E67DF-7DA0-8149-B71D-D708919BCD7B}"/>
          </ac:spMkLst>
        </pc:spChg>
        <pc:spChg chg="mod">
          <ac:chgData name="真吾 宮田" userId="4ba5a9ab-51ce-4310-98ef-e7601ee4f061" providerId="ADAL" clId="{748A67EF-D2EC-4FD6-A40D-5466BED9687D}" dt="2019-12-19T07:26:12.882" v="734"/>
          <ac:spMkLst>
            <pc:docMk/>
            <pc:sldMk cId="4224389026" sldId="282"/>
            <ac:spMk id="42" creationId="{0EAC0BA1-0B77-4B19-A9A4-872CA309DBB0}"/>
          </ac:spMkLst>
        </pc:spChg>
        <pc:spChg chg="mod">
          <ac:chgData name="真吾 宮田" userId="4ba5a9ab-51ce-4310-98ef-e7601ee4f061" providerId="ADAL" clId="{748A67EF-D2EC-4FD6-A40D-5466BED9687D}" dt="2019-12-09T01:33:13.354" v="34" actId="164"/>
          <ac:spMkLst>
            <pc:docMk/>
            <pc:sldMk cId="4224389026" sldId="282"/>
            <ac:spMk id="47" creationId="{FE438D8A-2DAE-8F41-A3C6-265C00566FE9}"/>
          </ac:spMkLst>
        </pc:spChg>
        <pc:spChg chg="mod">
          <ac:chgData name="真吾 宮田" userId="4ba5a9ab-51ce-4310-98ef-e7601ee4f061" providerId="ADAL" clId="{748A67EF-D2EC-4FD6-A40D-5466BED9687D}" dt="2019-12-09T01:33:13.354" v="34" actId="164"/>
          <ac:spMkLst>
            <pc:docMk/>
            <pc:sldMk cId="4224389026" sldId="282"/>
            <ac:spMk id="48" creationId="{6C2B26C8-1F79-5D4A-9D58-50B5673F3B47}"/>
          </ac:spMkLst>
        </pc:spChg>
        <pc:spChg chg="mod">
          <ac:chgData name="真吾 宮田" userId="4ba5a9ab-51ce-4310-98ef-e7601ee4f061" providerId="ADAL" clId="{748A67EF-D2EC-4FD6-A40D-5466BED9687D}" dt="2019-12-09T01:33:13.354" v="34" actId="164"/>
          <ac:spMkLst>
            <pc:docMk/>
            <pc:sldMk cId="4224389026" sldId="282"/>
            <ac:spMk id="49" creationId="{94594541-87DE-6B4B-8501-C63D65E2C8CA}"/>
          </ac:spMkLst>
        </pc:spChg>
        <pc:spChg chg="mod">
          <ac:chgData name="真吾 宮田" userId="4ba5a9ab-51ce-4310-98ef-e7601ee4f061" providerId="ADAL" clId="{748A67EF-D2EC-4FD6-A40D-5466BED9687D}" dt="2019-12-09T01:33:13.354" v="34" actId="164"/>
          <ac:spMkLst>
            <pc:docMk/>
            <pc:sldMk cId="4224389026" sldId="282"/>
            <ac:spMk id="60" creationId="{394A00A9-4DFA-EF45-8C24-9660FA237B4C}"/>
          </ac:spMkLst>
        </pc:spChg>
        <pc:spChg chg="mod">
          <ac:chgData name="真吾 宮田" userId="4ba5a9ab-51ce-4310-98ef-e7601ee4f061" providerId="ADAL" clId="{748A67EF-D2EC-4FD6-A40D-5466BED9687D}" dt="2019-12-09T01:33:13.354" v="34" actId="164"/>
          <ac:spMkLst>
            <pc:docMk/>
            <pc:sldMk cId="4224389026" sldId="282"/>
            <ac:spMk id="61" creationId="{7AA1EC95-D804-6641-97C6-A31BF1D7A8A7}"/>
          </ac:spMkLst>
        </pc:spChg>
        <pc:spChg chg="mod">
          <ac:chgData name="真吾 宮田" userId="4ba5a9ab-51ce-4310-98ef-e7601ee4f061" providerId="ADAL" clId="{748A67EF-D2EC-4FD6-A40D-5466BED9687D}" dt="2019-12-09T01:33:13.354" v="34" actId="164"/>
          <ac:spMkLst>
            <pc:docMk/>
            <pc:sldMk cId="4224389026" sldId="282"/>
            <ac:spMk id="65" creationId="{63DC992E-435E-AB4F-A1F7-27653A5CD20A}"/>
          </ac:spMkLst>
        </pc:spChg>
        <pc:spChg chg="mod">
          <ac:chgData name="真吾 宮田" userId="4ba5a9ab-51ce-4310-98ef-e7601ee4f061" providerId="ADAL" clId="{748A67EF-D2EC-4FD6-A40D-5466BED9687D}" dt="2019-12-09T01:33:13.354" v="34" actId="164"/>
          <ac:spMkLst>
            <pc:docMk/>
            <pc:sldMk cId="4224389026" sldId="282"/>
            <ac:spMk id="66" creationId="{7CA670A7-0231-5140-A2D1-49F3C99307C5}"/>
          </ac:spMkLst>
        </pc:spChg>
        <pc:grpChg chg="add mod">
          <ac:chgData name="真吾 宮田" userId="4ba5a9ab-51ce-4310-98ef-e7601ee4f061" providerId="ADAL" clId="{748A67EF-D2EC-4FD6-A40D-5466BED9687D}" dt="2019-12-09T01:33:13.354" v="34" actId="164"/>
          <ac:grpSpMkLst>
            <pc:docMk/>
            <pc:sldMk cId="4224389026" sldId="282"/>
            <ac:grpSpMk id="3" creationId="{367E3300-EB2F-453F-A367-29FD9772384C}"/>
          </ac:grpSpMkLst>
        </pc:grpChg>
        <pc:grpChg chg="mod">
          <ac:chgData name="真吾 宮田" userId="4ba5a9ab-51ce-4310-98ef-e7601ee4f061" providerId="ADAL" clId="{748A67EF-D2EC-4FD6-A40D-5466BED9687D}" dt="2019-12-09T01:33:13.354" v="34" actId="164"/>
          <ac:grpSpMkLst>
            <pc:docMk/>
            <pc:sldMk cId="4224389026" sldId="282"/>
            <ac:grpSpMk id="62" creationId="{0C400EF5-9E75-2146-ABA6-BDB678BEF048}"/>
          </ac:grpSpMkLst>
        </pc:grpChg>
        <pc:picChg chg="mod">
          <ac:chgData name="真吾 宮田" userId="4ba5a9ab-51ce-4310-98ef-e7601ee4f061" providerId="ADAL" clId="{748A67EF-D2EC-4FD6-A40D-5466BED9687D}" dt="2019-12-09T01:33:13.354" v="34" actId="164"/>
          <ac:picMkLst>
            <pc:docMk/>
            <pc:sldMk cId="4224389026" sldId="282"/>
            <ac:picMk id="2" creationId="{266C983D-7603-EE46-9BB6-60BCAFED68C7}"/>
          </ac:picMkLst>
        </pc:picChg>
        <pc:picChg chg="mod">
          <ac:chgData name="真吾 宮田" userId="4ba5a9ab-51ce-4310-98ef-e7601ee4f061" providerId="ADAL" clId="{748A67EF-D2EC-4FD6-A40D-5466BED9687D}" dt="2019-12-09T01:33:13.354" v="34" actId="164"/>
          <ac:picMkLst>
            <pc:docMk/>
            <pc:sldMk cId="4224389026" sldId="282"/>
            <ac:picMk id="34" creationId="{591564D4-7F05-B447-A071-133EC75EAD06}"/>
          </ac:picMkLst>
        </pc:picChg>
        <pc:picChg chg="mod">
          <ac:chgData name="真吾 宮田" userId="4ba5a9ab-51ce-4310-98ef-e7601ee4f061" providerId="ADAL" clId="{748A67EF-D2EC-4FD6-A40D-5466BED9687D}" dt="2019-12-09T01:33:13.354" v="34" actId="164"/>
          <ac:picMkLst>
            <pc:docMk/>
            <pc:sldMk cId="4224389026" sldId="282"/>
            <ac:picMk id="35" creationId="{476805F3-26E0-E445-8433-6D3000522BF2}"/>
          </ac:picMkLst>
        </pc:picChg>
        <pc:picChg chg="mod">
          <ac:chgData name="真吾 宮田" userId="4ba5a9ab-51ce-4310-98ef-e7601ee4f061" providerId="ADAL" clId="{748A67EF-D2EC-4FD6-A40D-5466BED9687D}" dt="2019-12-09T01:33:13.354" v="34" actId="164"/>
          <ac:picMkLst>
            <pc:docMk/>
            <pc:sldMk cId="4224389026" sldId="282"/>
            <ac:picMk id="36" creationId="{CC365F1E-64EB-E24A-88C4-32864F4A43D4}"/>
          </ac:picMkLst>
        </pc:picChg>
        <pc:picChg chg="mod">
          <ac:chgData name="真吾 宮田" userId="4ba5a9ab-51ce-4310-98ef-e7601ee4f061" providerId="ADAL" clId="{748A67EF-D2EC-4FD6-A40D-5466BED9687D}" dt="2019-12-09T01:33:13.354" v="34" actId="164"/>
          <ac:picMkLst>
            <pc:docMk/>
            <pc:sldMk cId="4224389026" sldId="282"/>
            <ac:picMk id="37" creationId="{0493E052-1A27-2A4E-9B75-7B86D0FB27A0}"/>
          </ac:picMkLst>
        </pc:picChg>
        <pc:picChg chg="mod">
          <ac:chgData name="真吾 宮田" userId="4ba5a9ab-51ce-4310-98ef-e7601ee4f061" providerId="ADAL" clId="{748A67EF-D2EC-4FD6-A40D-5466BED9687D}" dt="2019-12-09T01:33:13.354" v="34" actId="164"/>
          <ac:picMkLst>
            <pc:docMk/>
            <pc:sldMk cId="4224389026" sldId="282"/>
            <ac:picMk id="38" creationId="{A31565DA-8CB8-5241-91AE-8E6DE34FC458}"/>
          </ac:picMkLst>
        </pc:picChg>
        <pc:picChg chg="mod">
          <ac:chgData name="真吾 宮田" userId="4ba5a9ab-51ce-4310-98ef-e7601ee4f061" providerId="ADAL" clId="{748A67EF-D2EC-4FD6-A40D-5466BED9687D}" dt="2019-12-09T01:33:13.354" v="34" actId="164"/>
          <ac:picMkLst>
            <pc:docMk/>
            <pc:sldMk cId="4224389026" sldId="282"/>
            <ac:picMk id="39" creationId="{90774B96-3FA1-3648-B92B-826FA6170489}"/>
          </ac:picMkLst>
        </pc:picChg>
        <pc:picChg chg="mod">
          <ac:chgData name="真吾 宮田" userId="4ba5a9ab-51ce-4310-98ef-e7601ee4f061" providerId="ADAL" clId="{748A67EF-D2EC-4FD6-A40D-5466BED9687D}" dt="2019-12-09T01:33:13.354" v="34" actId="164"/>
          <ac:picMkLst>
            <pc:docMk/>
            <pc:sldMk cId="4224389026" sldId="282"/>
            <ac:picMk id="40" creationId="{7893371E-47B3-DA45-8B43-7F81174CB86F}"/>
          </ac:picMkLst>
        </pc:picChg>
        <pc:picChg chg="mod">
          <ac:chgData name="真吾 宮田" userId="4ba5a9ab-51ce-4310-98ef-e7601ee4f061" providerId="ADAL" clId="{748A67EF-D2EC-4FD6-A40D-5466BED9687D}" dt="2019-12-09T01:33:13.354" v="34" actId="164"/>
          <ac:picMkLst>
            <pc:docMk/>
            <pc:sldMk cId="4224389026" sldId="282"/>
            <ac:picMk id="43" creationId="{85791433-9DB4-5D40-9AC8-80B6DE5D4612}"/>
          </ac:picMkLst>
        </pc:picChg>
        <pc:picChg chg="mod">
          <ac:chgData name="真吾 宮田" userId="4ba5a9ab-51ce-4310-98ef-e7601ee4f061" providerId="ADAL" clId="{748A67EF-D2EC-4FD6-A40D-5466BED9687D}" dt="2019-12-09T01:33:13.354" v="34" actId="164"/>
          <ac:picMkLst>
            <pc:docMk/>
            <pc:sldMk cId="4224389026" sldId="282"/>
            <ac:picMk id="44" creationId="{332DEFA5-54AE-F843-A3D2-A91DF8F1FEAA}"/>
          </ac:picMkLst>
        </pc:picChg>
        <pc:picChg chg="mod">
          <ac:chgData name="真吾 宮田" userId="4ba5a9ab-51ce-4310-98ef-e7601ee4f061" providerId="ADAL" clId="{748A67EF-D2EC-4FD6-A40D-5466BED9687D}" dt="2019-12-09T01:33:13.354" v="34" actId="164"/>
          <ac:picMkLst>
            <pc:docMk/>
            <pc:sldMk cId="4224389026" sldId="282"/>
            <ac:picMk id="50" creationId="{ED4A531D-491C-7340-A61D-5119F09E44DE}"/>
          </ac:picMkLst>
        </pc:picChg>
        <pc:picChg chg="mod">
          <ac:chgData name="真吾 宮田" userId="4ba5a9ab-51ce-4310-98ef-e7601ee4f061" providerId="ADAL" clId="{748A67EF-D2EC-4FD6-A40D-5466BED9687D}" dt="2019-12-09T01:33:13.354" v="34" actId="164"/>
          <ac:picMkLst>
            <pc:docMk/>
            <pc:sldMk cId="4224389026" sldId="282"/>
            <ac:picMk id="51" creationId="{C3AD9FB2-7E44-C845-8239-BFEA7616DA74}"/>
          </ac:picMkLst>
        </pc:picChg>
        <pc:picChg chg="mod">
          <ac:chgData name="真吾 宮田" userId="4ba5a9ab-51ce-4310-98ef-e7601ee4f061" providerId="ADAL" clId="{748A67EF-D2EC-4FD6-A40D-5466BED9687D}" dt="2019-12-09T01:33:13.354" v="34" actId="164"/>
          <ac:picMkLst>
            <pc:docMk/>
            <pc:sldMk cId="4224389026" sldId="282"/>
            <ac:picMk id="52" creationId="{7F29DDB4-3A35-8041-9A91-BBA7C6D2C22B}"/>
          </ac:picMkLst>
        </pc:picChg>
        <pc:picChg chg="mod">
          <ac:chgData name="真吾 宮田" userId="4ba5a9ab-51ce-4310-98ef-e7601ee4f061" providerId="ADAL" clId="{748A67EF-D2EC-4FD6-A40D-5466BED9687D}" dt="2019-12-09T01:33:13.354" v="34" actId="164"/>
          <ac:picMkLst>
            <pc:docMk/>
            <pc:sldMk cId="4224389026" sldId="282"/>
            <ac:picMk id="53" creationId="{98A17214-C201-1442-B6D6-97E1AF1EE65C}"/>
          </ac:picMkLst>
        </pc:picChg>
        <pc:picChg chg="mod">
          <ac:chgData name="真吾 宮田" userId="4ba5a9ab-51ce-4310-98ef-e7601ee4f061" providerId="ADAL" clId="{748A67EF-D2EC-4FD6-A40D-5466BED9687D}" dt="2019-12-09T01:33:13.354" v="34" actId="164"/>
          <ac:picMkLst>
            <pc:docMk/>
            <pc:sldMk cId="4224389026" sldId="282"/>
            <ac:picMk id="54" creationId="{E4929962-4F9A-DD42-B7C6-75F23E201113}"/>
          </ac:picMkLst>
        </pc:picChg>
        <pc:picChg chg="mod">
          <ac:chgData name="真吾 宮田" userId="4ba5a9ab-51ce-4310-98ef-e7601ee4f061" providerId="ADAL" clId="{748A67EF-D2EC-4FD6-A40D-5466BED9687D}" dt="2019-12-09T01:33:13.354" v="34" actId="164"/>
          <ac:picMkLst>
            <pc:docMk/>
            <pc:sldMk cId="4224389026" sldId="282"/>
            <ac:picMk id="55" creationId="{9F45E212-8C6E-564B-962E-5E5CF0C301FD}"/>
          </ac:picMkLst>
        </pc:picChg>
        <pc:picChg chg="mod">
          <ac:chgData name="真吾 宮田" userId="4ba5a9ab-51ce-4310-98ef-e7601ee4f061" providerId="ADAL" clId="{748A67EF-D2EC-4FD6-A40D-5466BED9687D}" dt="2019-12-09T01:33:13.354" v="34" actId="164"/>
          <ac:picMkLst>
            <pc:docMk/>
            <pc:sldMk cId="4224389026" sldId="282"/>
            <ac:picMk id="56" creationId="{1B97E717-8A64-E846-9D8F-E8DA3BFF7CBC}"/>
          </ac:picMkLst>
        </pc:picChg>
        <pc:picChg chg="mod">
          <ac:chgData name="真吾 宮田" userId="4ba5a9ab-51ce-4310-98ef-e7601ee4f061" providerId="ADAL" clId="{748A67EF-D2EC-4FD6-A40D-5466BED9687D}" dt="2019-12-09T01:33:13.354" v="34" actId="164"/>
          <ac:picMkLst>
            <pc:docMk/>
            <pc:sldMk cId="4224389026" sldId="282"/>
            <ac:picMk id="57" creationId="{DB36E02C-4C64-AC4B-AC1E-B4F6DC227330}"/>
          </ac:picMkLst>
        </pc:picChg>
        <pc:picChg chg="mod">
          <ac:chgData name="真吾 宮田" userId="4ba5a9ab-51ce-4310-98ef-e7601ee4f061" providerId="ADAL" clId="{748A67EF-D2EC-4FD6-A40D-5466BED9687D}" dt="2019-12-09T01:33:13.354" v="34" actId="164"/>
          <ac:picMkLst>
            <pc:docMk/>
            <pc:sldMk cId="4224389026" sldId="282"/>
            <ac:picMk id="58" creationId="{02037109-FF7C-8043-9881-8DFC8902A776}"/>
          </ac:picMkLst>
        </pc:picChg>
        <pc:picChg chg="mod">
          <ac:chgData name="真吾 宮田" userId="4ba5a9ab-51ce-4310-98ef-e7601ee4f061" providerId="ADAL" clId="{748A67EF-D2EC-4FD6-A40D-5466BED9687D}" dt="2019-12-09T01:33:13.354" v="34" actId="164"/>
          <ac:picMkLst>
            <pc:docMk/>
            <pc:sldMk cId="4224389026" sldId="282"/>
            <ac:picMk id="59" creationId="{9268D364-718B-DF4B-89DE-FEA83C34BF6B}"/>
          </ac:picMkLst>
        </pc:picChg>
        <pc:picChg chg="mod">
          <ac:chgData name="真吾 宮田" userId="4ba5a9ab-51ce-4310-98ef-e7601ee4f061" providerId="ADAL" clId="{748A67EF-D2EC-4FD6-A40D-5466BED9687D}" dt="2019-12-09T01:33:13.354" v="34" actId="164"/>
          <ac:picMkLst>
            <pc:docMk/>
            <pc:sldMk cId="4224389026" sldId="282"/>
            <ac:picMk id="70" creationId="{143C428D-95F7-4E48-9DB5-045885869A82}"/>
          </ac:picMkLst>
        </pc:picChg>
      </pc:sldChg>
      <pc:sldChg chg="addSp modSp">
        <pc:chgData name="真吾 宮田" userId="4ba5a9ab-51ce-4310-98ef-e7601ee4f061" providerId="ADAL" clId="{748A67EF-D2EC-4FD6-A40D-5466BED9687D}" dt="2019-12-19T07:26:29.607" v="747" actId="6549"/>
        <pc:sldMkLst>
          <pc:docMk/>
          <pc:sldMk cId="4274836760" sldId="283"/>
        </pc:sldMkLst>
        <pc:spChg chg="mod">
          <ac:chgData name="真吾 宮田" userId="4ba5a9ab-51ce-4310-98ef-e7601ee4f061" providerId="ADAL" clId="{748A67EF-D2EC-4FD6-A40D-5466BED9687D}" dt="2019-12-09T01:35:15.024" v="40" actId="164"/>
          <ac:spMkLst>
            <pc:docMk/>
            <pc:sldMk cId="4274836760" sldId="283"/>
            <ac:spMk id="6" creationId="{A5CCE7A1-FDEA-6B45-A4ED-69843586AAB8}"/>
          </ac:spMkLst>
        </pc:spChg>
        <pc:spChg chg="mod">
          <ac:chgData name="真吾 宮田" userId="4ba5a9ab-51ce-4310-98ef-e7601ee4f061" providerId="ADAL" clId="{748A67EF-D2EC-4FD6-A40D-5466BED9687D}" dt="2019-12-09T01:35:15.024" v="40" actId="164"/>
          <ac:spMkLst>
            <pc:docMk/>
            <pc:sldMk cId="4274836760" sldId="283"/>
            <ac:spMk id="7" creationId="{AA15A33D-6A06-FC48-B509-3CEA918B564E}"/>
          </ac:spMkLst>
        </pc:spChg>
        <pc:spChg chg="mod">
          <ac:chgData name="真吾 宮田" userId="4ba5a9ab-51ce-4310-98ef-e7601ee4f061" providerId="ADAL" clId="{748A67EF-D2EC-4FD6-A40D-5466BED9687D}" dt="2019-12-09T01:35:15.024" v="40" actId="164"/>
          <ac:spMkLst>
            <pc:docMk/>
            <pc:sldMk cId="4274836760" sldId="283"/>
            <ac:spMk id="8" creationId="{0660FE8F-1964-324F-84A9-D7BFD6C4FC4D}"/>
          </ac:spMkLst>
        </pc:spChg>
        <pc:spChg chg="mod">
          <ac:chgData name="真吾 宮田" userId="4ba5a9ab-51ce-4310-98ef-e7601ee4f061" providerId="ADAL" clId="{748A67EF-D2EC-4FD6-A40D-5466BED9687D}" dt="2019-12-19T07:26:29.607" v="747" actId="6549"/>
          <ac:spMkLst>
            <pc:docMk/>
            <pc:sldMk cId="4274836760" sldId="283"/>
            <ac:spMk id="42" creationId="{0EAC0BA1-0B77-4B19-A9A4-872CA309DBB0}"/>
          </ac:spMkLst>
        </pc:spChg>
        <pc:spChg chg="mod">
          <ac:chgData name="真吾 宮田" userId="4ba5a9ab-51ce-4310-98ef-e7601ee4f061" providerId="ADAL" clId="{748A67EF-D2EC-4FD6-A40D-5466BED9687D}" dt="2019-12-09T01:35:15.024" v="40" actId="164"/>
          <ac:spMkLst>
            <pc:docMk/>
            <pc:sldMk cId="4274836760" sldId="283"/>
            <ac:spMk id="89" creationId="{803774A1-62CC-834F-863F-0CDF7A686BD7}"/>
          </ac:spMkLst>
        </pc:spChg>
        <pc:spChg chg="mod">
          <ac:chgData name="真吾 宮田" userId="4ba5a9ab-51ce-4310-98ef-e7601ee4f061" providerId="ADAL" clId="{748A67EF-D2EC-4FD6-A40D-5466BED9687D}" dt="2019-12-09T01:35:15.024" v="40" actId="164"/>
          <ac:spMkLst>
            <pc:docMk/>
            <pc:sldMk cId="4274836760" sldId="283"/>
            <ac:spMk id="90" creationId="{35B9279C-4828-B149-80B5-9D20E7B04E6A}"/>
          </ac:spMkLst>
        </pc:spChg>
        <pc:spChg chg="mod">
          <ac:chgData name="真吾 宮田" userId="4ba5a9ab-51ce-4310-98ef-e7601ee4f061" providerId="ADAL" clId="{748A67EF-D2EC-4FD6-A40D-5466BED9687D}" dt="2019-12-09T01:35:15.024" v="40" actId="164"/>
          <ac:spMkLst>
            <pc:docMk/>
            <pc:sldMk cId="4274836760" sldId="283"/>
            <ac:spMk id="91" creationId="{744DF306-8AE7-484E-BDA8-70CEE26294EC}"/>
          </ac:spMkLst>
        </pc:spChg>
        <pc:spChg chg="mod">
          <ac:chgData name="真吾 宮田" userId="4ba5a9ab-51ce-4310-98ef-e7601ee4f061" providerId="ADAL" clId="{748A67EF-D2EC-4FD6-A40D-5466BED9687D}" dt="2019-12-09T01:35:15.024" v="40" actId="164"/>
          <ac:spMkLst>
            <pc:docMk/>
            <pc:sldMk cId="4274836760" sldId="283"/>
            <ac:spMk id="95" creationId="{55FE54EA-4764-4C46-8126-FBB24EA83389}"/>
          </ac:spMkLst>
        </pc:spChg>
        <pc:spChg chg="mod">
          <ac:chgData name="真吾 宮田" userId="4ba5a9ab-51ce-4310-98ef-e7601ee4f061" providerId="ADAL" clId="{748A67EF-D2EC-4FD6-A40D-5466BED9687D}" dt="2019-12-09T01:35:15.024" v="40" actId="164"/>
          <ac:spMkLst>
            <pc:docMk/>
            <pc:sldMk cId="4274836760" sldId="283"/>
            <ac:spMk id="97" creationId="{62019F98-2EEF-8D49-B66E-471473D1118B}"/>
          </ac:spMkLst>
        </pc:spChg>
        <pc:spChg chg="mod">
          <ac:chgData name="真吾 宮田" userId="4ba5a9ab-51ce-4310-98ef-e7601ee4f061" providerId="ADAL" clId="{748A67EF-D2EC-4FD6-A40D-5466BED9687D}" dt="2019-12-09T01:35:15.024" v="40" actId="164"/>
          <ac:spMkLst>
            <pc:docMk/>
            <pc:sldMk cId="4274836760" sldId="283"/>
            <ac:spMk id="98" creationId="{706B0951-D1C2-DD49-9FA5-D0F785D855A8}"/>
          </ac:spMkLst>
        </pc:spChg>
        <pc:spChg chg="mod">
          <ac:chgData name="真吾 宮田" userId="4ba5a9ab-51ce-4310-98ef-e7601ee4f061" providerId="ADAL" clId="{748A67EF-D2EC-4FD6-A40D-5466BED9687D}" dt="2019-12-09T01:35:15.024" v="40" actId="164"/>
          <ac:spMkLst>
            <pc:docMk/>
            <pc:sldMk cId="4274836760" sldId="283"/>
            <ac:spMk id="99" creationId="{0FB5E625-BA27-9447-B128-BD6D66E20664}"/>
          </ac:spMkLst>
        </pc:spChg>
        <pc:spChg chg="mod">
          <ac:chgData name="真吾 宮田" userId="4ba5a9ab-51ce-4310-98ef-e7601ee4f061" providerId="ADAL" clId="{748A67EF-D2EC-4FD6-A40D-5466BED9687D}" dt="2019-12-09T01:35:15.024" v="40" actId="164"/>
          <ac:spMkLst>
            <pc:docMk/>
            <pc:sldMk cId="4274836760" sldId="283"/>
            <ac:spMk id="100" creationId="{4DBB81EF-E410-7040-92CB-D2263A8F251F}"/>
          </ac:spMkLst>
        </pc:spChg>
        <pc:spChg chg="mod">
          <ac:chgData name="真吾 宮田" userId="4ba5a9ab-51ce-4310-98ef-e7601ee4f061" providerId="ADAL" clId="{748A67EF-D2EC-4FD6-A40D-5466BED9687D}" dt="2019-12-09T01:35:15.024" v="40" actId="164"/>
          <ac:spMkLst>
            <pc:docMk/>
            <pc:sldMk cId="4274836760" sldId="283"/>
            <ac:spMk id="101" creationId="{2778D7E2-9386-1644-8D59-7C6D4B94A631}"/>
          </ac:spMkLst>
        </pc:spChg>
        <pc:spChg chg="mod">
          <ac:chgData name="真吾 宮田" userId="4ba5a9ab-51ce-4310-98ef-e7601ee4f061" providerId="ADAL" clId="{748A67EF-D2EC-4FD6-A40D-5466BED9687D}" dt="2019-12-09T01:35:15.024" v="40" actId="164"/>
          <ac:spMkLst>
            <pc:docMk/>
            <pc:sldMk cId="4274836760" sldId="283"/>
            <ac:spMk id="102" creationId="{2E841C78-6838-B748-81C7-7AFA208779CD}"/>
          </ac:spMkLst>
        </pc:spChg>
        <pc:spChg chg="mod">
          <ac:chgData name="真吾 宮田" userId="4ba5a9ab-51ce-4310-98ef-e7601ee4f061" providerId="ADAL" clId="{748A67EF-D2EC-4FD6-A40D-5466BED9687D}" dt="2019-12-09T01:35:15.024" v="40" actId="164"/>
          <ac:spMkLst>
            <pc:docMk/>
            <pc:sldMk cId="4274836760" sldId="283"/>
            <ac:spMk id="103" creationId="{7DA0F023-7D6C-7749-9E69-6866A1F51CB7}"/>
          </ac:spMkLst>
        </pc:spChg>
        <pc:spChg chg="mod">
          <ac:chgData name="真吾 宮田" userId="4ba5a9ab-51ce-4310-98ef-e7601ee4f061" providerId="ADAL" clId="{748A67EF-D2EC-4FD6-A40D-5466BED9687D}" dt="2019-12-09T01:35:15.024" v="40" actId="164"/>
          <ac:spMkLst>
            <pc:docMk/>
            <pc:sldMk cId="4274836760" sldId="283"/>
            <ac:spMk id="108" creationId="{CBAD6DEB-108C-9E42-9822-ACD276024B9F}"/>
          </ac:spMkLst>
        </pc:spChg>
        <pc:spChg chg="mod">
          <ac:chgData name="真吾 宮田" userId="4ba5a9ab-51ce-4310-98ef-e7601ee4f061" providerId="ADAL" clId="{748A67EF-D2EC-4FD6-A40D-5466BED9687D}" dt="2019-12-09T01:35:15.024" v="40" actId="164"/>
          <ac:spMkLst>
            <pc:docMk/>
            <pc:sldMk cId="4274836760" sldId="283"/>
            <ac:spMk id="109" creationId="{2C857467-27D4-F249-A1BC-AB1F86A9FD1D}"/>
          </ac:spMkLst>
        </pc:spChg>
        <pc:spChg chg="mod">
          <ac:chgData name="真吾 宮田" userId="4ba5a9ab-51ce-4310-98ef-e7601ee4f061" providerId="ADAL" clId="{748A67EF-D2EC-4FD6-A40D-5466BED9687D}" dt="2019-12-09T01:35:15.024" v="40" actId="164"/>
          <ac:spMkLst>
            <pc:docMk/>
            <pc:sldMk cId="4274836760" sldId="283"/>
            <ac:spMk id="111" creationId="{FEF6D278-ADCF-B44D-8843-F4D56CD23F5D}"/>
          </ac:spMkLst>
        </pc:spChg>
        <pc:spChg chg="mod">
          <ac:chgData name="真吾 宮田" userId="4ba5a9ab-51ce-4310-98ef-e7601ee4f061" providerId="ADAL" clId="{748A67EF-D2EC-4FD6-A40D-5466BED9687D}" dt="2019-12-09T01:35:15.024" v="40" actId="164"/>
          <ac:spMkLst>
            <pc:docMk/>
            <pc:sldMk cId="4274836760" sldId="283"/>
            <ac:spMk id="116" creationId="{80E43313-C87C-1E4E-92D0-88292EFBD15E}"/>
          </ac:spMkLst>
        </pc:spChg>
        <pc:spChg chg="mod">
          <ac:chgData name="真吾 宮田" userId="4ba5a9ab-51ce-4310-98ef-e7601ee4f061" providerId="ADAL" clId="{748A67EF-D2EC-4FD6-A40D-5466BED9687D}" dt="2019-12-09T01:35:15.024" v="40" actId="164"/>
          <ac:spMkLst>
            <pc:docMk/>
            <pc:sldMk cId="4274836760" sldId="283"/>
            <ac:spMk id="117" creationId="{EFF9A028-98F7-D542-AE89-A583CB9B3E58}"/>
          </ac:spMkLst>
        </pc:spChg>
        <pc:spChg chg="mod">
          <ac:chgData name="真吾 宮田" userId="4ba5a9ab-51ce-4310-98ef-e7601ee4f061" providerId="ADAL" clId="{748A67EF-D2EC-4FD6-A40D-5466BED9687D}" dt="2019-12-09T01:35:15.024" v="40" actId="164"/>
          <ac:spMkLst>
            <pc:docMk/>
            <pc:sldMk cId="4274836760" sldId="283"/>
            <ac:spMk id="118" creationId="{052A7BF5-E015-094E-92B0-A40262D96762}"/>
          </ac:spMkLst>
        </pc:spChg>
        <pc:spChg chg="mod">
          <ac:chgData name="真吾 宮田" userId="4ba5a9ab-51ce-4310-98ef-e7601ee4f061" providerId="ADAL" clId="{748A67EF-D2EC-4FD6-A40D-5466BED9687D}" dt="2019-12-09T01:35:15.024" v="40" actId="164"/>
          <ac:spMkLst>
            <pc:docMk/>
            <pc:sldMk cId="4274836760" sldId="283"/>
            <ac:spMk id="120" creationId="{BDB0F4C7-70ED-664F-B0F8-D230E3789B09}"/>
          </ac:spMkLst>
        </pc:spChg>
        <pc:spChg chg="mod">
          <ac:chgData name="真吾 宮田" userId="4ba5a9ab-51ce-4310-98ef-e7601ee4f061" providerId="ADAL" clId="{748A67EF-D2EC-4FD6-A40D-5466BED9687D}" dt="2019-12-09T01:35:15.024" v="40" actId="164"/>
          <ac:spMkLst>
            <pc:docMk/>
            <pc:sldMk cId="4274836760" sldId="283"/>
            <ac:spMk id="121" creationId="{2D6D1CD3-19FF-164C-B5CD-04D41D10FED8}"/>
          </ac:spMkLst>
        </pc:spChg>
        <pc:spChg chg="mod">
          <ac:chgData name="真吾 宮田" userId="4ba5a9ab-51ce-4310-98ef-e7601ee4f061" providerId="ADAL" clId="{748A67EF-D2EC-4FD6-A40D-5466BED9687D}" dt="2019-12-09T01:35:15.024" v="40" actId="164"/>
          <ac:spMkLst>
            <pc:docMk/>
            <pc:sldMk cId="4274836760" sldId="283"/>
            <ac:spMk id="123" creationId="{29E38D66-4713-C842-BBC9-88034354165C}"/>
          </ac:spMkLst>
        </pc:spChg>
        <pc:spChg chg="mod">
          <ac:chgData name="真吾 宮田" userId="4ba5a9ab-51ce-4310-98ef-e7601ee4f061" providerId="ADAL" clId="{748A67EF-D2EC-4FD6-A40D-5466BED9687D}" dt="2019-12-09T01:35:15.024" v="40" actId="164"/>
          <ac:spMkLst>
            <pc:docMk/>
            <pc:sldMk cId="4274836760" sldId="283"/>
            <ac:spMk id="124" creationId="{27FC0C70-2B6C-EC47-B6B6-932E23FCBAD0}"/>
          </ac:spMkLst>
        </pc:spChg>
        <pc:spChg chg="mod">
          <ac:chgData name="真吾 宮田" userId="4ba5a9ab-51ce-4310-98ef-e7601ee4f061" providerId="ADAL" clId="{748A67EF-D2EC-4FD6-A40D-5466BED9687D}" dt="2019-12-09T01:35:15.024" v="40" actId="164"/>
          <ac:spMkLst>
            <pc:docMk/>
            <pc:sldMk cId="4274836760" sldId="283"/>
            <ac:spMk id="125" creationId="{53ECD4EB-EFF5-B04C-8E44-38B4342A2F15}"/>
          </ac:spMkLst>
        </pc:spChg>
        <pc:spChg chg="mod">
          <ac:chgData name="真吾 宮田" userId="4ba5a9ab-51ce-4310-98ef-e7601ee4f061" providerId="ADAL" clId="{748A67EF-D2EC-4FD6-A40D-5466BED9687D}" dt="2019-12-09T01:35:15.024" v="40" actId="164"/>
          <ac:spMkLst>
            <pc:docMk/>
            <pc:sldMk cId="4274836760" sldId="283"/>
            <ac:spMk id="126" creationId="{3032C02C-C9E3-704C-8AFA-3DE1C6EA8313}"/>
          </ac:spMkLst>
        </pc:spChg>
        <pc:spChg chg="mod">
          <ac:chgData name="真吾 宮田" userId="4ba5a9ab-51ce-4310-98ef-e7601ee4f061" providerId="ADAL" clId="{748A67EF-D2EC-4FD6-A40D-5466BED9687D}" dt="2019-12-09T01:35:15.024" v="40" actId="164"/>
          <ac:spMkLst>
            <pc:docMk/>
            <pc:sldMk cId="4274836760" sldId="283"/>
            <ac:spMk id="141" creationId="{EB2A1597-E43C-7D41-8755-022A09879749}"/>
          </ac:spMkLst>
        </pc:spChg>
        <pc:spChg chg="mod">
          <ac:chgData name="真吾 宮田" userId="4ba5a9ab-51ce-4310-98ef-e7601ee4f061" providerId="ADAL" clId="{748A67EF-D2EC-4FD6-A40D-5466BED9687D}" dt="2019-12-09T01:35:15.024" v="40" actId="164"/>
          <ac:spMkLst>
            <pc:docMk/>
            <pc:sldMk cId="4274836760" sldId="283"/>
            <ac:spMk id="142" creationId="{B0A67430-C829-324E-A5DC-D39F008FFDE8}"/>
          </ac:spMkLst>
        </pc:spChg>
        <pc:spChg chg="mod">
          <ac:chgData name="真吾 宮田" userId="4ba5a9ab-51ce-4310-98ef-e7601ee4f061" providerId="ADAL" clId="{748A67EF-D2EC-4FD6-A40D-5466BED9687D}" dt="2019-12-09T01:35:15.024" v="40" actId="164"/>
          <ac:spMkLst>
            <pc:docMk/>
            <pc:sldMk cId="4274836760" sldId="283"/>
            <ac:spMk id="143" creationId="{0C2E4E5C-E4D6-6A43-AD20-10947FDBF559}"/>
          </ac:spMkLst>
        </pc:spChg>
        <pc:spChg chg="mod">
          <ac:chgData name="真吾 宮田" userId="4ba5a9ab-51ce-4310-98ef-e7601ee4f061" providerId="ADAL" clId="{748A67EF-D2EC-4FD6-A40D-5466BED9687D}" dt="2019-12-09T01:35:15.024" v="40" actId="164"/>
          <ac:spMkLst>
            <pc:docMk/>
            <pc:sldMk cId="4274836760" sldId="283"/>
            <ac:spMk id="144" creationId="{17D842C4-8840-B245-80D5-04620A3BC0F1}"/>
          </ac:spMkLst>
        </pc:spChg>
        <pc:spChg chg="mod">
          <ac:chgData name="真吾 宮田" userId="4ba5a9ab-51ce-4310-98ef-e7601ee4f061" providerId="ADAL" clId="{748A67EF-D2EC-4FD6-A40D-5466BED9687D}" dt="2019-12-09T01:35:15.024" v="40" actId="164"/>
          <ac:spMkLst>
            <pc:docMk/>
            <pc:sldMk cId="4274836760" sldId="283"/>
            <ac:spMk id="145" creationId="{0A61AFBE-802E-D943-8B63-BD3D6A5E7D44}"/>
          </ac:spMkLst>
        </pc:spChg>
        <pc:spChg chg="mod">
          <ac:chgData name="真吾 宮田" userId="4ba5a9ab-51ce-4310-98ef-e7601ee4f061" providerId="ADAL" clId="{748A67EF-D2EC-4FD6-A40D-5466BED9687D}" dt="2019-12-09T01:35:15.024" v="40" actId="164"/>
          <ac:spMkLst>
            <pc:docMk/>
            <pc:sldMk cId="4274836760" sldId="283"/>
            <ac:spMk id="147" creationId="{C0D9E5CF-FF9D-3849-9014-D95A97A7DBB4}"/>
          </ac:spMkLst>
        </pc:spChg>
        <pc:spChg chg="mod">
          <ac:chgData name="真吾 宮田" userId="4ba5a9ab-51ce-4310-98ef-e7601ee4f061" providerId="ADAL" clId="{748A67EF-D2EC-4FD6-A40D-5466BED9687D}" dt="2019-12-09T01:35:15.024" v="40" actId="164"/>
          <ac:spMkLst>
            <pc:docMk/>
            <pc:sldMk cId="4274836760" sldId="283"/>
            <ac:spMk id="148" creationId="{FF48CD99-6A81-704F-98CA-20E1F038A0DA}"/>
          </ac:spMkLst>
        </pc:spChg>
        <pc:spChg chg="mod">
          <ac:chgData name="真吾 宮田" userId="4ba5a9ab-51ce-4310-98ef-e7601ee4f061" providerId="ADAL" clId="{748A67EF-D2EC-4FD6-A40D-5466BED9687D}" dt="2019-12-09T01:35:15.024" v="40" actId="164"/>
          <ac:spMkLst>
            <pc:docMk/>
            <pc:sldMk cId="4274836760" sldId="283"/>
            <ac:spMk id="156" creationId="{0B80263C-2078-5C47-8891-37E36B6893AD}"/>
          </ac:spMkLst>
        </pc:spChg>
        <pc:spChg chg="mod">
          <ac:chgData name="真吾 宮田" userId="4ba5a9ab-51ce-4310-98ef-e7601ee4f061" providerId="ADAL" clId="{748A67EF-D2EC-4FD6-A40D-5466BED9687D}" dt="2019-12-09T01:35:15.024" v="40" actId="164"/>
          <ac:spMkLst>
            <pc:docMk/>
            <pc:sldMk cId="4274836760" sldId="283"/>
            <ac:spMk id="157" creationId="{E00747F5-692A-BC41-BF3B-45BEAC96C044}"/>
          </ac:spMkLst>
        </pc:spChg>
        <pc:spChg chg="mod">
          <ac:chgData name="真吾 宮田" userId="4ba5a9ab-51ce-4310-98ef-e7601ee4f061" providerId="ADAL" clId="{748A67EF-D2EC-4FD6-A40D-5466BED9687D}" dt="2019-12-09T01:35:15.024" v="40" actId="164"/>
          <ac:spMkLst>
            <pc:docMk/>
            <pc:sldMk cId="4274836760" sldId="283"/>
            <ac:spMk id="158" creationId="{FBF37ABB-879D-B340-9E18-1CEBC932CCB5}"/>
          </ac:spMkLst>
        </pc:spChg>
        <pc:spChg chg="mod">
          <ac:chgData name="真吾 宮田" userId="4ba5a9ab-51ce-4310-98ef-e7601ee4f061" providerId="ADAL" clId="{748A67EF-D2EC-4FD6-A40D-5466BED9687D}" dt="2019-12-09T01:35:15.024" v="40" actId="164"/>
          <ac:spMkLst>
            <pc:docMk/>
            <pc:sldMk cId="4274836760" sldId="283"/>
            <ac:spMk id="159" creationId="{1B16CED1-8B49-7C43-A530-0D3EB44FDCF7}"/>
          </ac:spMkLst>
        </pc:spChg>
        <pc:spChg chg="mod">
          <ac:chgData name="真吾 宮田" userId="4ba5a9ab-51ce-4310-98ef-e7601ee4f061" providerId="ADAL" clId="{748A67EF-D2EC-4FD6-A40D-5466BED9687D}" dt="2019-12-09T01:35:15.024" v="40" actId="164"/>
          <ac:spMkLst>
            <pc:docMk/>
            <pc:sldMk cId="4274836760" sldId="283"/>
            <ac:spMk id="160" creationId="{8AEC5743-D5F8-0244-849E-9BF98C16C967}"/>
          </ac:spMkLst>
        </pc:spChg>
        <pc:spChg chg="mod">
          <ac:chgData name="真吾 宮田" userId="4ba5a9ab-51ce-4310-98ef-e7601ee4f061" providerId="ADAL" clId="{748A67EF-D2EC-4FD6-A40D-5466BED9687D}" dt="2019-12-09T01:35:15.024" v="40" actId="164"/>
          <ac:spMkLst>
            <pc:docMk/>
            <pc:sldMk cId="4274836760" sldId="283"/>
            <ac:spMk id="161" creationId="{AF2550B8-7D6B-124C-B3FF-990FA500E397}"/>
          </ac:spMkLst>
        </pc:spChg>
        <pc:spChg chg="mod">
          <ac:chgData name="真吾 宮田" userId="4ba5a9ab-51ce-4310-98ef-e7601ee4f061" providerId="ADAL" clId="{748A67EF-D2EC-4FD6-A40D-5466BED9687D}" dt="2019-12-09T01:35:15.024" v="40" actId="164"/>
          <ac:spMkLst>
            <pc:docMk/>
            <pc:sldMk cId="4274836760" sldId="283"/>
            <ac:spMk id="162" creationId="{804557B3-5481-2F4D-BB8C-A718AC56B9A3}"/>
          </ac:spMkLst>
        </pc:spChg>
        <pc:spChg chg="mod">
          <ac:chgData name="真吾 宮田" userId="4ba5a9ab-51ce-4310-98ef-e7601ee4f061" providerId="ADAL" clId="{748A67EF-D2EC-4FD6-A40D-5466BED9687D}" dt="2019-12-09T01:35:15.024" v="40" actId="164"/>
          <ac:spMkLst>
            <pc:docMk/>
            <pc:sldMk cId="4274836760" sldId="283"/>
            <ac:spMk id="170" creationId="{02219827-1FF8-3449-A830-0E575BF285DC}"/>
          </ac:spMkLst>
        </pc:spChg>
        <pc:spChg chg="mod">
          <ac:chgData name="真吾 宮田" userId="4ba5a9ab-51ce-4310-98ef-e7601ee4f061" providerId="ADAL" clId="{748A67EF-D2EC-4FD6-A40D-5466BED9687D}" dt="2019-12-09T01:35:15.024" v="40" actId="164"/>
          <ac:spMkLst>
            <pc:docMk/>
            <pc:sldMk cId="4274836760" sldId="283"/>
            <ac:spMk id="171" creationId="{25D864CB-6A44-E146-ACA2-C27EF5F7E1BB}"/>
          </ac:spMkLst>
        </pc:spChg>
        <pc:spChg chg="mod">
          <ac:chgData name="真吾 宮田" userId="4ba5a9ab-51ce-4310-98ef-e7601ee4f061" providerId="ADAL" clId="{748A67EF-D2EC-4FD6-A40D-5466BED9687D}" dt="2019-12-09T01:35:15.024" v="40" actId="164"/>
          <ac:spMkLst>
            <pc:docMk/>
            <pc:sldMk cId="4274836760" sldId="283"/>
            <ac:spMk id="172" creationId="{155F68C6-31CB-ED45-9B7D-8C3AAD94F941}"/>
          </ac:spMkLst>
        </pc:spChg>
        <pc:spChg chg="mod">
          <ac:chgData name="真吾 宮田" userId="4ba5a9ab-51ce-4310-98ef-e7601ee4f061" providerId="ADAL" clId="{748A67EF-D2EC-4FD6-A40D-5466BED9687D}" dt="2019-12-09T01:35:15.024" v="40" actId="164"/>
          <ac:spMkLst>
            <pc:docMk/>
            <pc:sldMk cId="4274836760" sldId="283"/>
            <ac:spMk id="173" creationId="{9CE7A15E-01C6-B141-AE30-1588042398CF}"/>
          </ac:spMkLst>
        </pc:spChg>
        <pc:spChg chg="mod">
          <ac:chgData name="真吾 宮田" userId="4ba5a9ab-51ce-4310-98ef-e7601ee4f061" providerId="ADAL" clId="{748A67EF-D2EC-4FD6-A40D-5466BED9687D}" dt="2019-12-09T01:35:15.024" v="40" actId="164"/>
          <ac:spMkLst>
            <pc:docMk/>
            <pc:sldMk cId="4274836760" sldId="283"/>
            <ac:spMk id="176" creationId="{E2B73564-CE56-CC4F-8EC6-DC910F744DA5}"/>
          </ac:spMkLst>
        </pc:spChg>
        <pc:spChg chg="mod">
          <ac:chgData name="真吾 宮田" userId="4ba5a9ab-51ce-4310-98ef-e7601ee4f061" providerId="ADAL" clId="{748A67EF-D2EC-4FD6-A40D-5466BED9687D}" dt="2019-12-09T01:35:15.024" v="40" actId="164"/>
          <ac:spMkLst>
            <pc:docMk/>
            <pc:sldMk cId="4274836760" sldId="283"/>
            <ac:spMk id="177" creationId="{1D75207A-014C-8042-9421-9ACBADE68618}"/>
          </ac:spMkLst>
        </pc:spChg>
        <pc:spChg chg="mod">
          <ac:chgData name="真吾 宮田" userId="4ba5a9ab-51ce-4310-98ef-e7601ee4f061" providerId="ADAL" clId="{748A67EF-D2EC-4FD6-A40D-5466BED9687D}" dt="2019-12-09T01:35:15.024" v="40" actId="164"/>
          <ac:spMkLst>
            <pc:docMk/>
            <pc:sldMk cId="4274836760" sldId="283"/>
            <ac:spMk id="187" creationId="{F9855AB6-17D1-0645-8C6E-A63D718EE6BC}"/>
          </ac:spMkLst>
        </pc:spChg>
        <pc:spChg chg="mod">
          <ac:chgData name="真吾 宮田" userId="4ba5a9ab-51ce-4310-98ef-e7601ee4f061" providerId="ADAL" clId="{748A67EF-D2EC-4FD6-A40D-5466BED9687D}" dt="2019-12-09T01:35:15.024" v="40" actId="164"/>
          <ac:spMkLst>
            <pc:docMk/>
            <pc:sldMk cId="4274836760" sldId="283"/>
            <ac:spMk id="188" creationId="{233BCE07-6152-7D4C-A73E-DF9D9C174730}"/>
          </ac:spMkLst>
        </pc:spChg>
        <pc:spChg chg="mod">
          <ac:chgData name="真吾 宮田" userId="4ba5a9ab-51ce-4310-98ef-e7601ee4f061" providerId="ADAL" clId="{748A67EF-D2EC-4FD6-A40D-5466BED9687D}" dt="2019-12-09T01:35:15.024" v="40" actId="164"/>
          <ac:spMkLst>
            <pc:docMk/>
            <pc:sldMk cId="4274836760" sldId="283"/>
            <ac:spMk id="189" creationId="{C253264E-1B81-FF44-9825-1ACFB99CB924}"/>
          </ac:spMkLst>
        </pc:spChg>
        <pc:spChg chg="mod">
          <ac:chgData name="真吾 宮田" userId="4ba5a9ab-51ce-4310-98ef-e7601ee4f061" providerId="ADAL" clId="{748A67EF-D2EC-4FD6-A40D-5466BED9687D}" dt="2019-12-09T01:35:15.024" v="40" actId="164"/>
          <ac:spMkLst>
            <pc:docMk/>
            <pc:sldMk cId="4274836760" sldId="283"/>
            <ac:spMk id="190" creationId="{BCA036DF-C419-E84B-A573-28FBC551BA3E}"/>
          </ac:spMkLst>
        </pc:spChg>
        <pc:spChg chg="mod">
          <ac:chgData name="真吾 宮田" userId="4ba5a9ab-51ce-4310-98ef-e7601ee4f061" providerId="ADAL" clId="{748A67EF-D2EC-4FD6-A40D-5466BED9687D}" dt="2019-12-09T01:35:15.024" v="40" actId="164"/>
          <ac:spMkLst>
            <pc:docMk/>
            <pc:sldMk cId="4274836760" sldId="283"/>
            <ac:spMk id="191" creationId="{32452922-F5C8-004C-BBBC-66C126D88786}"/>
          </ac:spMkLst>
        </pc:spChg>
        <pc:spChg chg="mod">
          <ac:chgData name="真吾 宮田" userId="4ba5a9ab-51ce-4310-98ef-e7601ee4f061" providerId="ADAL" clId="{748A67EF-D2EC-4FD6-A40D-5466BED9687D}" dt="2019-12-09T01:35:15.024" v="40" actId="164"/>
          <ac:spMkLst>
            <pc:docMk/>
            <pc:sldMk cId="4274836760" sldId="283"/>
            <ac:spMk id="198" creationId="{59C52B86-27C3-624C-9BA4-A691BE1C63C5}"/>
          </ac:spMkLst>
        </pc:spChg>
        <pc:spChg chg="mod">
          <ac:chgData name="真吾 宮田" userId="4ba5a9ab-51ce-4310-98ef-e7601ee4f061" providerId="ADAL" clId="{748A67EF-D2EC-4FD6-A40D-5466BED9687D}" dt="2019-12-09T01:35:15.024" v="40" actId="164"/>
          <ac:spMkLst>
            <pc:docMk/>
            <pc:sldMk cId="4274836760" sldId="283"/>
            <ac:spMk id="199" creationId="{A6FA502E-D94C-5F4D-BA4A-E1A4FEED55F6}"/>
          </ac:spMkLst>
        </pc:spChg>
        <pc:grpChg chg="add mod">
          <ac:chgData name="真吾 宮田" userId="4ba5a9ab-51ce-4310-98ef-e7601ee4f061" providerId="ADAL" clId="{748A67EF-D2EC-4FD6-A40D-5466BED9687D}" dt="2019-12-09T01:35:15.024" v="40" actId="164"/>
          <ac:grpSpMkLst>
            <pc:docMk/>
            <pc:sldMk cId="4274836760" sldId="283"/>
            <ac:grpSpMk id="2" creationId="{4BD0C3E0-F091-451E-8F6F-1972669DCA6A}"/>
          </ac:grpSpMkLst>
        </pc:grpChg>
        <pc:grpChg chg="mod">
          <ac:chgData name="真吾 宮田" userId="4ba5a9ab-51ce-4310-98ef-e7601ee4f061" providerId="ADAL" clId="{748A67EF-D2EC-4FD6-A40D-5466BED9687D}" dt="2019-12-09T01:35:15.024" v="40" actId="164"/>
          <ac:grpSpMkLst>
            <pc:docMk/>
            <pc:sldMk cId="4274836760" sldId="283"/>
            <ac:grpSpMk id="146" creationId="{9112968A-5660-5E47-8F02-688E009ABC2F}"/>
          </ac:grpSpMkLst>
        </pc:grpChg>
        <pc:picChg chg="mod">
          <ac:chgData name="真吾 宮田" userId="4ba5a9ab-51ce-4310-98ef-e7601ee4f061" providerId="ADAL" clId="{748A67EF-D2EC-4FD6-A40D-5466BED9687D}" dt="2019-12-09T01:35:15.024" v="40" actId="164"/>
          <ac:picMkLst>
            <pc:docMk/>
            <pc:sldMk cId="4274836760" sldId="283"/>
            <ac:picMk id="92" creationId="{00E19505-987A-A543-9291-9CE2C84EECE0}"/>
          </ac:picMkLst>
        </pc:picChg>
        <pc:picChg chg="mod">
          <ac:chgData name="真吾 宮田" userId="4ba5a9ab-51ce-4310-98ef-e7601ee4f061" providerId="ADAL" clId="{748A67EF-D2EC-4FD6-A40D-5466BED9687D}" dt="2019-12-09T01:35:15.024" v="40" actId="164"/>
          <ac:picMkLst>
            <pc:docMk/>
            <pc:sldMk cId="4274836760" sldId="283"/>
            <ac:picMk id="93" creationId="{B985A513-FEFE-104A-921B-9C3A2EF3B0E5}"/>
          </ac:picMkLst>
        </pc:picChg>
        <pc:picChg chg="mod">
          <ac:chgData name="真吾 宮田" userId="4ba5a9ab-51ce-4310-98ef-e7601ee4f061" providerId="ADAL" clId="{748A67EF-D2EC-4FD6-A40D-5466BED9687D}" dt="2019-12-09T01:35:15.024" v="40" actId="164"/>
          <ac:picMkLst>
            <pc:docMk/>
            <pc:sldMk cId="4274836760" sldId="283"/>
            <ac:picMk id="94" creationId="{67AC9509-DCAB-3246-A7DC-BC4CFC4D23DB}"/>
          </ac:picMkLst>
        </pc:picChg>
        <pc:picChg chg="mod">
          <ac:chgData name="真吾 宮田" userId="4ba5a9ab-51ce-4310-98ef-e7601ee4f061" providerId="ADAL" clId="{748A67EF-D2EC-4FD6-A40D-5466BED9687D}" dt="2019-12-09T01:35:15.024" v="40" actId="164"/>
          <ac:picMkLst>
            <pc:docMk/>
            <pc:sldMk cId="4274836760" sldId="283"/>
            <ac:picMk id="96" creationId="{9F6A2678-D328-624B-AFF0-B3B226AF48CC}"/>
          </ac:picMkLst>
        </pc:picChg>
        <pc:picChg chg="mod">
          <ac:chgData name="真吾 宮田" userId="4ba5a9ab-51ce-4310-98ef-e7601ee4f061" providerId="ADAL" clId="{748A67EF-D2EC-4FD6-A40D-5466BED9687D}" dt="2019-12-09T01:35:15.024" v="40" actId="164"/>
          <ac:picMkLst>
            <pc:docMk/>
            <pc:sldMk cId="4274836760" sldId="283"/>
            <ac:picMk id="175" creationId="{62A2FDE7-986F-4743-88A2-CE97046A91ED}"/>
          </ac:picMkLst>
        </pc:picChg>
      </pc:sldChg>
      <pc:sldChg chg="addSp modSp">
        <pc:chgData name="真吾 宮田" userId="4ba5a9ab-51ce-4310-98ef-e7601ee4f061" providerId="ADAL" clId="{748A67EF-D2EC-4FD6-A40D-5466BED9687D}" dt="2019-12-19T07:26:48.957" v="777"/>
        <pc:sldMkLst>
          <pc:docMk/>
          <pc:sldMk cId="3385161131" sldId="284"/>
        </pc:sldMkLst>
        <pc:spChg chg="mod">
          <ac:chgData name="真吾 宮田" userId="4ba5a9ab-51ce-4310-98ef-e7601ee4f061" providerId="ADAL" clId="{748A67EF-D2EC-4FD6-A40D-5466BED9687D}" dt="2019-12-09T02:21:55.413" v="51" actId="164"/>
          <ac:spMkLst>
            <pc:docMk/>
            <pc:sldMk cId="3385161131" sldId="284"/>
            <ac:spMk id="2" creationId="{D0C01BB2-1239-5B46-9374-2675E3CF24E4}"/>
          </ac:spMkLst>
        </pc:spChg>
        <pc:spChg chg="mod">
          <ac:chgData name="真吾 宮田" userId="4ba5a9ab-51ce-4310-98ef-e7601ee4f061" providerId="ADAL" clId="{748A67EF-D2EC-4FD6-A40D-5466BED9687D}" dt="2019-12-19T07:26:48.957" v="777"/>
          <ac:spMkLst>
            <pc:docMk/>
            <pc:sldMk cId="3385161131" sldId="284"/>
            <ac:spMk id="42" creationId="{0EAC0BA1-0B77-4B19-A9A4-872CA309DBB0}"/>
          </ac:spMkLst>
        </pc:spChg>
        <pc:spChg chg="mod">
          <ac:chgData name="真吾 宮田" userId="4ba5a9ab-51ce-4310-98ef-e7601ee4f061" providerId="ADAL" clId="{748A67EF-D2EC-4FD6-A40D-5466BED9687D}" dt="2019-12-09T02:21:30.199" v="47" actId="1035"/>
          <ac:spMkLst>
            <pc:docMk/>
            <pc:sldMk cId="3385161131" sldId="284"/>
            <ac:spMk id="97" creationId="{9E60E397-5C68-FD48-80CE-0157EF318DC1}"/>
          </ac:spMkLst>
        </pc:spChg>
        <pc:spChg chg="mod">
          <ac:chgData name="真吾 宮田" userId="4ba5a9ab-51ce-4310-98ef-e7601ee4f061" providerId="ADAL" clId="{748A67EF-D2EC-4FD6-A40D-5466BED9687D}" dt="2019-12-09T02:21:42.472" v="49" actId="164"/>
          <ac:spMkLst>
            <pc:docMk/>
            <pc:sldMk cId="3385161131" sldId="284"/>
            <ac:spMk id="250" creationId="{84AADE6F-6BD1-8347-8C71-D7F31CF2BDBB}"/>
          </ac:spMkLst>
        </pc:spChg>
        <pc:spChg chg="mod">
          <ac:chgData name="真吾 宮田" userId="4ba5a9ab-51ce-4310-98ef-e7601ee4f061" providerId="ADAL" clId="{748A67EF-D2EC-4FD6-A40D-5466BED9687D}" dt="2019-12-09T02:21:42.472" v="49" actId="164"/>
          <ac:spMkLst>
            <pc:docMk/>
            <pc:sldMk cId="3385161131" sldId="284"/>
            <ac:spMk id="251" creationId="{A2A03819-9010-864E-A841-CADB4C1A6DB4}"/>
          </ac:spMkLst>
        </pc:spChg>
        <pc:spChg chg="mod">
          <ac:chgData name="真吾 宮田" userId="4ba5a9ab-51ce-4310-98ef-e7601ee4f061" providerId="ADAL" clId="{748A67EF-D2EC-4FD6-A40D-5466BED9687D}" dt="2019-12-09T02:21:42.472" v="49" actId="164"/>
          <ac:spMkLst>
            <pc:docMk/>
            <pc:sldMk cId="3385161131" sldId="284"/>
            <ac:spMk id="252" creationId="{F22EB7E4-D2CB-4849-8C6C-4E6D2AFC7154}"/>
          </ac:spMkLst>
        </pc:spChg>
        <pc:spChg chg="mod">
          <ac:chgData name="真吾 宮田" userId="4ba5a9ab-51ce-4310-98ef-e7601ee4f061" providerId="ADAL" clId="{748A67EF-D2EC-4FD6-A40D-5466BED9687D}" dt="2019-12-09T02:21:38.765" v="48" actId="164"/>
          <ac:spMkLst>
            <pc:docMk/>
            <pc:sldMk cId="3385161131" sldId="284"/>
            <ac:spMk id="260" creationId="{1931CE5C-5069-BE46-9D86-2430C66F6D78}"/>
          </ac:spMkLst>
        </pc:spChg>
        <pc:spChg chg="mod">
          <ac:chgData name="真吾 宮田" userId="4ba5a9ab-51ce-4310-98ef-e7601ee4f061" providerId="ADAL" clId="{748A67EF-D2EC-4FD6-A40D-5466BED9687D}" dt="2019-12-09T02:21:38.765" v="48" actId="164"/>
          <ac:spMkLst>
            <pc:docMk/>
            <pc:sldMk cId="3385161131" sldId="284"/>
            <ac:spMk id="261" creationId="{AC89A247-B390-D543-93A5-F0702A8640EB}"/>
          </ac:spMkLst>
        </pc:spChg>
        <pc:spChg chg="mod">
          <ac:chgData name="真吾 宮田" userId="4ba5a9ab-51ce-4310-98ef-e7601ee4f061" providerId="ADAL" clId="{748A67EF-D2EC-4FD6-A40D-5466BED9687D}" dt="2019-12-09T02:21:47.191" v="50" actId="164"/>
          <ac:spMkLst>
            <pc:docMk/>
            <pc:sldMk cId="3385161131" sldId="284"/>
            <ac:spMk id="264" creationId="{7E8E9EB8-BB45-2442-BF16-E6B57AAC40F9}"/>
          </ac:spMkLst>
        </pc:spChg>
        <pc:spChg chg="mod">
          <ac:chgData name="真吾 宮田" userId="4ba5a9ab-51ce-4310-98ef-e7601ee4f061" providerId="ADAL" clId="{748A67EF-D2EC-4FD6-A40D-5466BED9687D}" dt="2019-12-09T02:21:47.191" v="50" actId="164"/>
          <ac:spMkLst>
            <pc:docMk/>
            <pc:sldMk cId="3385161131" sldId="284"/>
            <ac:spMk id="265" creationId="{7385904F-9A8C-9749-9A3F-25152813063C}"/>
          </ac:spMkLst>
        </pc:spChg>
        <pc:grpChg chg="add mod">
          <ac:chgData name="真吾 宮田" userId="4ba5a9ab-51ce-4310-98ef-e7601ee4f061" providerId="ADAL" clId="{748A67EF-D2EC-4FD6-A40D-5466BED9687D}" dt="2019-12-09T02:21:55.413" v="51" actId="164"/>
          <ac:grpSpMkLst>
            <pc:docMk/>
            <pc:sldMk cId="3385161131" sldId="284"/>
            <ac:grpSpMk id="3" creationId="{AB4E70B5-8D7B-4F2A-9992-50620149BAAF}"/>
          </ac:grpSpMkLst>
        </pc:grpChg>
        <pc:grpChg chg="add mod">
          <ac:chgData name="真吾 宮田" userId="4ba5a9ab-51ce-4310-98ef-e7601ee4f061" providerId="ADAL" clId="{748A67EF-D2EC-4FD6-A40D-5466BED9687D}" dt="2019-12-09T02:21:55.413" v="51" actId="164"/>
          <ac:grpSpMkLst>
            <pc:docMk/>
            <pc:sldMk cId="3385161131" sldId="284"/>
            <ac:grpSpMk id="4" creationId="{BD200982-1BA8-4A12-8B4F-403E1C7F3383}"/>
          </ac:grpSpMkLst>
        </pc:grpChg>
        <pc:grpChg chg="add mod">
          <ac:chgData name="真吾 宮田" userId="4ba5a9ab-51ce-4310-98ef-e7601ee4f061" providerId="ADAL" clId="{748A67EF-D2EC-4FD6-A40D-5466BED9687D}" dt="2019-12-09T02:21:55.413" v="51" actId="164"/>
          <ac:grpSpMkLst>
            <pc:docMk/>
            <pc:sldMk cId="3385161131" sldId="284"/>
            <ac:grpSpMk id="5" creationId="{5B11293B-85E4-4C7C-84F1-286132FD2E5E}"/>
          </ac:grpSpMkLst>
        </pc:grpChg>
        <pc:grpChg chg="add mod">
          <ac:chgData name="真吾 宮田" userId="4ba5a9ab-51ce-4310-98ef-e7601ee4f061" providerId="ADAL" clId="{748A67EF-D2EC-4FD6-A40D-5466BED9687D}" dt="2019-12-09T02:21:59.956" v="52" actId="164"/>
          <ac:grpSpMkLst>
            <pc:docMk/>
            <pc:sldMk cId="3385161131" sldId="284"/>
            <ac:grpSpMk id="6" creationId="{FA328931-FEA0-4AEA-B061-49EA69C7A2D2}"/>
          </ac:grpSpMkLst>
        </pc:grpChg>
        <pc:grpChg chg="add mod">
          <ac:chgData name="真吾 宮田" userId="4ba5a9ab-51ce-4310-98ef-e7601ee4f061" providerId="ADAL" clId="{748A67EF-D2EC-4FD6-A40D-5466BED9687D}" dt="2019-12-09T02:21:59.956" v="52" actId="164"/>
          <ac:grpSpMkLst>
            <pc:docMk/>
            <pc:sldMk cId="3385161131" sldId="284"/>
            <ac:grpSpMk id="7" creationId="{CF01889C-E1C9-402E-871D-9FD5B206F671}"/>
          </ac:grpSpMkLst>
        </pc:grpChg>
        <pc:grpChg chg="mod">
          <ac:chgData name="真吾 宮田" userId="4ba5a9ab-51ce-4310-98ef-e7601ee4f061" providerId="ADAL" clId="{748A67EF-D2EC-4FD6-A40D-5466BED9687D}" dt="2019-12-09T02:21:59.956" v="52" actId="164"/>
          <ac:grpSpMkLst>
            <pc:docMk/>
            <pc:sldMk cId="3385161131" sldId="284"/>
            <ac:grpSpMk id="89" creationId="{1431C291-125D-974D-88C4-5AFACEE34CFC}"/>
          </ac:grpSpMkLst>
        </pc:grpChg>
      </pc:sldChg>
      <pc:sldChg chg="addSp modSp">
        <pc:chgData name="真吾 宮田" userId="4ba5a9ab-51ce-4310-98ef-e7601ee4f061" providerId="ADAL" clId="{748A67EF-D2EC-4FD6-A40D-5466BED9687D}" dt="2019-12-19T07:30:57.763" v="887"/>
        <pc:sldMkLst>
          <pc:docMk/>
          <pc:sldMk cId="1894109844" sldId="285"/>
        </pc:sldMkLst>
        <pc:spChg chg="mod">
          <ac:chgData name="真吾 宮田" userId="4ba5a9ab-51ce-4310-98ef-e7601ee4f061" providerId="ADAL" clId="{748A67EF-D2EC-4FD6-A40D-5466BED9687D}" dt="2019-12-09T02:46:10.646" v="56" actId="164"/>
          <ac:spMkLst>
            <pc:docMk/>
            <pc:sldMk cId="1894109844" sldId="285"/>
            <ac:spMk id="2" creationId="{335C9AAD-CCE4-4B4D-9064-8162795A1ADB}"/>
          </ac:spMkLst>
        </pc:spChg>
        <pc:spChg chg="mod">
          <ac:chgData name="真吾 宮田" userId="4ba5a9ab-51ce-4310-98ef-e7601ee4f061" providerId="ADAL" clId="{748A67EF-D2EC-4FD6-A40D-5466BED9687D}" dt="2019-12-09T02:46:10.646" v="56" actId="164"/>
          <ac:spMkLst>
            <pc:docMk/>
            <pc:sldMk cId="1894109844" sldId="285"/>
            <ac:spMk id="6" creationId="{EB38DAC9-546A-9E43-B49A-5C7015DF04EE}"/>
          </ac:spMkLst>
        </pc:spChg>
        <pc:spChg chg="mod">
          <ac:chgData name="真吾 宮田" userId="4ba5a9ab-51ce-4310-98ef-e7601ee4f061" providerId="ADAL" clId="{748A67EF-D2EC-4FD6-A40D-5466BED9687D}" dt="2019-12-09T02:46:10.646" v="56" actId="164"/>
          <ac:spMkLst>
            <pc:docMk/>
            <pc:sldMk cId="1894109844" sldId="285"/>
            <ac:spMk id="29" creationId="{AEF27D0C-3873-6544-860E-1B62B015F6C5}"/>
          </ac:spMkLst>
        </pc:spChg>
        <pc:spChg chg="mod">
          <ac:chgData name="真吾 宮田" userId="4ba5a9ab-51ce-4310-98ef-e7601ee4f061" providerId="ADAL" clId="{748A67EF-D2EC-4FD6-A40D-5466BED9687D}" dt="2019-12-09T02:46:10.646" v="56" actId="164"/>
          <ac:spMkLst>
            <pc:docMk/>
            <pc:sldMk cId="1894109844" sldId="285"/>
            <ac:spMk id="31" creationId="{20F3F870-6467-8F48-8787-66BA9159C511}"/>
          </ac:spMkLst>
        </pc:spChg>
        <pc:spChg chg="mod">
          <ac:chgData name="真吾 宮田" userId="4ba5a9ab-51ce-4310-98ef-e7601ee4f061" providerId="ADAL" clId="{748A67EF-D2EC-4FD6-A40D-5466BED9687D}" dt="2019-12-09T02:46:10.646" v="56" actId="164"/>
          <ac:spMkLst>
            <pc:docMk/>
            <pc:sldMk cId="1894109844" sldId="285"/>
            <ac:spMk id="33" creationId="{251CA305-851D-2C48-8C0B-C7495DC6652A}"/>
          </ac:spMkLst>
        </pc:spChg>
        <pc:spChg chg="mod">
          <ac:chgData name="真吾 宮田" userId="4ba5a9ab-51ce-4310-98ef-e7601ee4f061" providerId="ADAL" clId="{748A67EF-D2EC-4FD6-A40D-5466BED9687D}" dt="2019-12-09T02:46:10.646" v="56" actId="164"/>
          <ac:spMkLst>
            <pc:docMk/>
            <pc:sldMk cId="1894109844" sldId="285"/>
            <ac:spMk id="35" creationId="{FEC95F53-F3BE-B54F-81BE-057F1021A8F9}"/>
          </ac:spMkLst>
        </pc:spChg>
        <pc:spChg chg="mod">
          <ac:chgData name="真吾 宮田" userId="4ba5a9ab-51ce-4310-98ef-e7601ee4f061" providerId="ADAL" clId="{748A67EF-D2EC-4FD6-A40D-5466BED9687D}" dt="2019-12-09T02:46:10.646" v="56" actId="164"/>
          <ac:spMkLst>
            <pc:docMk/>
            <pc:sldMk cId="1894109844" sldId="285"/>
            <ac:spMk id="36" creationId="{FFC56A75-9B9D-CB49-B42F-0A0FFE31BD93}"/>
          </ac:spMkLst>
        </pc:spChg>
        <pc:spChg chg="mod">
          <ac:chgData name="真吾 宮田" userId="4ba5a9ab-51ce-4310-98ef-e7601ee4f061" providerId="ADAL" clId="{748A67EF-D2EC-4FD6-A40D-5466BED9687D}" dt="2019-12-09T02:46:10.646" v="56" actId="164"/>
          <ac:spMkLst>
            <pc:docMk/>
            <pc:sldMk cId="1894109844" sldId="285"/>
            <ac:spMk id="37" creationId="{DCF0C7C3-CE37-C44D-965E-4AE6534C3D01}"/>
          </ac:spMkLst>
        </pc:spChg>
        <pc:spChg chg="mod">
          <ac:chgData name="真吾 宮田" userId="4ba5a9ab-51ce-4310-98ef-e7601ee4f061" providerId="ADAL" clId="{748A67EF-D2EC-4FD6-A40D-5466BED9687D}" dt="2019-12-19T07:30:57.763" v="887"/>
          <ac:spMkLst>
            <pc:docMk/>
            <pc:sldMk cId="1894109844" sldId="285"/>
            <ac:spMk id="38" creationId="{2EC2E870-832D-F04D-B1CF-C3780C960B8D}"/>
          </ac:spMkLst>
        </pc:spChg>
        <pc:spChg chg="mod">
          <ac:chgData name="真吾 宮田" userId="4ba5a9ab-51ce-4310-98ef-e7601ee4f061" providerId="ADAL" clId="{748A67EF-D2EC-4FD6-A40D-5466BED9687D}" dt="2019-12-09T02:46:10.646" v="56" actId="164"/>
          <ac:spMkLst>
            <pc:docMk/>
            <pc:sldMk cId="1894109844" sldId="285"/>
            <ac:spMk id="40" creationId="{E44B0685-07DE-4463-9C46-3DA4512A26EF}"/>
          </ac:spMkLst>
        </pc:spChg>
        <pc:spChg chg="mod">
          <ac:chgData name="真吾 宮田" userId="4ba5a9ab-51ce-4310-98ef-e7601ee4f061" providerId="ADAL" clId="{748A67EF-D2EC-4FD6-A40D-5466BED9687D}" dt="2019-12-19T07:28:53.341" v="874" actId="20577"/>
          <ac:spMkLst>
            <pc:docMk/>
            <pc:sldMk cId="1894109844" sldId="285"/>
            <ac:spMk id="42" creationId="{0EAC0BA1-0B77-4B19-A9A4-872CA309DBB0}"/>
          </ac:spMkLst>
        </pc:spChg>
        <pc:grpChg chg="add mod">
          <ac:chgData name="真吾 宮田" userId="4ba5a9ab-51ce-4310-98ef-e7601ee4f061" providerId="ADAL" clId="{748A67EF-D2EC-4FD6-A40D-5466BED9687D}" dt="2019-12-09T02:46:10.646" v="56" actId="164"/>
          <ac:grpSpMkLst>
            <pc:docMk/>
            <pc:sldMk cId="1894109844" sldId="285"/>
            <ac:grpSpMk id="3" creationId="{E42D0FD5-F999-48D2-8896-9CDF52D01378}"/>
          </ac:grpSpMkLst>
        </pc:grpChg>
        <pc:grpChg chg="mod">
          <ac:chgData name="真吾 宮田" userId="4ba5a9ab-51ce-4310-98ef-e7601ee4f061" providerId="ADAL" clId="{748A67EF-D2EC-4FD6-A40D-5466BED9687D}" dt="2019-12-09T02:46:10.646" v="56" actId="164"/>
          <ac:grpSpMkLst>
            <pc:docMk/>
            <pc:sldMk cId="1894109844" sldId="285"/>
            <ac:grpSpMk id="7" creationId="{6B0E18AC-FC64-6949-B726-4E600E0EB063}"/>
          </ac:grpSpMkLst>
        </pc:grpChg>
        <pc:grpChg chg="mod">
          <ac:chgData name="真吾 宮田" userId="4ba5a9ab-51ce-4310-98ef-e7601ee4f061" providerId="ADAL" clId="{748A67EF-D2EC-4FD6-A40D-5466BED9687D}" dt="2019-12-09T02:46:10.646" v="56" actId="164"/>
          <ac:grpSpMkLst>
            <pc:docMk/>
            <pc:sldMk cId="1894109844" sldId="285"/>
            <ac:grpSpMk id="15" creationId="{F0C540CD-A6D2-FF42-B7C2-8BD997715F7F}"/>
          </ac:grpSpMkLst>
        </pc:grpChg>
        <pc:picChg chg="mod">
          <ac:chgData name="真吾 宮田" userId="4ba5a9ab-51ce-4310-98ef-e7601ee4f061" providerId="ADAL" clId="{748A67EF-D2EC-4FD6-A40D-5466BED9687D}" dt="2019-12-09T02:46:10.646" v="56" actId="164"/>
          <ac:picMkLst>
            <pc:docMk/>
            <pc:sldMk cId="1894109844" sldId="285"/>
            <ac:picMk id="30" creationId="{3CAD071E-B5AA-1445-94E1-C0B3CDF24CAD}"/>
          </ac:picMkLst>
        </pc:picChg>
      </pc:sldChg>
      <pc:sldChg chg="modSp">
        <pc:chgData name="真吾 宮田" userId="4ba5a9ab-51ce-4310-98ef-e7601ee4f061" providerId="ADAL" clId="{748A67EF-D2EC-4FD6-A40D-5466BED9687D}" dt="2019-12-19T07:27:00.046" v="797"/>
        <pc:sldMkLst>
          <pc:docMk/>
          <pc:sldMk cId="722654167" sldId="286"/>
        </pc:sldMkLst>
        <pc:spChg chg="mod">
          <ac:chgData name="真吾 宮田" userId="4ba5a9ab-51ce-4310-98ef-e7601ee4f061" providerId="ADAL" clId="{748A67EF-D2EC-4FD6-A40D-5466BED9687D}" dt="2019-12-19T07:27:00.046" v="797"/>
          <ac:spMkLst>
            <pc:docMk/>
            <pc:sldMk cId="722654167" sldId="286"/>
            <ac:spMk id="42" creationId="{0EAC0BA1-0B77-4B19-A9A4-872CA309DBB0}"/>
          </ac:spMkLst>
        </pc:spChg>
      </pc:sldChg>
      <pc:sldChg chg="addSp modSp">
        <pc:chgData name="真吾 宮田" userId="4ba5a9ab-51ce-4310-98ef-e7601ee4f061" providerId="ADAL" clId="{748A67EF-D2EC-4FD6-A40D-5466BED9687D}" dt="2019-12-19T07:32:01.551" v="910" actId="20577"/>
        <pc:sldMkLst>
          <pc:docMk/>
          <pc:sldMk cId="4018239170" sldId="287"/>
        </pc:sldMkLst>
        <pc:spChg chg="mod">
          <ac:chgData name="真吾 宮田" userId="4ba5a9ab-51ce-4310-98ef-e7601ee4f061" providerId="ADAL" clId="{748A67EF-D2EC-4FD6-A40D-5466BED9687D}" dt="2019-12-09T03:24:23.086" v="57" actId="164"/>
          <ac:spMkLst>
            <pc:docMk/>
            <pc:sldMk cId="4018239170" sldId="287"/>
            <ac:spMk id="2" creationId="{E5CC13C6-F21A-4284-BCE5-9B23C5E6B472}"/>
          </ac:spMkLst>
        </pc:spChg>
        <pc:spChg chg="mod">
          <ac:chgData name="真吾 宮田" userId="4ba5a9ab-51ce-4310-98ef-e7601ee4f061" providerId="ADAL" clId="{748A67EF-D2EC-4FD6-A40D-5466BED9687D}" dt="2019-12-09T05:29:46.698" v="104" actId="164"/>
          <ac:spMkLst>
            <pc:docMk/>
            <pc:sldMk cId="4018239170" sldId="287"/>
            <ac:spMk id="8" creationId="{21F25BDB-4540-4534-B708-F1368E414EB5}"/>
          </ac:spMkLst>
        </pc:spChg>
        <pc:spChg chg="mod">
          <ac:chgData name="真吾 宮田" userId="4ba5a9ab-51ce-4310-98ef-e7601ee4f061" providerId="ADAL" clId="{748A67EF-D2EC-4FD6-A40D-5466BED9687D}" dt="2019-12-09T05:29:46.698" v="104" actId="164"/>
          <ac:spMkLst>
            <pc:docMk/>
            <pc:sldMk cId="4018239170" sldId="287"/>
            <ac:spMk id="40" creationId="{A03AF6B3-2216-4181-9C05-C7355DD65D2E}"/>
          </ac:spMkLst>
        </pc:spChg>
        <pc:spChg chg="mod">
          <ac:chgData name="真吾 宮田" userId="4ba5a9ab-51ce-4310-98ef-e7601ee4f061" providerId="ADAL" clId="{748A67EF-D2EC-4FD6-A40D-5466BED9687D}" dt="2019-12-19T07:32:01.551" v="910" actId="20577"/>
          <ac:spMkLst>
            <pc:docMk/>
            <pc:sldMk cId="4018239170" sldId="287"/>
            <ac:spMk id="42" creationId="{0EAC0BA1-0B77-4B19-A9A4-872CA309DBB0}"/>
          </ac:spMkLst>
        </pc:spChg>
        <pc:spChg chg="mod">
          <ac:chgData name="真吾 宮田" userId="4ba5a9ab-51ce-4310-98ef-e7601ee4f061" providerId="ADAL" clId="{748A67EF-D2EC-4FD6-A40D-5466BED9687D}" dt="2019-12-09T05:29:46.698" v="104" actId="164"/>
          <ac:spMkLst>
            <pc:docMk/>
            <pc:sldMk cId="4018239170" sldId="287"/>
            <ac:spMk id="46" creationId="{8307BBCB-E061-4244-B52B-ECC17776FA90}"/>
          </ac:spMkLst>
        </pc:spChg>
        <pc:spChg chg="mod">
          <ac:chgData name="真吾 宮田" userId="4ba5a9ab-51ce-4310-98ef-e7601ee4f061" providerId="ADAL" clId="{748A67EF-D2EC-4FD6-A40D-5466BED9687D}" dt="2019-12-09T05:29:46.698" v="104" actId="164"/>
          <ac:spMkLst>
            <pc:docMk/>
            <pc:sldMk cId="4018239170" sldId="287"/>
            <ac:spMk id="47" creationId="{525E7B07-CD6B-4DA4-839D-04281C91561C}"/>
          </ac:spMkLst>
        </pc:spChg>
        <pc:spChg chg="mod">
          <ac:chgData name="真吾 宮田" userId="4ba5a9ab-51ce-4310-98ef-e7601ee4f061" providerId="ADAL" clId="{748A67EF-D2EC-4FD6-A40D-5466BED9687D}" dt="2019-12-09T05:29:46.698" v="104" actId="164"/>
          <ac:spMkLst>
            <pc:docMk/>
            <pc:sldMk cId="4018239170" sldId="287"/>
            <ac:spMk id="48" creationId="{381C6C6E-3058-4748-B535-C3D9EC7F43B6}"/>
          </ac:spMkLst>
        </pc:spChg>
        <pc:spChg chg="mod">
          <ac:chgData name="真吾 宮田" userId="4ba5a9ab-51ce-4310-98ef-e7601ee4f061" providerId="ADAL" clId="{748A67EF-D2EC-4FD6-A40D-5466BED9687D}" dt="2019-12-09T05:29:46.698" v="104" actId="164"/>
          <ac:spMkLst>
            <pc:docMk/>
            <pc:sldMk cId="4018239170" sldId="287"/>
            <ac:spMk id="53" creationId="{FF1D5019-50D3-409B-8579-25B30B0C555E}"/>
          </ac:spMkLst>
        </pc:spChg>
        <pc:spChg chg="mod">
          <ac:chgData name="真吾 宮田" userId="4ba5a9ab-51ce-4310-98ef-e7601ee4f061" providerId="ADAL" clId="{748A67EF-D2EC-4FD6-A40D-5466BED9687D}" dt="2019-12-09T05:29:46.698" v="104" actId="164"/>
          <ac:spMkLst>
            <pc:docMk/>
            <pc:sldMk cId="4018239170" sldId="287"/>
            <ac:spMk id="78" creationId="{2326CB48-23C9-4423-9CD3-A64971B009A3}"/>
          </ac:spMkLst>
        </pc:spChg>
        <pc:spChg chg="mod">
          <ac:chgData name="真吾 宮田" userId="4ba5a9ab-51ce-4310-98ef-e7601ee4f061" providerId="ADAL" clId="{748A67EF-D2EC-4FD6-A40D-5466BED9687D}" dt="2019-12-09T05:29:46.698" v="104" actId="164"/>
          <ac:spMkLst>
            <pc:docMk/>
            <pc:sldMk cId="4018239170" sldId="287"/>
            <ac:spMk id="79" creationId="{F2CA578B-E08A-49B8-AC28-79B587C0C5A6}"/>
          </ac:spMkLst>
        </pc:spChg>
        <pc:spChg chg="mod">
          <ac:chgData name="真吾 宮田" userId="4ba5a9ab-51ce-4310-98ef-e7601ee4f061" providerId="ADAL" clId="{748A67EF-D2EC-4FD6-A40D-5466BED9687D}" dt="2019-12-09T05:29:46.698" v="104" actId="164"/>
          <ac:spMkLst>
            <pc:docMk/>
            <pc:sldMk cId="4018239170" sldId="287"/>
            <ac:spMk id="80" creationId="{23E9907B-CF78-4881-86D1-E79A09F6E12F}"/>
          </ac:spMkLst>
        </pc:spChg>
        <pc:spChg chg="mod">
          <ac:chgData name="真吾 宮田" userId="4ba5a9ab-51ce-4310-98ef-e7601ee4f061" providerId="ADAL" clId="{748A67EF-D2EC-4FD6-A40D-5466BED9687D}" dt="2019-12-09T05:29:46.698" v="104" actId="164"/>
          <ac:spMkLst>
            <pc:docMk/>
            <pc:sldMk cId="4018239170" sldId="287"/>
            <ac:spMk id="81" creationId="{E5D51346-E141-450A-818C-539E6F24EE1C}"/>
          </ac:spMkLst>
        </pc:spChg>
        <pc:spChg chg="mod">
          <ac:chgData name="真吾 宮田" userId="4ba5a9ab-51ce-4310-98ef-e7601ee4f061" providerId="ADAL" clId="{748A67EF-D2EC-4FD6-A40D-5466BED9687D}" dt="2019-12-09T05:29:46.698" v="104" actId="164"/>
          <ac:spMkLst>
            <pc:docMk/>
            <pc:sldMk cId="4018239170" sldId="287"/>
            <ac:spMk id="82" creationId="{56826D31-051E-4351-97AA-E28D16AF3684}"/>
          </ac:spMkLst>
        </pc:spChg>
        <pc:spChg chg="mod">
          <ac:chgData name="真吾 宮田" userId="4ba5a9ab-51ce-4310-98ef-e7601ee4f061" providerId="ADAL" clId="{748A67EF-D2EC-4FD6-A40D-5466BED9687D}" dt="2019-12-09T05:29:46.698" v="104" actId="164"/>
          <ac:spMkLst>
            <pc:docMk/>
            <pc:sldMk cId="4018239170" sldId="287"/>
            <ac:spMk id="99" creationId="{EC024D67-6D41-40C2-BC36-34F1FD4A4874}"/>
          </ac:spMkLst>
        </pc:spChg>
        <pc:spChg chg="mod">
          <ac:chgData name="真吾 宮田" userId="4ba5a9ab-51ce-4310-98ef-e7601ee4f061" providerId="ADAL" clId="{748A67EF-D2EC-4FD6-A40D-5466BED9687D}" dt="2019-12-09T05:29:46.698" v="104" actId="164"/>
          <ac:spMkLst>
            <pc:docMk/>
            <pc:sldMk cId="4018239170" sldId="287"/>
            <ac:spMk id="102" creationId="{913FD3C4-B057-456D-B055-49A31BE0CD6A}"/>
          </ac:spMkLst>
        </pc:spChg>
        <pc:spChg chg="mod">
          <ac:chgData name="真吾 宮田" userId="4ba5a9ab-51ce-4310-98ef-e7601ee4f061" providerId="ADAL" clId="{748A67EF-D2EC-4FD6-A40D-5466BED9687D}" dt="2019-12-09T05:29:46.698" v="104" actId="164"/>
          <ac:spMkLst>
            <pc:docMk/>
            <pc:sldMk cId="4018239170" sldId="287"/>
            <ac:spMk id="103" creationId="{387FA791-87D5-4E1E-90F1-822D2D8DB37B}"/>
          </ac:spMkLst>
        </pc:spChg>
        <pc:spChg chg="mod">
          <ac:chgData name="真吾 宮田" userId="4ba5a9ab-51ce-4310-98ef-e7601ee4f061" providerId="ADAL" clId="{748A67EF-D2EC-4FD6-A40D-5466BED9687D}" dt="2019-12-09T05:29:46.698" v="104" actId="164"/>
          <ac:spMkLst>
            <pc:docMk/>
            <pc:sldMk cId="4018239170" sldId="287"/>
            <ac:spMk id="118" creationId="{E3B47DCC-FE87-4CBE-89A0-C474AAE6932F}"/>
          </ac:spMkLst>
        </pc:spChg>
        <pc:spChg chg="mod">
          <ac:chgData name="真吾 宮田" userId="4ba5a9ab-51ce-4310-98ef-e7601ee4f061" providerId="ADAL" clId="{748A67EF-D2EC-4FD6-A40D-5466BED9687D}" dt="2019-12-09T03:24:23.086" v="57" actId="164"/>
          <ac:spMkLst>
            <pc:docMk/>
            <pc:sldMk cId="4018239170" sldId="287"/>
            <ac:spMk id="127" creationId="{F5E3F951-D508-4C44-A25D-CEB652E9B992}"/>
          </ac:spMkLst>
        </pc:spChg>
        <pc:spChg chg="mod">
          <ac:chgData name="真吾 宮田" userId="4ba5a9ab-51ce-4310-98ef-e7601ee4f061" providerId="ADAL" clId="{748A67EF-D2EC-4FD6-A40D-5466BED9687D}" dt="2019-12-09T03:24:23.086" v="57" actId="164"/>
          <ac:spMkLst>
            <pc:docMk/>
            <pc:sldMk cId="4018239170" sldId="287"/>
            <ac:spMk id="128" creationId="{02633F9E-F80B-4271-82F8-E6CDA1C24CA5}"/>
          </ac:spMkLst>
        </pc:spChg>
        <pc:spChg chg="mod">
          <ac:chgData name="真吾 宮田" userId="4ba5a9ab-51ce-4310-98ef-e7601ee4f061" providerId="ADAL" clId="{748A67EF-D2EC-4FD6-A40D-5466BED9687D}" dt="2019-12-09T03:24:23.086" v="57" actId="164"/>
          <ac:spMkLst>
            <pc:docMk/>
            <pc:sldMk cId="4018239170" sldId="287"/>
            <ac:spMk id="129" creationId="{96EDA4D6-B04A-44AA-8E45-1B9B145757A8}"/>
          </ac:spMkLst>
        </pc:spChg>
        <pc:spChg chg="mod">
          <ac:chgData name="真吾 宮田" userId="4ba5a9ab-51ce-4310-98ef-e7601ee4f061" providerId="ADAL" clId="{748A67EF-D2EC-4FD6-A40D-5466BED9687D}" dt="2019-12-09T05:29:46.698" v="104" actId="164"/>
          <ac:spMkLst>
            <pc:docMk/>
            <pc:sldMk cId="4018239170" sldId="287"/>
            <ac:spMk id="133" creationId="{FFC20FDB-B4A4-4B21-A032-2B1B980B761F}"/>
          </ac:spMkLst>
        </pc:spChg>
        <pc:grpChg chg="add mod">
          <ac:chgData name="真吾 宮田" userId="4ba5a9ab-51ce-4310-98ef-e7601ee4f061" providerId="ADAL" clId="{748A67EF-D2EC-4FD6-A40D-5466BED9687D}" dt="2019-12-09T03:24:23.086" v="57" actId="164"/>
          <ac:grpSpMkLst>
            <pc:docMk/>
            <pc:sldMk cId="4018239170" sldId="287"/>
            <ac:grpSpMk id="3" creationId="{8C7C85D4-0134-4AA6-A78D-D6DBE375C021}"/>
          </ac:grpSpMkLst>
        </pc:grpChg>
        <pc:grpChg chg="mod">
          <ac:chgData name="真吾 宮田" userId="4ba5a9ab-51ce-4310-98ef-e7601ee4f061" providerId="ADAL" clId="{748A67EF-D2EC-4FD6-A40D-5466BED9687D}" dt="2019-12-09T05:29:46.698" v="104" actId="164"/>
          <ac:grpSpMkLst>
            <pc:docMk/>
            <pc:sldMk cId="4018239170" sldId="287"/>
            <ac:grpSpMk id="43" creationId="{C2CC20E4-DF7F-49B3-944D-3C6DC62C4927}"/>
          </ac:grpSpMkLst>
        </pc:grpChg>
        <pc:grpChg chg="mod">
          <ac:chgData name="真吾 宮田" userId="4ba5a9ab-51ce-4310-98ef-e7601ee4f061" providerId="ADAL" clId="{748A67EF-D2EC-4FD6-A40D-5466BED9687D}" dt="2019-12-09T05:29:46.698" v="104" actId="164"/>
          <ac:grpSpMkLst>
            <pc:docMk/>
            <pc:sldMk cId="4018239170" sldId="287"/>
            <ac:grpSpMk id="45" creationId="{05E2A2C6-0BE4-4131-A2B8-2ACE2F69A8F1}"/>
          </ac:grpSpMkLst>
        </pc:grpChg>
        <pc:grpChg chg="mod">
          <ac:chgData name="真吾 宮田" userId="4ba5a9ab-51ce-4310-98ef-e7601ee4f061" providerId="ADAL" clId="{748A67EF-D2EC-4FD6-A40D-5466BED9687D}" dt="2019-12-09T05:29:46.698" v="104" actId="164"/>
          <ac:grpSpMkLst>
            <pc:docMk/>
            <pc:sldMk cId="4018239170" sldId="287"/>
            <ac:grpSpMk id="49" creationId="{F5341D2D-E7B4-4212-B057-15768D6424F1}"/>
          </ac:grpSpMkLst>
        </pc:grpChg>
        <pc:grpChg chg="add mod">
          <ac:chgData name="真吾 宮田" userId="4ba5a9ab-51ce-4310-98ef-e7601ee4f061" providerId="ADAL" clId="{748A67EF-D2EC-4FD6-A40D-5466BED9687D}" dt="2019-12-09T05:29:46.698" v="104" actId="164"/>
          <ac:grpSpMkLst>
            <pc:docMk/>
            <pc:sldMk cId="4018239170" sldId="287"/>
            <ac:grpSpMk id="65" creationId="{CB46A610-C46D-4C54-8B52-076D4312872C}"/>
          </ac:grpSpMkLst>
        </pc:grpChg>
        <pc:grpChg chg="mod">
          <ac:chgData name="真吾 宮田" userId="4ba5a9ab-51ce-4310-98ef-e7601ee4f061" providerId="ADAL" clId="{748A67EF-D2EC-4FD6-A40D-5466BED9687D}" dt="2019-12-09T05:29:46.698" v="104" actId="164"/>
          <ac:grpSpMkLst>
            <pc:docMk/>
            <pc:sldMk cId="4018239170" sldId="287"/>
            <ac:grpSpMk id="136" creationId="{AD82F3EE-1E34-4BEB-8EAF-CE5DADBBDDF8}"/>
          </ac:grpSpMkLst>
        </pc:grpChg>
        <pc:grpChg chg="mod">
          <ac:chgData name="真吾 宮田" userId="4ba5a9ab-51ce-4310-98ef-e7601ee4f061" providerId="ADAL" clId="{748A67EF-D2EC-4FD6-A40D-5466BED9687D}" dt="2019-12-09T05:29:46.698" v="104" actId="164"/>
          <ac:grpSpMkLst>
            <pc:docMk/>
            <pc:sldMk cId="4018239170" sldId="287"/>
            <ac:grpSpMk id="142" creationId="{90411452-5AEF-4512-8AA3-4E4BF70CF6BA}"/>
          </ac:grpSpMkLst>
        </pc:grpChg>
        <pc:grpChg chg="mod">
          <ac:chgData name="真吾 宮田" userId="4ba5a9ab-51ce-4310-98ef-e7601ee4f061" providerId="ADAL" clId="{748A67EF-D2EC-4FD6-A40D-5466BED9687D}" dt="2019-12-09T05:29:46.698" v="104" actId="164"/>
          <ac:grpSpMkLst>
            <pc:docMk/>
            <pc:sldMk cId="4018239170" sldId="287"/>
            <ac:grpSpMk id="148" creationId="{EBE0AB1D-4700-4920-AF6A-29442005D70B}"/>
          </ac:grpSpMkLst>
        </pc:grpChg>
        <pc:picChg chg="mod">
          <ac:chgData name="真吾 宮田" userId="4ba5a9ab-51ce-4310-98ef-e7601ee4f061" providerId="ADAL" clId="{748A67EF-D2EC-4FD6-A40D-5466BED9687D}" dt="2019-12-09T05:29:46.698" v="104" actId="164"/>
          <ac:picMkLst>
            <pc:docMk/>
            <pc:sldMk cId="4018239170" sldId="287"/>
            <ac:picMk id="41" creationId="{9B3F0DEC-C414-4615-BE2E-F96CBB40AE4F}"/>
          </ac:picMkLst>
        </pc:picChg>
        <pc:picChg chg="mod">
          <ac:chgData name="真吾 宮田" userId="4ba5a9ab-51ce-4310-98ef-e7601ee4f061" providerId="ADAL" clId="{748A67EF-D2EC-4FD6-A40D-5466BED9687D}" dt="2019-12-09T05:29:46.698" v="104" actId="164"/>
          <ac:picMkLst>
            <pc:docMk/>
            <pc:sldMk cId="4018239170" sldId="287"/>
            <ac:picMk id="54" creationId="{0F944279-C399-4F39-8FBC-3D6A8A051A6A}"/>
          </ac:picMkLst>
        </pc:picChg>
        <pc:picChg chg="mod">
          <ac:chgData name="真吾 宮田" userId="4ba5a9ab-51ce-4310-98ef-e7601ee4f061" providerId="ADAL" clId="{748A67EF-D2EC-4FD6-A40D-5466BED9687D}" dt="2019-12-09T05:29:46.698" v="104" actId="164"/>
          <ac:picMkLst>
            <pc:docMk/>
            <pc:sldMk cId="4018239170" sldId="287"/>
            <ac:picMk id="58" creationId="{CE3D21A2-4306-4D84-8040-3DCC5FD15F3B}"/>
          </ac:picMkLst>
        </pc:picChg>
        <pc:picChg chg="mod">
          <ac:chgData name="真吾 宮田" userId="4ba5a9ab-51ce-4310-98ef-e7601ee4f061" providerId="ADAL" clId="{748A67EF-D2EC-4FD6-A40D-5466BED9687D}" dt="2019-12-09T05:29:46.698" v="104" actId="164"/>
          <ac:picMkLst>
            <pc:docMk/>
            <pc:sldMk cId="4018239170" sldId="287"/>
            <ac:picMk id="98" creationId="{DD57FFDF-B7A8-4ADC-AF07-8D3B7A9C8151}"/>
          </ac:picMkLst>
        </pc:picChg>
        <pc:picChg chg="mod">
          <ac:chgData name="真吾 宮田" userId="4ba5a9ab-51ce-4310-98ef-e7601ee4f061" providerId="ADAL" clId="{748A67EF-D2EC-4FD6-A40D-5466BED9687D}" dt="2019-12-09T05:29:46.698" v="104" actId="164"/>
          <ac:picMkLst>
            <pc:docMk/>
            <pc:sldMk cId="4018239170" sldId="287"/>
            <ac:picMk id="120" creationId="{488B8A0E-1C8F-4AE1-B66A-16C0ADAA7B11}"/>
          </ac:picMkLst>
        </pc:picChg>
        <pc:picChg chg="mod">
          <ac:chgData name="真吾 宮田" userId="4ba5a9ab-51ce-4310-98ef-e7601ee4f061" providerId="ADAL" clId="{748A67EF-D2EC-4FD6-A40D-5466BED9687D}" dt="2019-12-09T03:24:23.086" v="57" actId="164"/>
          <ac:picMkLst>
            <pc:docMk/>
            <pc:sldMk cId="4018239170" sldId="287"/>
            <ac:picMk id="130" creationId="{1B3BAFDD-8243-4977-B68B-A3780DE565D8}"/>
          </ac:picMkLst>
        </pc:picChg>
      </pc:sldChg>
      <pc:sldChg chg="addSp delSp modSp">
        <pc:chgData name="真吾 宮田" userId="4ba5a9ab-51ce-4310-98ef-e7601ee4f061" providerId="ADAL" clId="{748A67EF-D2EC-4FD6-A40D-5466BED9687D}" dt="2019-12-20T08:49:25.388" v="1691" actId="207"/>
        <pc:sldMkLst>
          <pc:docMk/>
          <pc:sldMk cId="4204466555" sldId="289"/>
        </pc:sldMkLst>
        <pc:spChg chg="del topLvl">
          <ac:chgData name="真吾 宮田" userId="4ba5a9ab-51ce-4310-98ef-e7601ee4f061" providerId="ADAL" clId="{748A67EF-D2EC-4FD6-A40D-5466BED9687D}" dt="2019-12-20T08:48:16.291" v="1608" actId="478"/>
          <ac:spMkLst>
            <pc:docMk/>
            <pc:sldMk cId="4204466555" sldId="289"/>
            <ac:spMk id="43" creationId="{C9F27AA8-25FC-4672-ADF0-DD5A265C092D}"/>
          </ac:spMkLst>
        </pc:spChg>
        <pc:spChg chg="mod">
          <ac:chgData name="真吾 宮田" userId="4ba5a9ab-51ce-4310-98ef-e7601ee4f061" providerId="ADAL" clId="{748A67EF-D2EC-4FD6-A40D-5466BED9687D}" dt="2019-12-19T07:58:18.398" v="1544" actId="6549"/>
          <ac:spMkLst>
            <pc:docMk/>
            <pc:sldMk cId="4204466555" sldId="289"/>
            <ac:spMk id="55" creationId="{C2E210C9-2A72-43DC-AAB5-1FF35794CD78}"/>
          </ac:spMkLst>
        </pc:spChg>
        <pc:spChg chg="mod">
          <ac:chgData name="真吾 宮田" userId="4ba5a9ab-51ce-4310-98ef-e7601ee4f061" providerId="ADAL" clId="{748A67EF-D2EC-4FD6-A40D-5466BED9687D}" dt="2019-12-20T08:49:25.388" v="1691" actId="207"/>
          <ac:spMkLst>
            <pc:docMk/>
            <pc:sldMk cId="4204466555" sldId="289"/>
            <ac:spMk id="71" creationId="{16E66EF7-3D6E-447E-BB8E-469DBD58B9F0}"/>
          </ac:spMkLst>
        </pc:spChg>
        <pc:spChg chg="mod">
          <ac:chgData name="真吾 宮田" userId="4ba5a9ab-51ce-4310-98ef-e7601ee4f061" providerId="ADAL" clId="{748A67EF-D2EC-4FD6-A40D-5466BED9687D}" dt="2019-12-20T08:49:09.418" v="1658" actId="6549"/>
          <ac:spMkLst>
            <pc:docMk/>
            <pc:sldMk cId="4204466555" sldId="289"/>
            <ac:spMk id="72" creationId="{8DA9C2B3-FE87-4535-A67D-248C5B82DB57}"/>
          </ac:spMkLst>
        </pc:spChg>
        <pc:spChg chg="ord">
          <ac:chgData name="真吾 宮田" userId="4ba5a9ab-51ce-4310-98ef-e7601ee4f061" providerId="ADAL" clId="{748A67EF-D2EC-4FD6-A40D-5466BED9687D}" dt="2019-12-20T08:48:44.622" v="1615" actId="167"/>
          <ac:spMkLst>
            <pc:docMk/>
            <pc:sldMk cId="4204466555" sldId="289"/>
            <ac:spMk id="91" creationId="{B542AE45-3A53-4C04-A1DF-58D98C493F7C}"/>
          </ac:spMkLst>
        </pc:spChg>
        <pc:grpChg chg="add del">
          <ac:chgData name="真吾 宮田" userId="4ba5a9ab-51ce-4310-98ef-e7601ee4f061" providerId="ADAL" clId="{748A67EF-D2EC-4FD6-A40D-5466BED9687D}" dt="2019-12-20T08:48:16.291" v="1608" actId="478"/>
          <ac:grpSpMkLst>
            <pc:docMk/>
            <pc:sldMk cId="4204466555" sldId="289"/>
            <ac:grpSpMk id="41" creationId="{7EB32EEB-7B5E-41C6-81ED-4352733C969D}"/>
          </ac:grpSpMkLst>
        </pc:grpChg>
        <pc:picChg chg="mod ord topLvl">
          <ac:chgData name="真吾 宮田" userId="4ba5a9ab-51ce-4310-98ef-e7601ee4f061" providerId="ADAL" clId="{748A67EF-D2EC-4FD6-A40D-5466BED9687D}" dt="2019-12-20T08:48:33.092" v="1613" actId="167"/>
          <ac:picMkLst>
            <pc:docMk/>
            <pc:sldMk cId="4204466555" sldId="289"/>
            <ac:picMk id="42" creationId="{A1DB0803-7FFB-488B-ABC0-28EBF3789202}"/>
          </ac:picMkLst>
        </pc:picChg>
        <pc:picChg chg="del">
          <ac:chgData name="真吾 宮田" userId="4ba5a9ab-51ce-4310-98ef-e7601ee4f061" providerId="ADAL" clId="{748A67EF-D2EC-4FD6-A40D-5466BED9687D}" dt="2019-12-20T08:48:35.477" v="1614" actId="478"/>
          <ac:picMkLst>
            <pc:docMk/>
            <pc:sldMk cId="4204466555" sldId="289"/>
            <ac:picMk id="54" creationId="{A6377FBC-2C59-42CC-B1D9-28E7AD818FBE}"/>
          </ac:picMkLst>
        </pc:picChg>
      </pc:sldChg>
      <pc:sldChg chg="addSp modSp">
        <pc:chgData name="真吾 宮田" userId="4ba5a9ab-51ce-4310-98ef-e7601ee4f061" providerId="ADAL" clId="{748A67EF-D2EC-4FD6-A40D-5466BED9687D}" dt="2019-12-19T07:33:01.554" v="934" actId="5793"/>
        <pc:sldMkLst>
          <pc:docMk/>
          <pc:sldMk cId="4009795481" sldId="296"/>
        </pc:sldMkLst>
        <pc:spChg chg="mod">
          <ac:chgData name="真吾 宮田" userId="4ba5a9ab-51ce-4310-98ef-e7601ee4f061" providerId="ADAL" clId="{748A67EF-D2EC-4FD6-A40D-5466BED9687D}" dt="2019-12-19T07:33:01.554" v="934" actId="5793"/>
          <ac:spMkLst>
            <pc:docMk/>
            <pc:sldMk cId="4009795481" sldId="296"/>
            <ac:spMk id="42" creationId="{0EAC0BA1-0B77-4B19-A9A4-872CA309DBB0}"/>
          </ac:spMkLst>
        </pc:spChg>
        <pc:spChg chg="mod">
          <ac:chgData name="真吾 宮田" userId="4ba5a9ab-51ce-4310-98ef-e7601ee4f061" providerId="ADAL" clId="{748A67EF-D2EC-4FD6-A40D-5466BED9687D}" dt="2019-12-09T04:52:18.760" v="58" actId="164"/>
          <ac:spMkLst>
            <pc:docMk/>
            <pc:sldMk cId="4009795481" sldId="296"/>
            <ac:spMk id="96" creationId="{611D1BE3-EDAD-4958-A22C-314252938F0A}"/>
          </ac:spMkLst>
        </pc:spChg>
        <pc:spChg chg="mod">
          <ac:chgData name="真吾 宮田" userId="4ba5a9ab-51ce-4310-98ef-e7601ee4f061" providerId="ADAL" clId="{748A67EF-D2EC-4FD6-A40D-5466BED9687D}" dt="2019-12-09T04:52:18.760" v="58" actId="164"/>
          <ac:spMkLst>
            <pc:docMk/>
            <pc:sldMk cId="4009795481" sldId="296"/>
            <ac:spMk id="130" creationId="{B7B4CAEF-FDDB-4E05-9424-94C9096ED494}"/>
          </ac:spMkLst>
        </pc:spChg>
        <pc:spChg chg="mod">
          <ac:chgData name="真吾 宮田" userId="4ba5a9ab-51ce-4310-98ef-e7601ee4f061" providerId="ADAL" clId="{748A67EF-D2EC-4FD6-A40D-5466BED9687D}" dt="2019-12-09T04:52:18.760" v="58" actId="164"/>
          <ac:spMkLst>
            <pc:docMk/>
            <pc:sldMk cId="4009795481" sldId="296"/>
            <ac:spMk id="149" creationId="{680CDDDE-7F75-4257-A498-11A7A12F47D6}"/>
          </ac:spMkLst>
        </pc:spChg>
        <pc:spChg chg="mod">
          <ac:chgData name="真吾 宮田" userId="4ba5a9ab-51ce-4310-98ef-e7601ee4f061" providerId="ADAL" clId="{748A67EF-D2EC-4FD6-A40D-5466BED9687D}" dt="2019-12-09T04:52:18.760" v="58" actId="164"/>
          <ac:spMkLst>
            <pc:docMk/>
            <pc:sldMk cId="4009795481" sldId="296"/>
            <ac:spMk id="150" creationId="{8ADB49FF-3EDD-4F6D-A0FB-3FB4EE6B4DF1}"/>
          </ac:spMkLst>
        </pc:spChg>
        <pc:spChg chg="mod">
          <ac:chgData name="真吾 宮田" userId="4ba5a9ab-51ce-4310-98ef-e7601ee4f061" providerId="ADAL" clId="{748A67EF-D2EC-4FD6-A40D-5466BED9687D}" dt="2019-12-09T04:52:18.760" v="58" actId="164"/>
          <ac:spMkLst>
            <pc:docMk/>
            <pc:sldMk cId="4009795481" sldId="296"/>
            <ac:spMk id="151" creationId="{43180DD9-7E81-4EC2-A3A0-7888C3AC138B}"/>
          </ac:spMkLst>
        </pc:spChg>
        <pc:spChg chg="mod">
          <ac:chgData name="真吾 宮田" userId="4ba5a9ab-51ce-4310-98ef-e7601ee4f061" providerId="ADAL" clId="{748A67EF-D2EC-4FD6-A40D-5466BED9687D}" dt="2019-12-09T04:52:18.760" v="58" actId="164"/>
          <ac:spMkLst>
            <pc:docMk/>
            <pc:sldMk cId="4009795481" sldId="296"/>
            <ac:spMk id="152" creationId="{6A554C75-4E34-4E7E-876D-EFBE8B6E4AB4}"/>
          </ac:spMkLst>
        </pc:spChg>
        <pc:spChg chg="mod">
          <ac:chgData name="真吾 宮田" userId="4ba5a9ab-51ce-4310-98ef-e7601ee4f061" providerId="ADAL" clId="{748A67EF-D2EC-4FD6-A40D-5466BED9687D}" dt="2019-12-09T04:52:18.760" v="58" actId="164"/>
          <ac:spMkLst>
            <pc:docMk/>
            <pc:sldMk cId="4009795481" sldId="296"/>
            <ac:spMk id="153" creationId="{50F02C84-E869-4AC7-B0CC-286BAFD94C3A}"/>
          </ac:spMkLst>
        </pc:spChg>
        <pc:spChg chg="mod">
          <ac:chgData name="真吾 宮田" userId="4ba5a9ab-51ce-4310-98ef-e7601ee4f061" providerId="ADAL" clId="{748A67EF-D2EC-4FD6-A40D-5466BED9687D}" dt="2019-12-09T04:52:18.760" v="58" actId="164"/>
          <ac:spMkLst>
            <pc:docMk/>
            <pc:sldMk cId="4009795481" sldId="296"/>
            <ac:spMk id="154" creationId="{55FEBF87-FE5A-4F9C-B99C-90AE3D675F9A}"/>
          </ac:spMkLst>
        </pc:spChg>
        <pc:spChg chg="mod">
          <ac:chgData name="真吾 宮田" userId="4ba5a9ab-51ce-4310-98ef-e7601ee4f061" providerId="ADAL" clId="{748A67EF-D2EC-4FD6-A40D-5466BED9687D}" dt="2019-12-09T04:52:18.760" v="58" actId="164"/>
          <ac:spMkLst>
            <pc:docMk/>
            <pc:sldMk cId="4009795481" sldId="296"/>
            <ac:spMk id="162" creationId="{BA892D5A-E5E2-4755-BB9E-02C73013C173}"/>
          </ac:spMkLst>
        </pc:spChg>
        <pc:spChg chg="mod">
          <ac:chgData name="真吾 宮田" userId="4ba5a9ab-51ce-4310-98ef-e7601ee4f061" providerId="ADAL" clId="{748A67EF-D2EC-4FD6-A40D-5466BED9687D}" dt="2019-12-09T04:52:18.760" v="58" actId="164"/>
          <ac:spMkLst>
            <pc:docMk/>
            <pc:sldMk cId="4009795481" sldId="296"/>
            <ac:spMk id="163" creationId="{0F8B64ED-CF59-4283-9926-53BC3F269925}"/>
          </ac:spMkLst>
        </pc:spChg>
        <pc:spChg chg="mod">
          <ac:chgData name="真吾 宮田" userId="4ba5a9ab-51ce-4310-98ef-e7601ee4f061" providerId="ADAL" clId="{748A67EF-D2EC-4FD6-A40D-5466BED9687D}" dt="2019-12-09T04:52:18.760" v="58" actId="164"/>
          <ac:spMkLst>
            <pc:docMk/>
            <pc:sldMk cId="4009795481" sldId="296"/>
            <ac:spMk id="164" creationId="{0B58FA2C-C27D-4371-8EEC-38CC0FB770B4}"/>
          </ac:spMkLst>
        </pc:spChg>
        <pc:spChg chg="mod">
          <ac:chgData name="真吾 宮田" userId="4ba5a9ab-51ce-4310-98ef-e7601ee4f061" providerId="ADAL" clId="{748A67EF-D2EC-4FD6-A40D-5466BED9687D}" dt="2019-12-09T04:52:18.760" v="58" actId="164"/>
          <ac:spMkLst>
            <pc:docMk/>
            <pc:sldMk cId="4009795481" sldId="296"/>
            <ac:spMk id="173" creationId="{71124D2F-E2F0-4C41-9665-D5741C691990}"/>
          </ac:spMkLst>
        </pc:spChg>
        <pc:spChg chg="mod">
          <ac:chgData name="真吾 宮田" userId="4ba5a9ab-51ce-4310-98ef-e7601ee4f061" providerId="ADAL" clId="{748A67EF-D2EC-4FD6-A40D-5466BED9687D}" dt="2019-12-09T04:52:18.760" v="58" actId="164"/>
          <ac:spMkLst>
            <pc:docMk/>
            <pc:sldMk cId="4009795481" sldId="296"/>
            <ac:spMk id="174" creationId="{3AC969FD-DB6F-4CDD-B6ED-DC5755D18B34}"/>
          </ac:spMkLst>
        </pc:spChg>
        <pc:spChg chg="mod">
          <ac:chgData name="真吾 宮田" userId="4ba5a9ab-51ce-4310-98ef-e7601ee4f061" providerId="ADAL" clId="{748A67EF-D2EC-4FD6-A40D-5466BED9687D}" dt="2019-12-09T04:52:18.760" v="58" actId="164"/>
          <ac:spMkLst>
            <pc:docMk/>
            <pc:sldMk cId="4009795481" sldId="296"/>
            <ac:spMk id="175" creationId="{6A2E4E46-0F66-4355-BB71-75082BD761FD}"/>
          </ac:spMkLst>
        </pc:spChg>
        <pc:spChg chg="mod">
          <ac:chgData name="真吾 宮田" userId="4ba5a9ab-51ce-4310-98ef-e7601ee4f061" providerId="ADAL" clId="{748A67EF-D2EC-4FD6-A40D-5466BED9687D}" dt="2019-12-09T04:52:18.760" v="58" actId="164"/>
          <ac:spMkLst>
            <pc:docMk/>
            <pc:sldMk cId="4009795481" sldId="296"/>
            <ac:spMk id="176" creationId="{8E1E0EBD-BEEA-41FD-9286-B9728E4E32F4}"/>
          </ac:spMkLst>
        </pc:spChg>
        <pc:spChg chg="mod">
          <ac:chgData name="真吾 宮田" userId="4ba5a9ab-51ce-4310-98ef-e7601ee4f061" providerId="ADAL" clId="{748A67EF-D2EC-4FD6-A40D-5466BED9687D}" dt="2019-12-09T04:52:18.760" v="58" actId="164"/>
          <ac:spMkLst>
            <pc:docMk/>
            <pc:sldMk cId="4009795481" sldId="296"/>
            <ac:spMk id="177" creationId="{EF118C0A-A368-4996-B677-7A4ADC7CC004}"/>
          </ac:spMkLst>
        </pc:spChg>
        <pc:spChg chg="mod">
          <ac:chgData name="真吾 宮田" userId="4ba5a9ab-51ce-4310-98ef-e7601ee4f061" providerId="ADAL" clId="{748A67EF-D2EC-4FD6-A40D-5466BED9687D}" dt="2019-12-09T04:52:18.760" v="58" actId="164"/>
          <ac:spMkLst>
            <pc:docMk/>
            <pc:sldMk cId="4009795481" sldId="296"/>
            <ac:spMk id="178" creationId="{27E05016-5ED8-4203-97A1-86720BCC3186}"/>
          </ac:spMkLst>
        </pc:spChg>
        <pc:grpChg chg="add mod">
          <ac:chgData name="真吾 宮田" userId="4ba5a9ab-51ce-4310-98ef-e7601ee4f061" providerId="ADAL" clId="{748A67EF-D2EC-4FD6-A40D-5466BED9687D}" dt="2019-12-09T04:52:18.760" v="58" actId="164"/>
          <ac:grpSpMkLst>
            <pc:docMk/>
            <pc:sldMk cId="4009795481" sldId="296"/>
            <ac:grpSpMk id="2" creationId="{10C51051-F393-45D3-BFC3-8870E0B856AA}"/>
          </ac:grpSpMkLst>
        </pc:grpChg>
        <pc:grpChg chg="mod">
          <ac:chgData name="真吾 宮田" userId="4ba5a9ab-51ce-4310-98ef-e7601ee4f061" providerId="ADAL" clId="{748A67EF-D2EC-4FD6-A40D-5466BED9687D}" dt="2019-12-09T04:52:18.760" v="58" actId="164"/>
          <ac:grpSpMkLst>
            <pc:docMk/>
            <pc:sldMk cId="4009795481" sldId="296"/>
            <ac:grpSpMk id="104" creationId="{EA24D731-FF3A-4426-BB7D-66E6CBAC56A0}"/>
          </ac:grpSpMkLst>
        </pc:grpChg>
        <pc:grpChg chg="mod">
          <ac:chgData name="真吾 宮田" userId="4ba5a9ab-51ce-4310-98ef-e7601ee4f061" providerId="ADAL" clId="{748A67EF-D2EC-4FD6-A40D-5466BED9687D}" dt="2019-12-09T04:52:18.760" v="58" actId="164"/>
          <ac:grpSpMkLst>
            <pc:docMk/>
            <pc:sldMk cId="4009795481" sldId="296"/>
            <ac:grpSpMk id="131" creationId="{334EA934-F60E-47D1-8D44-81523B1ACC3D}"/>
          </ac:grpSpMkLst>
        </pc:grpChg>
        <pc:picChg chg="mod">
          <ac:chgData name="真吾 宮田" userId="4ba5a9ab-51ce-4310-98ef-e7601ee4f061" providerId="ADAL" clId="{748A67EF-D2EC-4FD6-A40D-5466BED9687D}" dt="2019-12-09T04:52:18.760" v="58" actId="164"/>
          <ac:picMkLst>
            <pc:docMk/>
            <pc:sldMk cId="4009795481" sldId="296"/>
            <ac:picMk id="155" creationId="{1F249E76-20CD-4476-AB29-C6D25F1273CD}"/>
          </ac:picMkLst>
        </pc:picChg>
      </pc:sldChg>
      <pc:sldChg chg="addSp delSp modSp">
        <pc:chgData name="真吾 宮田" userId="4ba5a9ab-51ce-4310-98ef-e7601ee4f061" providerId="ADAL" clId="{748A67EF-D2EC-4FD6-A40D-5466BED9687D}" dt="2019-12-19T07:33:39.180" v="946" actId="3064"/>
        <pc:sldMkLst>
          <pc:docMk/>
          <pc:sldMk cId="1689989184" sldId="297"/>
        </pc:sldMkLst>
        <pc:spChg chg="mod topLvl">
          <ac:chgData name="真吾 宮田" userId="4ba5a9ab-51ce-4310-98ef-e7601ee4f061" providerId="ADAL" clId="{748A67EF-D2EC-4FD6-A40D-5466BED9687D}" dt="2019-12-09T05:36:28.217" v="111" actId="164"/>
          <ac:spMkLst>
            <pc:docMk/>
            <pc:sldMk cId="1689989184" sldId="297"/>
            <ac:spMk id="2" creationId="{A9EE45BE-C810-4468-A616-5CA963ABAFFA}"/>
          </ac:spMkLst>
        </pc:spChg>
        <pc:spChg chg="mod topLvl">
          <ac:chgData name="真吾 宮田" userId="4ba5a9ab-51ce-4310-98ef-e7601ee4f061" providerId="ADAL" clId="{748A67EF-D2EC-4FD6-A40D-5466BED9687D}" dt="2019-12-09T05:36:28.217" v="111" actId="164"/>
          <ac:spMkLst>
            <pc:docMk/>
            <pc:sldMk cId="1689989184" sldId="297"/>
            <ac:spMk id="41" creationId="{B8E3A737-0845-4AA0-A20D-4DDB590012BB}"/>
          </ac:spMkLst>
        </pc:spChg>
        <pc:spChg chg="mod">
          <ac:chgData name="真吾 宮田" userId="4ba5a9ab-51ce-4310-98ef-e7601ee4f061" providerId="ADAL" clId="{748A67EF-D2EC-4FD6-A40D-5466BED9687D}" dt="2019-12-19T07:33:39.180" v="946" actId="3064"/>
          <ac:spMkLst>
            <pc:docMk/>
            <pc:sldMk cId="1689989184" sldId="297"/>
            <ac:spMk id="42" creationId="{0EAC0BA1-0B77-4B19-A9A4-872CA309DBB0}"/>
          </ac:spMkLst>
        </pc:spChg>
        <pc:spChg chg="mod topLvl">
          <ac:chgData name="真吾 宮田" userId="4ba5a9ab-51ce-4310-98ef-e7601ee4f061" providerId="ADAL" clId="{748A67EF-D2EC-4FD6-A40D-5466BED9687D}" dt="2019-12-09T05:36:28.217" v="111" actId="164"/>
          <ac:spMkLst>
            <pc:docMk/>
            <pc:sldMk cId="1689989184" sldId="297"/>
            <ac:spMk id="43" creationId="{434257D7-3E57-402D-8183-75DB93B5EDAC}"/>
          </ac:spMkLst>
        </pc:spChg>
        <pc:spChg chg="mod topLvl">
          <ac:chgData name="真吾 宮田" userId="4ba5a9ab-51ce-4310-98ef-e7601ee4f061" providerId="ADAL" clId="{748A67EF-D2EC-4FD6-A40D-5466BED9687D}" dt="2019-12-09T05:36:28.217" v="111" actId="164"/>
          <ac:spMkLst>
            <pc:docMk/>
            <pc:sldMk cId="1689989184" sldId="297"/>
            <ac:spMk id="44" creationId="{8D02C121-7002-4F84-8CAF-B2154BC9C572}"/>
          </ac:spMkLst>
        </pc:spChg>
        <pc:spChg chg="mod topLvl">
          <ac:chgData name="真吾 宮田" userId="4ba5a9ab-51ce-4310-98ef-e7601ee4f061" providerId="ADAL" clId="{748A67EF-D2EC-4FD6-A40D-5466BED9687D}" dt="2019-12-09T05:36:28.217" v="111" actId="164"/>
          <ac:spMkLst>
            <pc:docMk/>
            <pc:sldMk cId="1689989184" sldId="297"/>
            <ac:spMk id="46" creationId="{24B5163A-8F56-46CC-A2D8-6CBD90F63890}"/>
          </ac:spMkLst>
        </pc:spChg>
        <pc:spChg chg="mod topLvl">
          <ac:chgData name="真吾 宮田" userId="4ba5a9ab-51ce-4310-98ef-e7601ee4f061" providerId="ADAL" clId="{748A67EF-D2EC-4FD6-A40D-5466BED9687D}" dt="2019-12-09T05:36:28.217" v="111" actId="164"/>
          <ac:spMkLst>
            <pc:docMk/>
            <pc:sldMk cId="1689989184" sldId="297"/>
            <ac:spMk id="47" creationId="{78A94B3E-6FBC-4BBB-A3F7-BC0729D22F57}"/>
          </ac:spMkLst>
        </pc:spChg>
        <pc:spChg chg="mod topLvl">
          <ac:chgData name="真吾 宮田" userId="4ba5a9ab-51ce-4310-98ef-e7601ee4f061" providerId="ADAL" clId="{748A67EF-D2EC-4FD6-A40D-5466BED9687D}" dt="2019-12-09T05:36:28.217" v="111" actId="164"/>
          <ac:spMkLst>
            <pc:docMk/>
            <pc:sldMk cId="1689989184" sldId="297"/>
            <ac:spMk id="96" creationId="{611D1BE3-EDAD-4958-A22C-314252938F0A}"/>
          </ac:spMkLst>
        </pc:spChg>
        <pc:spChg chg="mod topLvl">
          <ac:chgData name="真吾 宮田" userId="4ba5a9ab-51ce-4310-98ef-e7601ee4f061" providerId="ADAL" clId="{748A67EF-D2EC-4FD6-A40D-5466BED9687D}" dt="2019-12-09T05:36:28.217" v="111" actId="164"/>
          <ac:spMkLst>
            <pc:docMk/>
            <pc:sldMk cId="1689989184" sldId="297"/>
            <ac:spMk id="130" creationId="{B7B4CAEF-FDDB-4E05-9424-94C9096ED494}"/>
          </ac:spMkLst>
        </pc:spChg>
        <pc:spChg chg="mod topLvl">
          <ac:chgData name="真吾 宮田" userId="4ba5a9ab-51ce-4310-98ef-e7601ee4f061" providerId="ADAL" clId="{748A67EF-D2EC-4FD6-A40D-5466BED9687D}" dt="2019-12-09T05:36:28.217" v="111" actId="164"/>
          <ac:spMkLst>
            <pc:docMk/>
            <pc:sldMk cId="1689989184" sldId="297"/>
            <ac:spMk id="149" creationId="{680CDDDE-7F75-4257-A498-11A7A12F47D6}"/>
          </ac:spMkLst>
        </pc:spChg>
        <pc:spChg chg="mod topLvl">
          <ac:chgData name="真吾 宮田" userId="4ba5a9ab-51ce-4310-98ef-e7601ee4f061" providerId="ADAL" clId="{748A67EF-D2EC-4FD6-A40D-5466BED9687D}" dt="2019-12-09T05:36:28.217" v="111" actId="164"/>
          <ac:spMkLst>
            <pc:docMk/>
            <pc:sldMk cId="1689989184" sldId="297"/>
            <ac:spMk id="150" creationId="{8ADB49FF-3EDD-4F6D-A0FB-3FB4EE6B4DF1}"/>
          </ac:spMkLst>
        </pc:spChg>
        <pc:spChg chg="mod topLvl">
          <ac:chgData name="真吾 宮田" userId="4ba5a9ab-51ce-4310-98ef-e7601ee4f061" providerId="ADAL" clId="{748A67EF-D2EC-4FD6-A40D-5466BED9687D}" dt="2019-12-09T05:36:28.217" v="111" actId="164"/>
          <ac:spMkLst>
            <pc:docMk/>
            <pc:sldMk cId="1689989184" sldId="297"/>
            <ac:spMk id="151" creationId="{43180DD9-7E81-4EC2-A3A0-7888C3AC138B}"/>
          </ac:spMkLst>
        </pc:spChg>
        <pc:spChg chg="mod topLvl">
          <ac:chgData name="真吾 宮田" userId="4ba5a9ab-51ce-4310-98ef-e7601ee4f061" providerId="ADAL" clId="{748A67EF-D2EC-4FD6-A40D-5466BED9687D}" dt="2019-12-09T05:36:28.217" v="111" actId="164"/>
          <ac:spMkLst>
            <pc:docMk/>
            <pc:sldMk cId="1689989184" sldId="297"/>
            <ac:spMk id="152" creationId="{6A554C75-4E34-4E7E-876D-EFBE8B6E4AB4}"/>
          </ac:spMkLst>
        </pc:spChg>
        <pc:spChg chg="mod topLvl">
          <ac:chgData name="真吾 宮田" userId="4ba5a9ab-51ce-4310-98ef-e7601ee4f061" providerId="ADAL" clId="{748A67EF-D2EC-4FD6-A40D-5466BED9687D}" dt="2019-12-09T05:36:28.217" v="111" actId="164"/>
          <ac:spMkLst>
            <pc:docMk/>
            <pc:sldMk cId="1689989184" sldId="297"/>
            <ac:spMk id="153" creationId="{50F02C84-E869-4AC7-B0CC-286BAFD94C3A}"/>
          </ac:spMkLst>
        </pc:spChg>
        <pc:spChg chg="mod topLvl">
          <ac:chgData name="真吾 宮田" userId="4ba5a9ab-51ce-4310-98ef-e7601ee4f061" providerId="ADAL" clId="{748A67EF-D2EC-4FD6-A40D-5466BED9687D}" dt="2019-12-09T05:36:28.217" v="111" actId="164"/>
          <ac:spMkLst>
            <pc:docMk/>
            <pc:sldMk cId="1689989184" sldId="297"/>
            <ac:spMk id="154" creationId="{55FEBF87-FE5A-4F9C-B99C-90AE3D675F9A}"/>
          </ac:spMkLst>
        </pc:spChg>
        <pc:spChg chg="mod topLvl">
          <ac:chgData name="真吾 宮田" userId="4ba5a9ab-51ce-4310-98ef-e7601ee4f061" providerId="ADAL" clId="{748A67EF-D2EC-4FD6-A40D-5466BED9687D}" dt="2019-12-09T05:36:28.217" v="111" actId="164"/>
          <ac:spMkLst>
            <pc:docMk/>
            <pc:sldMk cId="1689989184" sldId="297"/>
            <ac:spMk id="162" creationId="{BA892D5A-E5E2-4755-BB9E-02C73013C173}"/>
          </ac:spMkLst>
        </pc:spChg>
        <pc:spChg chg="mod topLvl">
          <ac:chgData name="真吾 宮田" userId="4ba5a9ab-51ce-4310-98ef-e7601ee4f061" providerId="ADAL" clId="{748A67EF-D2EC-4FD6-A40D-5466BED9687D}" dt="2019-12-09T05:36:28.217" v="111" actId="164"/>
          <ac:spMkLst>
            <pc:docMk/>
            <pc:sldMk cId="1689989184" sldId="297"/>
            <ac:spMk id="163" creationId="{0F8B64ED-CF59-4283-9926-53BC3F269925}"/>
          </ac:spMkLst>
        </pc:spChg>
        <pc:spChg chg="mod topLvl">
          <ac:chgData name="真吾 宮田" userId="4ba5a9ab-51ce-4310-98ef-e7601ee4f061" providerId="ADAL" clId="{748A67EF-D2EC-4FD6-A40D-5466BED9687D}" dt="2019-12-09T05:36:28.217" v="111" actId="164"/>
          <ac:spMkLst>
            <pc:docMk/>
            <pc:sldMk cId="1689989184" sldId="297"/>
            <ac:spMk id="164" creationId="{0B58FA2C-C27D-4371-8EEC-38CC0FB770B4}"/>
          </ac:spMkLst>
        </pc:spChg>
        <pc:grpChg chg="add mod">
          <ac:chgData name="真吾 宮田" userId="4ba5a9ab-51ce-4310-98ef-e7601ee4f061" providerId="ADAL" clId="{748A67EF-D2EC-4FD6-A40D-5466BED9687D}" dt="2019-12-09T04:54:40.682" v="59" actId="164"/>
          <ac:grpSpMkLst>
            <pc:docMk/>
            <pc:sldMk cId="1689989184" sldId="297"/>
            <ac:grpSpMk id="3" creationId="{441E93B0-68E4-40FD-91DC-4426624B9215}"/>
          </ac:grpSpMkLst>
        </pc:grpChg>
        <pc:grpChg chg="add del mod">
          <ac:chgData name="真吾 宮田" userId="4ba5a9ab-51ce-4310-98ef-e7601ee4f061" providerId="ADAL" clId="{748A67EF-D2EC-4FD6-A40D-5466BED9687D}" dt="2019-12-09T05:36:05.521" v="107" actId="165"/>
          <ac:grpSpMkLst>
            <pc:docMk/>
            <pc:sldMk cId="1689989184" sldId="297"/>
            <ac:grpSpMk id="54" creationId="{5F81804F-9D52-487A-837C-4F896BC1E1D5}"/>
          </ac:grpSpMkLst>
        </pc:grpChg>
        <pc:grpChg chg="add mod">
          <ac:chgData name="真吾 宮田" userId="4ba5a9ab-51ce-4310-98ef-e7601ee4f061" providerId="ADAL" clId="{748A67EF-D2EC-4FD6-A40D-5466BED9687D}" dt="2019-12-09T05:36:28.217" v="111" actId="164"/>
          <ac:grpSpMkLst>
            <pc:docMk/>
            <pc:sldMk cId="1689989184" sldId="297"/>
            <ac:grpSpMk id="55" creationId="{D461E261-3FEA-4E7C-BEC3-C4795563B826}"/>
          </ac:grpSpMkLst>
        </pc:grpChg>
        <pc:grpChg chg="mod topLvl">
          <ac:chgData name="真吾 宮田" userId="4ba5a9ab-51ce-4310-98ef-e7601ee4f061" providerId="ADAL" clId="{748A67EF-D2EC-4FD6-A40D-5466BED9687D}" dt="2019-12-09T05:36:28.217" v="111" actId="164"/>
          <ac:grpSpMkLst>
            <pc:docMk/>
            <pc:sldMk cId="1689989184" sldId="297"/>
            <ac:grpSpMk id="104" creationId="{EA24D731-FF3A-4426-BB7D-66E6CBAC56A0}"/>
          </ac:grpSpMkLst>
        </pc:grpChg>
        <pc:grpChg chg="mod topLvl">
          <ac:chgData name="真吾 宮田" userId="4ba5a9ab-51ce-4310-98ef-e7601ee4f061" providerId="ADAL" clId="{748A67EF-D2EC-4FD6-A40D-5466BED9687D}" dt="2019-12-09T05:36:28.217" v="111" actId="164"/>
          <ac:grpSpMkLst>
            <pc:docMk/>
            <pc:sldMk cId="1689989184" sldId="297"/>
            <ac:grpSpMk id="131" creationId="{334EA934-F60E-47D1-8D44-81523B1ACC3D}"/>
          </ac:grpSpMkLst>
        </pc:grpChg>
        <pc:picChg chg="mod topLvl">
          <ac:chgData name="真吾 宮田" userId="4ba5a9ab-51ce-4310-98ef-e7601ee4f061" providerId="ADAL" clId="{748A67EF-D2EC-4FD6-A40D-5466BED9687D}" dt="2019-12-09T05:36:28.217" v="111" actId="164"/>
          <ac:picMkLst>
            <pc:docMk/>
            <pc:sldMk cId="1689989184" sldId="297"/>
            <ac:picMk id="155" creationId="{1F249E76-20CD-4476-AB29-C6D25F1273CD}"/>
          </ac:picMkLst>
        </pc:picChg>
      </pc:sldChg>
      <pc:sldChg chg="modSp">
        <pc:chgData name="真吾 宮田" userId="4ba5a9ab-51ce-4310-98ef-e7601ee4f061" providerId="ADAL" clId="{748A67EF-D2EC-4FD6-A40D-5466BED9687D}" dt="2019-12-19T07:34:04.954" v="958"/>
        <pc:sldMkLst>
          <pc:docMk/>
          <pc:sldMk cId="1914931576" sldId="298"/>
        </pc:sldMkLst>
        <pc:spChg chg="mod">
          <ac:chgData name="真吾 宮田" userId="4ba5a9ab-51ce-4310-98ef-e7601ee4f061" providerId="ADAL" clId="{748A67EF-D2EC-4FD6-A40D-5466BED9687D}" dt="2019-12-19T07:34:04.954" v="958"/>
          <ac:spMkLst>
            <pc:docMk/>
            <pc:sldMk cId="1914931576" sldId="298"/>
            <ac:spMk id="170" creationId="{DB75822E-AE03-47F6-A4CC-D731AFC56AA5}"/>
          </ac:spMkLst>
        </pc:spChg>
      </pc:sldChg>
      <pc:sldChg chg="modSp">
        <pc:chgData name="真吾 宮田" userId="4ba5a9ab-51ce-4310-98ef-e7601ee4f061" providerId="ADAL" clId="{748A67EF-D2EC-4FD6-A40D-5466BED9687D}" dt="2019-12-19T07:39:12.400" v="1124"/>
        <pc:sldMkLst>
          <pc:docMk/>
          <pc:sldMk cId="2619616475" sldId="299"/>
        </pc:sldMkLst>
        <pc:spChg chg="mod">
          <ac:chgData name="真吾 宮田" userId="4ba5a9ab-51ce-4310-98ef-e7601ee4f061" providerId="ADAL" clId="{748A67EF-D2EC-4FD6-A40D-5466BED9687D}" dt="2019-12-19T07:39:12.400" v="1124"/>
          <ac:spMkLst>
            <pc:docMk/>
            <pc:sldMk cId="2619616475" sldId="299"/>
            <ac:spMk id="11" creationId="{FCFB7230-5330-4DFA-BF0C-4F33353AD3F0}"/>
          </ac:spMkLst>
        </pc:spChg>
      </pc:sldChg>
      <pc:sldChg chg="modSp">
        <pc:chgData name="真吾 宮田" userId="4ba5a9ab-51ce-4310-98ef-e7601ee4f061" providerId="ADAL" clId="{748A67EF-D2EC-4FD6-A40D-5466BED9687D}" dt="2019-12-19T07:39:22.744" v="1133"/>
        <pc:sldMkLst>
          <pc:docMk/>
          <pc:sldMk cId="3772347012" sldId="300"/>
        </pc:sldMkLst>
        <pc:spChg chg="mod">
          <ac:chgData name="真吾 宮田" userId="4ba5a9ab-51ce-4310-98ef-e7601ee4f061" providerId="ADAL" clId="{748A67EF-D2EC-4FD6-A40D-5466BED9687D}" dt="2019-12-19T07:39:22.744" v="1133"/>
          <ac:spMkLst>
            <pc:docMk/>
            <pc:sldMk cId="3772347012" sldId="300"/>
            <ac:spMk id="11" creationId="{FCFB7230-5330-4DFA-BF0C-4F33353AD3F0}"/>
          </ac:spMkLst>
        </pc:spChg>
      </pc:sldChg>
      <pc:sldChg chg="addSp modSp">
        <pc:chgData name="真吾 宮田" userId="4ba5a9ab-51ce-4310-98ef-e7601ee4f061" providerId="ADAL" clId="{748A67EF-D2EC-4FD6-A40D-5466BED9687D}" dt="2019-12-19T07:42:44.914" v="1239"/>
        <pc:sldMkLst>
          <pc:docMk/>
          <pc:sldMk cId="132417696" sldId="302"/>
        </pc:sldMkLst>
        <pc:spChg chg="mod">
          <ac:chgData name="真吾 宮田" userId="4ba5a9ab-51ce-4310-98ef-e7601ee4f061" providerId="ADAL" clId="{748A67EF-D2EC-4FD6-A40D-5466BED9687D}" dt="2019-12-09T05:52:21.888" v="112" actId="164"/>
          <ac:spMkLst>
            <pc:docMk/>
            <pc:sldMk cId="132417696" sldId="302"/>
            <ac:spMk id="2" creationId="{6FC7FA00-E0E1-442D-A944-3953FFF1ECEB}"/>
          </ac:spMkLst>
        </pc:spChg>
        <pc:spChg chg="mod">
          <ac:chgData name="真吾 宮田" userId="4ba5a9ab-51ce-4310-98ef-e7601ee4f061" providerId="ADAL" clId="{748A67EF-D2EC-4FD6-A40D-5466BED9687D}" dt="2019-12-09T05:52:21.888" v="112" actId="164"/>
          <ac:spMkLst>
            <pc:docMk/>
            <pc:sldMk cId="132417696" sldId="302"/>
            <ac:spMk id="68" creationId="{F434B773-86FD-4446-82A0-747F6B7F2E02}"/>
          </ac:spMkLst>
        </pc:spChg>
        <pc:spChg chg="mod">
          <ac:chgData name="真吾 宮田" userId="4ba5a9ab-51ce-4310-98ef-e7601ee4f061" providerId="ADAL" clId="{748A67EF-D2EC-4FD6-A40D-5466BED9687D}" dt="2019-12-09T05:52:21.888" v="112" actId="164"/>
          <ac:spMkLst>
            <pc:docMk/>
            <pc:sldMk cId="132417696" sldId="302"/>
            <ac:spMk id="69" creationId="{3A4994C1-7458-40AE-A5EB-CCE687830851}"/>
          </ac:spMkLst>
        </pc:spChg>
        <pc:spChg chg="mod">
          <ac:chgData name="真吾 宮田" userId="4ba5a9ab-51ce-4310-98ef-e7601ee4f061" providerId="ADAL" clId="{748A67EF-D2EC-4FD6-A40D-5466BED9687D}" dt="2019-12-09T05:52:21.888" v="112" actId="164"/>
          <ac:spMkLst>
            <pc:docMk/>
            <pc:sldMk cId="132417696" sldId="302"/>
            <ac:spMk id="70" creationId="{C51C50B6-8CD6-4E45-A60B-8A3FB2CE108B}"/>
          </ac:spMkLst>
        </pc:spChg>
        <pc:spChg chg="mod">
          <ac:chgData name="真吾 宮田" userId="4ba5a9ab-51ce-4310-98ef-e7601ee4f061" providerId="ADAL" clId="{748A67EF-D2EC-4FD6-A40D-5466BED9687D}" dt="2019-12-19T07:42:44.914" v="1239"/>
          <ac:spMkLst>
            <pc:docMk/>
            <pc:sldMk cId="132417696" sldId="302"/>
            <ac:spMk id="170" creationId="{DB75822E-AE03-47F6-A4CC-D731AFC56AA5}"/>
          </ac:spMkLst>
        </pc:spChg>
        <pc:spChg chg="mod">
          <ac:chgData name="真吾 宮田" userId="4ba5a9ab-51ce-4310-98ef-e7601ee4f061" providerId="ADAL" clId="{748A67EF-D2EC-4FD6-A40D-5466BED9687D}" dt="2019-12-09T05:52:21.888" v="112" actId="164"/>
          <ac:spMkLst>
            <pc:docMk/>
            <pc:sldMk cId="132417696" sldId="302"/>
            <ac:spMk id="172" creationId="{608CBA3C-54AB-41D8-B344-BFD4D14AA748}"/>
          </ac:spMkLst>
        </pc:spChg>
        <pc:spChg chg="mod">
          <ac:chgData name="真吾 宮田" userId="4ba5a9ab-51ce-4310-98ef-e7601ee4f061" providerId="ADAL" clId="{748A67EF-D2EC-4FD6-A40D-5466BED9687D}" dt="2019-12-09T05:52:21.888" v="112" actId="164"/>
          <ac:spMkLst>
            <pc:docMk/>
            <pc:sldMk cId="132417696" sldId="302"/>
            <ac:spMk id="189" creationId="{FBCF0D5D-0A34-4A34-B927-F2115A025E80}"/>
          </ac:spMkLst>
        </pc:spChg>
        <pc:spChg chg="mod">
          <ac:chgData name="真吾 宮田" userId="4ba5a9ab-51ce-4310-98ef-e7601ee4f061" providerId="ADAL" clId="{748A67EF-D2EC-4FD6-A40D-5466BED9687D}" dt="2019-12-09T05:52:21.888" v="112" actId="164"/>
          <ac:spMkLst>
            <pc:docMk/>
            <pc:sldMk cId="132417696" sldId="302"/>
            <ac:spMk id="190" creationId="{795D9716-E65D-4D6C-A652-9C73CC4EFC0F}"/>
          </ac:spMkLst>
        </pc:spChg>
        <pc:spChg chg="mod">
          <ac:chgData name="真吾 宮田" userId="4ba5a9ab-51ce-4310-98ef-e7601ee4f061" providerId="ADAL" clId="{748A67EF-D2EC-4FD6-A40D-5466BED9687D}" dt="2019-12-09T05:52:21.888" v="112" actId="164"/>
          <ac:spMkLst>
            <pc:docMk/>
            <pc:sldMk cId="132417696" sldId="302"/>
            <ac:spMk id="191" creationId="{D68506D9-A28D-4A4F-A198-9C1601D4BCE7}"/>
          </ac:spMkLst>
        </pc:spChg>
        <pc:spChg chg="mod">
          <ac:chgData name="真吾 宮田" userId="4ba5a9ab-51ce-4310-98ef-e7601ee4f061" providerId="ADAL" clId="{748A67EF-D2EC-4FD6-A40D-5466BED9687D}" dt="2019-12-09T05:52:21.888" v="112" actId="164"/>
          <ac:spMkLst>
            <pc:docMk/>
            <pc:sldMk cId="132417696" sldId="302"/>
            <ac:spMk id="192" creationId="{EF3870C3-FAC7-4594-BF20-DD3191DBE132}"/>
          </ac:spMkLst>
        </pc:spChg>
        <pc:spChg chg="mod">
          <ac:chgData name="真吾 宮田" userId="4ba5a9ab-51ce-4310-98ef-e7601ee4f061" providerId="ADAL" clId="{748A67EF-D2EC-4FD6-A40D-5466BED9687D}" dt="2019-12-09T05:52:21.888" v="112" actId="164"/>
          <ac:spMkLst>
            <pc:docMk/>
            <pc:sldMk cId="132417696" sldId="302"/>
            <ac:spMk id="196" creationId="{C6CAC5E1-276B-45D4-A027-05BCDB0121FA}"/>
          </ac:spMkLst>
        </pc:spChg>
        <pc:spChg chg="mod">
          <ac:chgData name="真吾 宮田" userId="4ba5a9ab-51ce-4310-98ef-e7601ee4f061" providerId="ADAL" clId="{748A67EF-D2EC-4FD6-A40D-5466BED9687D}" dt="2019-12-09T05:52:21.888" v="112" actId="164"/>
          <ac:spMkLst>
            <pc:docMk/>
            <pc:sldMk cId="132417696" sldId="302"/>
            <ac:spMk id="197" creationId="{4407767F-1965-42D0-86A9-B50DD0B242EA}"/>
          </ac:spMkLst>
        </pc:spChg>
        <pc:spChg chg="mod">
          <ac:chgData name="真吾 宮田" userId="4ba5a9ab-51ce-4310-98ef-e7601ee4f061" providerId="ADAL" clId="{748A67EF-D2EC-4FD6-A40D-5466BED9687D}" dt="2019-12-09T05:52:21.888" v="112" actId="164"/>
          <ac:spMkLst>
            <pc:docMk/>
            <pc:sldMk cId="132417696" sldId="302"/>
            <ac:spMk id="198" creationId="{726A44E0-8E5D-411C-910B-E3F34EE52ACB}"/>
          </ac:spMkLst>
        </pc:spChg>
        <pc:spChg chg="mod">
          <ac:chgData name="真吾 宮田" userId="4ba5a9ab-51ce-4310-98ef-e7601ee4f061" providerId="ADAL" clId="{748A67EF-D2EC-4FD6-A40D-5466BED9687D}" dt="2019-12-09T05:52:21.888" v="112" actId="164"/>
          <ac:spMkLst>
            <pc:docMk/>
            <pc:sldMk cId="132417696" sldId="302"/>
            <ac:spMk id="205" creationId="{9C6375EF-D560-4981-85A2-97E96370965F}"/>
          </ac:spMkLst>
        </pc:spChg>
        <pc:spChg chg="mod">
          <ac:chgData name="真吾 宮田" userId="4ba5a9ab-51ce-4310-98ef-e7601ee4f061" providerId="ADAL" clId="{748A67EF-D2EC-4FD6-A40D-5466BED9687D}" dt="2019-12-09T05:52:21.888" v="112" actId="164"/>
          <ac:spMkLst>
            <pc:docMk/>
            <pc:sldMk cId="132417696" sldId="302"/>
            <ac:spMk id="209" creationId="{7F623252-8D93-406F-9602-D741E0EC3667}"/>
          </ac:spMkLst>
        </pc:spChg>
        <pc:spChg chg="mod">
          <ac:chgData name="真吾 宮田" userId="4ba5a9ab-51ce-4310-98ef-e7601ee4f061" providerId="ADAL" clId="{748A67EF-D2EC-4FD6-A40D-5466BED9687D}" dt="2019-12-09T05:52:21.888" v="112" actId="164"/>
          <ac:spMkLst>
            <pc:docMk/>
            <pc:sldMk cId="132417696" sldId="302"/>
            <ac:spMk id="211" creationId="{20C815D1-9333-4B03-875B-9BF34B77D219}"/>
          </ac:spMkLst>
        </pc:spChg>
        <pc:spChg chg="mod">
          <ac:chgData name="真吾 宮田" userId="4ba5a9ab-51ce-4310-98ef-e7601ee4f061" providerId="ADAL" clId="{748A67EF-D2EC-4FD6-A40D-5466BED9687D}" dt="2019-12-09T05:52:21.888" v="112" actId="164"/>
          <ac:spMkLst>
            <pc:docMk/>
            <pc:sldMk cId="132417696" sldId="302"/>
            <ac:spMk id="212" creationId="{FA791A2F-111C-44DF-9B80-A4A7B855A020}"/>
          </ac:spMkLst>
        </pc:spChg>
        <pc:spChg chg="mod">
          <ac:chgData name="真吾 宮田" userId="4ba5a9ab-51ce-4310-98ef-e7601ee4f061" providerId="ADAL" clId="{748A67EF-D2EC-4FD6-A40D-5466BED9687D}" dt="2019-12-09T05:52:21.888" v="112" actId="164"/>
          <ac:spMkLst>
            <pc:docMk/>
            <pc:sldMk cId="132417696" sldId="302"/>
            <ac:spMk id="213" creationId="{5E6F28E1-198B-408B-B9EA-B3FCB4F760CB}"/>
          </ac:spMkLst>
        </pc:spChg>
        <pc:spChg chg="mod">
          <ac:chgData name="真吾 宮田" userId="4ba5a9ab-51ce-4310-98ef-e7601ee4f061" providerId="ADAL" clId="{748A67EF-D2EC-4FD6-A40D-5466BED9687D}" dt="2019-12-09T05:52:21.888" v="112" actId="164"/>
          <ac:spMkLst>
            <pc:docMk/>
            <pc:sldMk cId="132417696" sldId="302"/>
            <ac:spMk id="214" creationId="{F79F6F9C-7F12-4869-976D-31B0CE110333}"/>
          </ac:spMkLst>
        </pc:spChg>
        <pc:spChg chg="mod">
          <ac:chgData name="真吾 宮田" userId="4ba5a9ab-51ce-4310-98ef-e7601ee4f061" providerId="ADAL" clId="{748A67EF-D2EC-4FD6-A40D-5466BED9687D}" dt="2019-12-09T05:52:21.888" v="112" actId="164"/>
          <ac:spMkLst>
            <pc:docMk/>
            <pc:sldMk cId="132417696" sldId="302"/>
            <ac:spMk id="216" creationId="{A233A916-7A52-4374-B4CF-8DAD3F989B10}"/>
          </ac:spMkLst>
        </pc:spChg>
        <pc:spChg chg="mod">
          <ac:chgData name="真吾 宮田" userId="4ba5a9ab-51ce-4310-98ef-e7601ee4f061" providerId="ADAL" clId="{748A67EF-D2EC-4FD6-A40D-5466BED9687D}" dt="2019-12-09T05:52:21.888" v="112" actId="164"/>
          <ac:spMkLst>
            <pc:docMk/>
            <pc:sldMk cId="132417696" sldId="302"/>
            <ac:spMk id="217" creationId="{BD77392A-6BEC-4EAD-BE6E-6BAAAD03D373}"/>
          </ac:spMkLst>
        </pc:spChg>
        <pc:spChg chg="mod">
          <ac:chgData name="真吾 宮田" userId="4ba5a9ab-51ce-4310-98ef-e7601ee4f061" providerId="ADAL" clId="{748A67EF-D2EC-4FD6-A40D-5466BED9687D}" dt="2019-12-09T05:52:21.888" v="112" actId="164"/>
          <ac:spMkLst>
            <pc:docMk/>
            <pc:sldMk cId="132417696" sldId="302"/>
            <ac:spMk id="218" creationId="{8DE3413F-017A-4FE4-83F1-910AC6A8F918}"/>
          </ac:spMkLst>
        </pc:spChg>
        <pc:spChg chg="mod">
          <ac:chgData name="真吾 宮田" userId="4ba5a9ab-51ce-4310-98ef-e7601ee4f061" providerId="ADAL" clId="{748A67EF-D2EC-4FD6-A40D-5466BED9687D}" dt="2019-12-09T05:52:21.888" v="112" actId="164"/>
          <ac:spMkLst>
            <pc:docMk/>
            <pc:sldMk cId="132417696" sldId="302"/>
            <ac:spMk id="223" creationId="{574FB5F5-8EDC-4398-B271-046874C2DB26}"/>
          </ac:spMkLst>
        </pc:spChg>
        <pc:grpChg chg="add mod">
          <ac:chgData name="真吾 宮田" userId="4ba5a9ab-51ce-4310-98ef-e7601ee4f061" providerId="ADAL" clId="{748A67EF-D2EC-4FD6-A40D-5466BED9687D}" dt="2019-12-09T05:52:21.888" v="112" actId="164"/>
          <ac:grpSpMkLst>
            <pc:docMk/>
            <pc:sldMk cId="132417696" sldId="302"/>
            <ac:grpSpMk id="3" creationId="{42E63E1E-3CC2-4E86-AE89-B05A3253F2EF}"/>
          </ac:grpSpMkLst>
        </pc:grpChg>
        <pc:grpChg chg="mod">
          <ac:chgData name="真吾 宮田" userId="4ba5a9ab-51ce-4310-98ef-e7601ee4f061" providerId="ADAL" clId="{748A67EF-D2EC-4FD6-A40D-5466BED9687D}" dt="2019-12-09T05:52:21.888" v="112" actId="164"/>
          <ac:grpSpMkLst>
            <pc:docMk/>
            <pc:sldMk cId="132417696" sldId="302"/>
            <ac:grpSpMk id="55" creationId="{FC2D0DCD-5E8B-423B-B9EB-BCC8A2C1CC5B}"/>
          </ac:grpSpMkLst>
        </pc:grpChg>
        <pc:grpChg chg="mod">
          <ac:chgData name="真吾 宮田" userId="4ba5a9ab-51ce-4310-98ef-e7601ee4f061" providerId="ADAL" clId="{748A67EF-D2EC-4FD6-A40D-5466BED9687D}" dt="2019-12-09T05:52:21.888" v="112" actId="164"/>
          <ac:grpSpMkLst>
            <pc:docMk/>
            <pc:sldMk cId="132417696" sldId="302"/>
            <ac:grpSpMk id="61" creationId="{F07595FC-C61A-4CEA-85F5-76CFC4DAE78A}"/>
          </ac:grpSpMkLst>
        </pc:grpChg>
        <pc:grpChg chg="mod">
          <ac:chgData name="真吾 宮田" userId="4ba5a9ab-51ce-4310-98ef-e7601ee4f061" providerId="ADAL" clId="{748A67EF-D2EC-4FD6-A40D-5466BED9687D}" dt="2019-12-09T05:52:21.888" v="112" actId="164"/>
          <ac:grpSpMkLst>
            <pc:docMk/>
            <pc:sldMk cId="132417696" sldId="302"/>
            <ac:grpSpMk id="174" creationId="{DC82C345-3505-4B90-BE59-5E17628684D6}"/>
          </ac:grpSpMkLst>
        </pc:grpChg>
        <pc:grpChg chg="mod">
          <ac:chgData name="真吾 宮田" userId="4ba5a9ab-51ce-4310-98ef-e7601ee4f061" providerId="ADAL" clId="{748A67EF-D2EC-4FD6-A40D-5466BED9687D}" dt="2019-12-09T05:52:21.888" v="112" actId="164"/>
          <ac:grpSpMkLst>
            <pc:docMk/>
            <pc:sldMk cId="132417696" sldId="302"/>
            <ac:grpSpMk id="193" creationId="{3B96FB18-EEE2-4A9E-8ACE-81872A14524E}"/>
          </ac:grpSpMkLst>
        </pc:grpChg>
        <pc:grpChg chg="mod">
          <ac:chgData name="真吾 宮田" userId="4ba5a9ab-51ce-4310-98ef-e7601ee4f061" providerId="ADAL" clId="{748A67EF-D2EC-4FD6-A40D-5466BED9687D}" dt="2019-12-09T05:52:21.888" v="112" actId="164"/>
          <ac:grpSpMkLst>
            <pc:docMk/>
            <pc:sldMk cId="132417696" sldId="302"/>
            <ac:grpSpMk id="199" creationId="{FA2F3C55-8AF7-4564-B097-58E48AA30AE4}"/>
          </ac:grpSpMkLst>
        </pc:grpChg>
        <pc:picChg chg="mod">
          <ac:chgData name="真吾 宮田" userId="4ba5a9ab-51ce-4310-98ef-e7601ee4f061" providerId="ADAL" clId="{748A67EF-D2EC-4FD6-A40D-5466BED9687D}" dt="2019-12-09T05:52:21.888" v="112" actId="164"/>
          <ac:picMkLst>
            <pc:docMk/>
            <pc:sldMk cId="132417696" sldId="302"/>
            <ac:picMk id="4" creationId="{8EA694F4-E36B-4B78-9748-BD71D70B8123}"/>
          </ac:picMkLst>
        </pc:picChg>
        <pc:picChg chg="mod">
          <ac:chgData name="真吾 宮田" userId="4ba5a9ab-51ce-4310-98ef-e7601ee4f061" providerId="ADAL" clId="{748A67EF-D2EC-4FD6-A40D-5466BED9687D}" dt="2019-12-09T05:52:21.888" v="112" actId="164"/>
          <ac:picMkLst>
            <pc:docMk/>
            <pc:sldMk cId="132417696" sldId="302"/>
            <ac:picMk id="6" creationId="{3C8AADD0-B655-44CD-A9E1-E5259AFE5CBB}"/>
          </ac:picMkLst>
        </pc:picChg>
        <pc:picChg chg="mod">
          <ac:chgData name="真吾 宮田" userId="4ba5a9ab-51ce-4310-98ef-e7601ee4f061" providerId="ADAL" clId="{748A67EF-D2EC-4FD6-A40D-5466BED9687D}" dt="2019-12-09T05:52:21.888" v="112" actId="164"/>
          <ac:picMkLst>
            <pc:docMk/>
            <pc:sldMk cId="132417696" sldId="302"/>
            <ac:picMk id="206" creationId="{B46B47FE-83F8-4488-9648-214C26C2BD37}"/>
          </ac:picMkLst>
        </pc:picChg>
        <pc:picChg chg="mod">
          <ac:chgData name="真吾 宮田" userId="4ba5a9ab-51ce-4310-98ef-e7601ee4f061" providerId="ADAL" clId="{748A67EF-D2EC-4FD6-A40D-5466BED9687D}" dt="2019-12-09T05:52:21.888" v="112" actId="164"/>
          <ac:picMkLst>
            <pc:docMk/>
            <pc:sldMk cId="132417696" sldId="302"/>
            <ac:picMk id="210" creationId="{CAA844D7-3AC0-4B77-8A53-0C60F337AE7F}"/>
          </ac:picMkLst>
        </pc:picChg>
        <pc:picChg chg="mod">
          <ac:chgData name="真吾 宮田" userId="4ba5a9ab-51ce-4310-98ef-e7601ee4f061" providerId="ADAL" clId="{748A67EF-D2EC-4FD6-A40D-5466BED9687D}" dt="2019-12-09T05:52:21.888" v="112" actId="164"/>
          <ac:picMkLst>
            <pc:docMk/>
            <pc:sldMk cId="132417696" sldId="302"/>
            <ac:picMk id="215" creationId="{27A8DDDA-7308-43FA-8710-E6F1979DC3AC}"/>
          </ac:picMkLst>
        </pc:picChg>
        <pc:picChg chg="mod">
          <ac:chgData name="真吾 宮田" userId="4ba5a9ab-51ce-4310-98ef-e7601ee4f061" providerId="ADAL" clId="{748A67EF-D2EC-4FD6-A40D-5466BED9687D}" dt="2019-12-09T05:52:21.888" v="112" actId="164"/>
          <ac:picMkLst>
            <pc:docMk/>
            <pc:sldMk cId="132417696" sldId="302"/>
            <ac:picMk id="219" creationId="{7424348C-BB31-4D1A-960E-4486E56560BA}"/>
          </ac:picMkLst>
        </pc:picChg>
      </pc:sldChg>
      <pc:sldChg chg="addSp delSp modSp">
        <pc:chgData name="真吾 宮田" userId="4ba5a9ab-51ce-4310-98ef-e7601ee4f061" providerId="ADAL" clId="{748A67EF-D2EC-4FD6-A40D-5466BED9687D}" dt="2019-12-19T07:44:48.813" v="1277"/>
        <pc:sldMkLst>
          <pc:docMk/>
          <pc:sldMk cId="2431505287" sldId="304"/>
        </pc:sldMkLst>
        <pc:spChg chg="mod">
          <ac:chgData name="真吾 宮田" userId="4ba5a9ab-51ce-4310-98ef-e7601ee4f061" providerId="ADAL" clId="{748A67EF-D2EC-4FD6-A40D-5466BED9687D}" dt="2019-12-19T07:44:48.813" v="1277"/>
          <ac:spMkLst>
            <pc:docMk/>
            <pc:sldMk cId="2431505287" sldId="304"/>
            <ac:spMk id="11" creationId="{FCFB7230-5330-4DFA-BF0C-4F33353AD3F0}"/>
          </ac:spMkLst>
        </pc:spChg>
        <pc:spChg chg="mod">
          <ac:chgData name="真吾 宮田" userId="4ba5a9ab-51ce-4310-98ef-e7601ee4f061" providerId="ADAL" clId="{748A67EF-D2EC-4FD6-A40D-5466BED9687D}" dt="2019-12-09T05:19:32.144" v="62" actId="164"/>
          <ac:spMkLst>
            <pc:docMk/>
            <pc:sldMk cId="2431505287" sldId="304"/>
            <ac:spMk id="56" creationId="{4AAFEF17-C87E-5B47-BFC9-6F55F038C1DB}"/>
          </ac:spMkLst>
        </pc:spChg>
        <pc:spChg chg="mod">
          <ac:chgData name="真吾 宮田" userId="4ba5a9ab-51ce-4310-98ef-e7601ee4f061" providerId="ADAL" clId="{748A67EF-D2EC-4FD6-A40D-5466BED9687D}" dt="2019-12-09T05:19:32.144" v="62" actId="164"/>
          <ac:spMkLst>
            <pc:docMk/>
            <pc:sldMk cId="2431505287" sldId="304"/>
            <ac:spMk id="58" creationId="{EED30D76-C219-4BB6-A562-85A798506BF4}"/>
          </ac:spMkLst>
        </pc:spChg>
        <pc:spChg chg="mod">
          <ac:chgData name="真吾 宮田" userId="4ba5a9ab-51ce-4310-98ef-e7601ee4f061" providerId="ADAL" clId="{748A67EF-D2EC-4FD6-A40D-5466BED9687D}" dt="2019-12-09T05:19:32.144" v="62" actId="164"/>
          <ac:spMkLst>
            <pc:docMk/>
            <pc:sldMk cId="2431505287" sldId="304"/>
            <ac:spMk id="62" creationId="{FB5227AC-982C-479A-A63B-B7851DD6D960}"/>
          </ac:spMkLst>
        </pc:spChg>
        <pc:spChg chg="mod">
          <ac:chgData name="真吾 宮田" userId="4ba5a9ab-51ce-4310-98ef-e7601ee4f061" providerId="ADAL" clId="{748A67EF-D2EC-4FD6-A40D-5466BED9687D}" dt="2019-12-09T05:19:32.144" v="62" actId="164"/>
          <ac:spMkLst>
            <pc:docMk/>
            <pc:sldMk cId="2431505287" sldId="304"/>
            <ac:spMk id="63" creationId="{96A10EFE-02B5-4288-9EA1-7E514DCD785D}"/>
          </ac:spMkLst>
        </pc:spChg>
        <pc:spChg chg="mod">
          <ac:chgData name="真吾 宮田" userId="4ba5a9ab-51ce-4310-98ef-e7601ee4f061" providerId="ADAL" clId="{748A67EF-D2EC-4FD6-A40D-5466BED9687D}" dt="2019-12-09T05:19:32.144" v="62" actId="164"/>
          <ac:spMkLst>
            <pc:docMk/>
            <pc:sldMk cId="2431505287" sldId="304"/>
            <ac:spMk id="65" creationId="{BBB09C8D-F6EC-4A89-86A3-C419C89B29D4}"/>
          </ac:spMkLst>
        </pc:spChg>
        <pc:spChg chg="mod">
          <ac:chgData name="真吾 宮田" userId="4ba5a9ab-51ce-4310-98ef-e7601ee4f061" providerId="ADAL" clId="{748A67EF-D2EC-4FD6-A40D-5466BED9687D}" dt="2019-12-09T05:19:32.144" v="62" actId="164"/>
          <ac:spMkLst>
            <pc:docMk/>
            <pc:sldMk cId="2431505287" sldId="304"/>
            <ac:spMk id="66" creationId="{8FC03512-6F66-5E43-91D7-DD174020921D}"/>
          </ac:spMkLst>
        </pc:spChg>
        <pc:spChg chg="mod">
          <ac:chgData name="真吾 宮田" userId="4ba5a9ab-51ce-4310-98ef-e7601ee4f061" providerId="ADAL" clId="{748A67EF-D2EC-4FD6-A40D-5466BED9687D}" dt="2019-12-09T05:19:32.144" v="62" actId="164"/>
          <ac:spMkLst>
            <pc:docMk/>
            <pc:sldMk cId="2431505287" sldId="304"/>
            <ac:spMk id="71" creationId="{8E1DA139-CE71-442E-BD45-AC85C2674D8D}"/>
          </ac:spMkLst>
        </pc:spChg>
        <pc:spChg chg="mod">
          <ac:chgData name="真吾 宮田" userId="4ba5a9ab-51ce-4310-98ef-e7601ee4f061" providerId="ADAL" clId="{748A67EF-D2EC-4FD6-A40D-5466BED9687D}" dt="2019-12-09T05:19:32.144" v="62" actId="164"/>
          <ac:spMkLst>
            <pc:docMk/>
            <pc:sldMk cId="2431505287" sldId="304"/>
            <ac:spMk id="73" creationId="{6D7AC29A-4E59-4E76-BF20-0DB2566039B7}"/>
          </ac:spMkLst>
        </pc:spChg>
        <pc:spChg chg="mod">
          <ac:chgData name="真吾 宮田" userId="4ba5a9ab-51ce-4310-98ef-e7601ee4f061" providerId="ADAL" clId="{748A67EF-D2EC-4FD6-A40D-5466BED9687D}" dt="2019-12-09T05:19:32.144" v="62" actId="164"/>
          <ac:spMkLst>
            <pc:docMk/>
            <pc:sldMk cId="2431505287" sldId="304"/>
            <ac:spMk id="74" creationId="{9DF3A7BE-6569-4082-B1A5-8C14D30113E9}"/>
          </ac:spMkLst>
        </pc:spChg>
        <pc:spChg chg="mod">
          <ac:chgData name="真吾 宮田" userId="4ba5a9ab-51ce-4310-98ef-e7601ee4f061" providerId="ADAL" clId="{748A67EF-D2EC-4FD6-A40D-5466BED9687D}" dt="2019-12-09T05:19:32.144" v="62" actId="164"/>
          <ac:spMkLst>
            <pc:docMk/>
            <pc:sldMk cId="2431505287" sldId="304"/>
            <ac:spMk id="90" creationId="{3EA2CEF6-F9FB-A642-A58A-839CAC60D2C7}"/>
          </ac:spMkLst>
        </pc:spChg>
        <pc:spChg chg="mod">
          <ac:chgData name="真吾 宮田" userId="4ba5a9ab-51ce-4310-98ef-e7601ee4f061" providerId="ADAL" clId="{748A67EF-D2EC-4FD6-A40D-5466BED9687D}" dt="2019-12-09T05:19:32.144" v="62" actId="164"/>
          <ac:spMkLst>
            <pc:docMk/>
            <pc:sldMk cId="2431505287" sldId="304"/>
            <ac:spMk id="91" creationId="{96AAF51B-DCE9-1644-B349-75F57D2128CC}"/>
          </ac:spMkLst>
        </pc:spChg>
        <pc:spChg chg="mod">
          <ac:chgData name="真吾 宮田" userId="4ba5a9ab-51ce-4310-98ef-e7601ee4f061" providerId="ADAL" clId="{748A67EF-D2EC-4FD6-A40D-5466BED9687D}" dt="2019-12-09T05:19:32.144" v="62" actId="164"/>
          <ac:spMkLst>
            <pc:docMk/>
            <pc:sldMk cId="2431505287" sldId="304"/>
            <ac:spMk id="92" creationId="{92CC17D6-8221-5A42-B58D-5759D2EAA5FD}"/>
          </ac:spMkLst>
        </pc:spChg>
        <pc:spChg chg="mod">
          <ac:chgData name="真吾 宮田" userId="4ba5a9ab-51ce-4310-98ef-e7601ee4f061" providerId="ADAL" clId="{748A67EF-D2EC-4FD6-A40D-5466BED9687D}" dt="2019-12-09T05:19:32.144" v="62" actId="164"/>
          <ac:spMkLst>
            <pc:docMk/>
            <pc:sldMk cId="2431505287" sldId="304"/>
            <ac:spMk id="93" creationId="{61F40ACD-1D81-4246-8BE6-203345FE4DD1}"/>
          </ac:spMkLst>
        </pc:spChg>
        <pc:spChg chg="mod">
          <ac:chgData name="真吾 宮田" userId="4ba5a9ab-51ce-4310-98ef-e7601ee4f061" providerId="ADAL" clId="{748A67EF-D2EC-4FD6-A40D-5466BED9687D}" dt="2019-12-09T05:19:32.144" v="62" actId="164"/>
          <ac:spMkLst>
            <pc:docMk/>
            <pc:sldMk cId="2431505287" sldId="304"/>
            <ac:spMk id="94" creationId="{88C102DA-A97B-3742-8726-DC86C4F43C1B}"/>
          </ac:spMkLst>
        </pc:spChg>
        <pc:spChg chg="mod">
          <ac:chgData name="真吾 宮田" userId="4ba5a9ab-51ce-4310-98ef-e7601ee4f061" providerId="ADAL" clId="{748A67EF-D2EC-4FD6-A40D-5466BED9687D}" dt="2019-12-09T05:19:32.144" v="62" actId="164"/>
          <ac:spMkLst>
            <pc:docMk/>
            <pc:sldMk cId="2431505287" sldId="304"/>
            <ac:spMk id="95" creationId="{27A58B35-74E8-5E4F-9947-E42BADF74E8E}"/>
          </ac:spMkLst>
        </pc:spChg>
        <pc:spChg chg="mod topLvl">
          <ac:chgData name="真吾 宮田" userId="4ba5a9ab-51ce-4310-98ef-e7601ee4f061" providerId="ADAL" clId="{748A67EF-D2EC-4FD6-A40D-5466BED9687D}" dt="2019-12-09T05:19:32.144" v="62" actId="164"/>
          <ac:spMkLst>
            <pc:docMk/>
            <pc:sldMk cId="2431505287" sldId="304"/>
            <ac:spMk id="97" creationId="{A0506545-E859-3044-A5EB-09B254056718}"/>
          </ac:spMkLst>
        </pc:spChg>
        <pc:spChg chg="mod topLvl">
          <ac:chgData name="真吾 宮田" userId="4ba5a9ab-51ce-4310-98ef-e7601ee4f061" providerId="ADAL" clId="{748A67EF-D2EC-4FD6-A40D-5466BED9687D}" dt="2019-12-09T05:19:32.144" v="62" actId="164"/>
          <ac:spMkLst>
            <pc:docMk/>
            <pc:sldMk cId="2431505287" sldId="304"/>
            <ac:spMk id="98" creationId="{E18C85FA-4472-E843-B7C8-A96D34CAA273}"/>
          </ac:spMkLst>
        </pc:spChg>
        <pc:spChg chg="mod topLvl">
          <ac:chgData name="真吾 宮田" userId="4ba5a9ab-51ce-4310-98ef-e7601ee4f061" providerId="ADAL" clId="{748A67EF-D2EC-4FD6-A40D-5466BED9687D}" dt="2019-12-09T05:19:32.144" v="62" actId="164"/>
          <ac:spMkLst>
            <pc:docMk/>
            <pc:sldMk cId="2431505287" sldId="304"/>
            <ac:spMk id="99" creationId="{A7592791-279C-E94B-8F4B-3130A77E19D9}"/>
          </ac:spMkLst>
        </pc:spChg>
        <pc:spChg chg="mod topLvl">
          <ac:chgData name="真吾 宮田" userId="4ba5a9ab-51ce-4310-98ef-e7601ee4f061" providerId="ADAL" clId="{748A67EF-D2EC-4FD6-A40D-5466BED9687D}" dt="2019-12-09T05:19:32.144" v="62" actId="164"/>
          <ac:spMkLst>
            <pc:docMk/>
            <pc:sldMk cId="2431505287" sldId="304"/>
            <ac:spMk id="100" creationId="{25C741AC-F398-5549-A5A5-81A6FE752174}"/>
          </ac:spMkLst>
        </pc:spChg>
        <pc:spChg chg="mod topLvl">
          <ac:chgData name="真吾 宮田" userId="4ba5a9ab-51ce-4310-98ef-e7601ee4f061" providerId="ADAL" clId="{748A67EF-D2EC-4FD6-A40D-5466BED9687D}" dt="2019-12-09T05:19:32.144" v="62" actId="164"/>
          <ac:spMkLst>
            <pc:docMk/>
            <pc:sldMk cId="2431505287" sldId="304"/>
            <ac:spMk id="101" creationId="{D5472475-8E8C-D743-A450-5EA9EBFE2986}"/>
          </ac:spMkLst>
        </pc:spChg>
        <pc:spChg chg="mod topLvl">
          <ac:chgData name="真吾 宮田" userId="4ba5a9ab-51ce-4310-98ef-e7601ee4f061" providerId="ADAL" clId="{748A67EF-D2EC-4FD6-A40D-5466BED9687D}" dt="2019-12-09T05:19:32.144" v="62" actId="164"/>
          <ac:spMkLst>
            <pc:docMk/>
            <pc:sldMk cId="2431505287" sldId="304"/>
            <ac:spMk id="102" creationId="{DEF8D646-46B1-AA45-A86D-C68EC0791C38}"/>
          </ac:spMkLst>
        </pc:spChg>
        <pc:spChg chg="mod">
          <ac:chgData name="真吾 宮田" userId="4ba5a9ab-51ce-4310-98ef-e7601ee4f061" providerId="ADAL" clId="{748A67EF-D2EC-4FD6-A40D-5466BED9687D}" dt="2019-12-09T05:19:32.144" v="62" actId="164"/>
          <ac:spMkLst>
            <pc:docMk/>
            <pc:sldMk cId="2431505287" sldId="304"/>
            <ac:spMk id="103" creationId="{E050D4E1-0894-5047-A3C8-3990C67A4065}"/>
          </ac:spMkLst>
        </pc:spChg>
        <pc:spChg chg="mod">
          <ac:chgData name="真吾 宮田" userId="4ba5a9ab-51ce-4310-98ef-e7601ee4f061" providerId="ADAL" clId="{748A67EF-D2EC-4FD6-A40D-5466BED9687D}" dt="2019-12-09T05:19:32.144" v="62" actId="164"/>
          <ac:spMkLst>
            <pc:docMk/>
            <pc:sldMk cId="2431505287" sldId="304"/>
            <ac:spMk id="104" creationId="{65A1BF30-13F2-C64B-A35E-BB6CD7016A01}"/>
          </ac:spMkLst>
        </pc:spChg>
        <pc:spChg chg="mod topLvl">
          <ac:chgData name="真吾 宮田" userId="4ba5a9ab-51ce-4310-98ef-e7601ee4f061" providerId="ADAL" clId="{748A67EF-D2EC-4FD6-A40D-5466BED9687D}" dt="2019-12-09T05:19:32.144" v="62" actId="164"/>
          <ac:spMkLst>
            <pc:docMk/>
            <pc:sldMk cId="2431505287" sldId="304"/>
            <ac:spMk id="105" creationId="{9E421255-A3F1-B145-9D7B-1CD14A1F63EE}"/>
          </ac:spMkLst>
        </pc:spChg>
        <pc:spChg chg="mod topLvl">
          <ac:chgData name="真吾 宮田" userId="4ba5a9ab-51ce-4310-98ef-e7601ee4f061" providerId="ADAL" clId="{748A67EF-D2EC-4FD6-A40D-5466BED9687D}" dt="2019-12-09T05:19:32.144" v="62" actId="164"/>
          <ac:spMkLst>
            <pc:docMk/>
            <pc:sldMk cId="2431505287" sldId="304"/>
            <ac:spMk id="106" creationId="{970C6213-86AB-1442-A00F-044449CF8DBB}"/>
          </ac:spMkLst>
        </pc:spChg>
        <pc:spChg chg="mod topLvl">
          <ac:chgData name="真吾 宮田" userId="4ba5a9ab-51ce-4310-98ef-e7601ee4f061" providerId="ADAL" clId="{748A67EF-D2EC-4FD6-A40D-5466BED9687D}" dt="2019-12-09T05:19:32.144" v="62" actId="164"/>
          <ac:spMkLst>
            <pc:docMk/>
            <pc:sldMk cId="2431505287" sldId="304"/>
            <ac:spMk id="107" creationId="{6E873F65-A255-744F-A699-6C2C4F417432}"/>
          </ac:spMkLst>
        </pc:spChg>
        <pc:spChg chg="mod topLvl">
          <ac:chgData name="真吾 宮田" userId="4ba5a9ab-51ce-4310-98ef-e7601ee4f061" providerId="ADAL" clId="{748A67EF-D2EC-4FD6-A40D-5466BED9687D}" dt="2019-12-09T05:19:32.144" v="62" actId="164"/>
          <ac:spMkLst>
            <pc:docMk/>
            <pc:sldMk cId="2431505287" sldId="304"/>
            <ac:spMk id="109" creationId="{55A9416D-92F6-E847-8B9E-7A70765B5E21}"/>
          </ac:spMkLst>
        </pc:spChg>
        <pc:spChg chg="mod topLvl">
          <ac:chgData name="真吾 宮田" userId="4ba5a9ab-51ce-4310-98ef-e7601ee4f061" providerId="ADAL" clId="{748A67EF-D2EC-4FD6-A40D-5466BED9687D}" dt="2019-12-09T05:19:32.144" v="62" actId="164"/>
          <ac:spMkLst>
            <pc:docMk/>
            <pc:sldMk cId="2431505287" sldId="304"/>
            <ac:spMk id="110" creationId="{E412B0DB-FFC2-BC49-B37B-05677B365240}"/>
          </ac:spMkLst>
        </pc:spChg>
        <pc:spChg chg="mod topLvl">
          <ac:chgData name="真吾 宮田" userId="4ba5a9ab-51ce-4310-98ef-e7601ee4f061" providerId="ADAL" clId="{748A67EF-D2EC-4FD6-A40D-5466BED9687D}" dt="2019-12-09T05:19:32.144" v="62" actId="164"/>
          <ac:spMkLst>
            <pc:docMk/>
            <pc:sldMk cId="2431505287" sldId="304"/>
            <ac:spMk id="111" creationId="{5786BAC1-8258-974B-B87F-0D2B67376074}"/>
          </ac:spMkLst>
        </pc:spChg>
        <pc:spChg chg="mod">
          <ac:chgData name="真吾 宮田" userId="4ba5a9ab-51ce-4310-98ef-e7601ee4f061" providerId="ADAL" clId="{748A67EF-D2EC-4FD6-A40D-5466BED9687D}" dt="2019-12-09T05:19:32.144" v="62" actId="164"/>
          <ac:spMkLst>
            <pc:docMk/>
            <pc:sldMk cId="2431505287" sldId="304"/>
            <ac:spMk id="113" creationId="{8DCDB2DE-3178-0C47-8E3E-60B7CE5950EF}"/>
          </ac:spMkLst>
        </pc:spChg>
        <pc:spChg chg="mod topLvl">
          <ac:chgData name="真吾 宮田" userId="4ba5a9ab-51ce-4310-98ef-e7601ee4f061" providerId="ADAL" clId="{748A67EF-D2EC-4FD6-A40D-5466BED9687D}" dt="2019-12-09T05:19:32.144" v="62" actId="164"/>
          <ac:spMkLst>
            <pc:docMk/>
            <pc:sldMk cId="2431505287" sldId="304"/>
            <ac:spMk id="119" creationId="{F23F39C5-5251-D049-A95B-9EDBEC65848D}"/>
          </ac:spMkLst>
        </pc:spChg>
        <pc:spChg chg="mod topLvl">
          <ac:chgData name="真吾 宮田" userId="4ba5a9ab-51ce-4310-98ef-e7601ee4f061" providerId="ADAL" clId="{748A67EF-D2EC-4FD6-A40D-5466BED9687D}" dt="2019-12-09T05:19:32.144" v="62" actId="164"/>
          <ac:spMkLst>
            <pc:docMk/>
            <pc:sldMk cId="2431505287" sldId="304"/>
            <ac:spMk id="120" creationId="{2D22B6CA-4278-374B-ACFB-A6E411070BEA}"/>
          </ac:spMkLst>
        </pc:spChg>
        <pc:spChg chg="mod topLvl">
          <ac:chgData name="真吾 宮田" userId="4ba5a9ab-51ce-4310-98ef-e7601ee4f061" providerId="ADAL" clId="{748A67EF-D2EC-4FD6-A40D-5466BED9687D}" dt="2019-12-09T05:19:32.144" v="62" actId="164"/>
          <ac:spMkLst>
            <pc:docMk/>
            <pc:sldMk cId="2431505287" sldId="304"/>
            <ac:spMk id="121" creationId="{B773991D-9900-B844-8FEC-F8561F3C75D9}"/>
          </ac:spMkLst>
        </pc:spChg>
        <pc:spChg chg="mod topLvl">
          <ac:chgData name="真吾 宮田" userId="4ba5a9ab-51ce-4310-98ef-e7601ee4f061" providerId="ADAL" clId="{748A67EF-D2EC-4FD6-A40D-5466BED9687D}" dt="2019-12-09T05:19:32.144" v="62" actId="164"/>
          <ac:spMkLst>
            <pc:docMk/>
            <pc:sldMk cId="2431505287" sldId="304"/>
            <ac:spMk id="122" creationId="{5062BF7D-AC27-444C-81E5-5093B6AF260B}"/>
          </ac:spMkLst>
        </pc:spChg>
        <pc:spChg chg="mod topLvl">
          <ac:chgData name="真吾 宮田" userId="4ba5a9ab-51ce-4310-98ef-e7601ee4f061" providerId="ADAL" clId="{748A67EF-D2EC-4FD6-A40D-5466BED9687D}" dt="2019-12-09T05:19:32.144" v="62" actId="164"/>
          <ac:spMkLst>
            <pc:docMk/>
            <pc:sldMk cId="2431505287" sldId="304"/>
            <ac:spMk id="123" creationId="{4FC442D7-A0A0-1249-9DDC-C6848ABB02AC}"/>
          </ac:spMkLst>
        </pc:spChg>
        <pc:spChg chg="mod topLvl">
          <ac:chgData name="真吾 宮田" userId="4ba5a9ab-51ce-4310-98ef-e7601ee4f061" providerId="ADAL" clId="{748A67EF-D2EC-4FD6-A40D-5466BED9687D}" dt="2019-12-09T05:19:32.144" v="62" actId="164"/>
          <ac:spMkLst>
            <pc:docMk/>
            <pc:sldMk cId="2431505287" sldId="304"/>
            <ac:spMk id="124" creationId="{A6F1EA88-70DE-634E-AFF3-91BD22587623}"/>
          </ac:spMkLst>
        </pc:spChg>
        <pc:spChg chg="mod topLvl">
          <ac:chgData name="真吾 宮田" userId="4ba5a9ab-51ce-4310-98ef-e7601ee4f061" providerId="ADAL" clId="{748A67EF-D2EC-4FD6-A40D-5466BED9687D}" dt="2019-12-09T05:19:32.144" v="62" actId="164"/>
          <ac:spMkLst>
            <pc:docMk/>
            <pc:sldMk cId="2431505287" sldId="304"/>
            <ac:spMk id="125" creationId="{18B0B84A-83B2-D140-8B9A-0E06812E685B}"/>
          </ac:spMkLst>
        </pc:spChg>
        <pc:spChg chg="mod topLvl">
          <ac:chgData name="真吾 宮田" userId="4ba5a9ab-51ce-4310-98ef-e7601ee4f061" providerId="ADAL" clId="{748A67EF-D2EC-4FD6-A40D-5466BED9687D}" dt="2019-12-09T05:19:32.144" v="62" actId="164"/>
          <ac:spMkLst>
            <pc:docMk/>
            <pc:sldMk cId="2431505287" sldId="304"/>
            <ac:spMk id="126" creationId="{C032A802-C189-E049-9CB0-A9D36318B6D3}"/>
          </ac:spMkLst>
        </pc:spChg>
        <pc:spChg chg="mod topLvl">
          <ac:chgData name="真吾 宮田" userId="4ba5a9ab-51ce-4310-98ef-e7601ee4f061" providerId="ADAL" clId="{748A67EF-D2EC-4FD6-A40D-5466BED9687D}" dt="2019-12-09T05:19:32.144" v="62" actId="164"/>
          <ac:spMkLst>
            <pc:docMk/>
            <pc:sldMk cId="2431505287" sldId="304"/>
            <ac:spMk id="127" creationId="{48B9027E-A36B-2942-84F6-8B75486E4C66}"/>
          </ac:spMkLst>
        </pc:spChg>
        <pc:spChg chg="mod topLvl">
          <ac:chgData name="真吾 宮田" userId="4ba5a9ab-51ce-4310-98ef-e7601ee4f061" providerId="ADAL" clId="{748A67EF-D2EC-4FD6-A40D-5466BED9687D}" dt="2019-12-09T05:19:32.144" v="62" actId="164"/>
          <ac:spMkLst>
            <pc:docMk/>
            <pc:sldMk cId="2431505287" sldId="304"/>
            <ac:spMk id="128" creationId="{3B4E4588-EE9D-684C-8CC2-2B5E8768D580}"/>
          </ac:spMkLst>
        </pc:spChg>
        <pc:spChg chg="mod topLvl">
          <ac:chgData name="真吾 宮田" userId="4ba5a9ab-51ce-4310-98ef-e7601ee4f061" providerId="ADAL" clId="{748A67EF-D2EC-4FD6-A40D-5466BED9687D}" dt="2019-12-09T05:19:32.144" v="62" actId="164"/>
          <ac:spMkLst>
            <pc:docMk/>
            <pc:sldMk cId="2431505287" sldId="304"/>
            <ac:spMk id="129" creationId="{ADF166A4-54C0-3945-94AD-8FDFF78F2F00}"/>
          </ac:spMkLst>
        </pc:spChg>
        <pc:spChg chg="mod topLvl">
          <ac:chgData name="真吾 宮田" userId="4ba5a9ab-51ce-4310-98ef-e7601ee4f061" providerId="ADAL" clId="{748A67EF-D2EC-4FD6-A40D-5466BED9687D}" dt="2019-12-09T05:19:32.144" v="62" actId="164"/>
          <ac:spMkLst>
            <pc:docMk/>
            <pc:sldMk cId="2431505287" sldId="304"/>
            <ac:spMk id="130" creationId="{57767898-7B39-6547-93AD-DEDD2E06ED3B}"/>
          </ac:spMkLst>
        </pc:spChg>
        <pc:spChg chg="mod topLvl">
          <ac:chgData name="真吾 宮田" userId="4ba5a9ab-51ce-4310-98ef-e7601ee4f061" providerId="ADAL" clId="{748A67EF-D2EC-4FD6-A40D-5466BED9687D}" dt="2019-12-09T05:19:32.144" v="62" actId="164"/>
          <ac:spMkLst>
            <pc:docMk/>
            <pc:sldMk cId="2431505287" sldId="304"/>
            <ac:spMk id="131" creationId="{76AE4B6F-F8D0-A742-B3F1-7BB14BFAFCE9}"/>
          </ac:spMkLst>
        </pc:spChg>
        <pc:spChg chg="mod">
          <ac:chgData name="真吾 宮田" userId="4ba5a9ab-51ce-4310-98ef-e7601ee4f061" providerId="ADAL" clId="{748A67EF-D2EC-4FD6-A40D-5466BED9687D}" dt="2019-12-09T05:19:32.144" v="62" actId="164"/>
          <ac:spMkLst>
            <pc:docMk/>
            <pc:sldMk cId="2431505287" sldId="304"/>
            <ac:spMk id="140" creationId="{B2833656-6CDF-454D-8F94-16F40DCD331E}"/>
          </ac:spMkLst>
        </pc:spChg>
        <pc:grpChg chg="add mod">
          <ac:chgData name="真吾 宮田" userId="4ba5a9ab-51ce-4310-98ef-e7601ee4f061" providerId="ADAL" clId="{748A67EF-D2EC-4FD6-A40D-5466BED9687D}" dt="2019-12-09T05:19:32.144" v="62" actId="164"/>
          <ac:grpSpMkLst>
            <pc:docMk/>
            <pc:sldMk cId="2431505287" sldId="304"/>
            <ac:grpSpMk id="2" creationId="{329E3F98-C77F-46D5-B2ED-F5F886573A74}"/>
          </ac:grpSpMkLst>
        </pc:grpChg>
        <pc:grpChg chg="del">
          <ac:chgData name="真吾 宮田" userId="4ba5a9ab-51ce-4310-98ef-e7601ee4f061" providerId="ADAL" clId="{748A67EF-D2EC-4FD6-A40D-5466BED9687D}" dt="2019-12-09T05:19:24.718" v="61" actId="165"/>
          <ac:grpSpMkLst>
            <pc:docMk/>
            <pc:sldMk cId="2431505287" sldId="304"/>
            <ac:grpSpMk id="57" creationId="{5E9FBE12-EA31-2C44-BB27-464F71A82E1B}"/>
          </ac:grpSpMkLst>
        </pc:grpChg>
        <pc:grpChg chg="del">
          <ac:chgData name="真吾 宮田" userId="4ba5a9ab-51ce-4310-98ef-e7601ee4f061" providerId="ADAL" clId="{748A67EF-D2EC-4FD6-A40D-5466BED9687D}" dt="2019-12-09T05:19:24.718" v="61" actId="165"/>
          <ac:grpSpMkLst>
            <pc:docMk/>
            <pc:sldMk cId="2431505287" sldId="304"/>
            <ac:grpSpMk id="60" creationId="{97A3B734-8934-E443-B231-A353F0227B8C}"/>
          </ac:grpSpMkLst>
        </pc:grpChg>
        <pc:grpChg chg="del">
          <ac:chgData name="真吾 宮田" userId="4ba5a9ab-51ce-4310-98ef-e7601ee4f061" providerId="ADAL" clId="{748A67EF-D2EC-4FD6-A40D-5466BED9687D}" dt="2019-12-09T05:19:24.718" v="61" actId="165"/>
          <ac:grpSpMkLst>
            <pc:docMk/>
            <pc:sldMk cId="2431505287" sldId="304"/>
            <ac:grpSpMk id="61" creationId="{160D1E28-49CC-5D4A-8CBE-755169156E57}"/>
          </ac:grpSpMkLst>
        </pc:grpChg>
        <pc:grpChg chg="del">
          <ac:chgData name="真吾 宮田" userId="4ba5a9ab-51ce-4310-98ef-e7601ee4f061" providerId="ADAL" clId="{748A67EF-D2EC-4FD6-A40D-5466BED9687D}" dt="2019-12-09T05:19:24.718" v="61" actId="165"/>
          <ac:grpSpMkLst>
            <pc:docMk/>
            <pc:sldMk cId="2431505287" sldId="304"/>
            <ac:grpSpMk id="67" creationId="{267AF515-39E6-514F-818C-D3FCB3807A96}"/>
          </ac:grpSpMkLst>
        </pc:grpChg>
        <pc:grpChg chg="del">
          <ac:chgData name="真吾 宮田" userId="4ba5a9ab-51ce-4310-98ef-e7601ee4f061" providerId="ADAL" clId="{748A67EF-D2EC-4FD6-A40D-5466BED9687D}" dt="2019-12-09T05:19:24.718" v="61" actId="165"/>
          <ac:grpSpMkLst>
            <pc:docMk/>
            <pc:sldMk cId="2431505287" sldId="304"/>
            <ac:grpSpMk id="96" creationId="{DEC965B2-3004-694E-A80A-9929746C32E4}"/>
          </ac:grpSpMkLst>
        </pc:grpChg>
      </pc:sldChg>
      <pc:sldChg chg="addSp modSp">
        <pc:chgData name="真吾 宮田" userId="4ba5a9ab-51ce-4310-98ef-e7601ee4f061" providerId="ADAL" clId="{748A67EF-D2EC-4FD6-A40D-5466BED9687D}" dt="2019-12-19T07:44:35.435" v="1268"/>
        <pc:sldMkLst>
          <pc:docMk/>
          <pc:sldMk cId="1642236410" sldId="305"/>
        </pc:sldMkLst>
        <pc:spChg chg="mod">
          <ac:chgData name="真吾 宮田" userId="4ba5a9ab-51ce-4310-98ef-e7601ee4f061" providerId="ADAL" clId="{748A67EF-D2EC-4FD6-A40D-5466BED9687D}" dt="2019-12-09T05:16:44.924" v="60" actId="164"/>
          <ac:spMkLst>
            <pc:docMk/>
            <pc:sldMk cId="1642236410" sldId="305"/>
            <ac:spMk id="2" creationId="{8786F161-DB5F-483E-B550-58200333D711}"/>
          </ac:spMkLst>
        </pc:spChg>
        <pc:spChg chg="mod">
          <ac:chgData name="真吾 宮田" userId="4ba5a9ab-51ce-4310-98ef-e7601ee4f061" providerId="ADAL" clId="{748A67EF-D2EC-4FD6-A40D-5466BED9687D}" dt="2019-12-19T07:44:35.435" v="1268"/>
          <ac:spMkLst>
            <pc:docMk/>
            <pc:sldMk cId="1642236410" sldId="305"/>
            <ac:spMk id="11" creationId="{FCFB7230-5330-4DFA-BF0C-4F33353AD3F0}"/>
          </ac:spMkLst>
        </pc:spChg>
        <pc:spChg chg="mod">
          <ac:chgData name="真吾 宮田" userId="4ba5a9ab-51ce-4310-98ef-e7601ee4f061" providerId="ADAL" clId="{748A67EF-D2EC-4FD6-A40D-5466BED9687D}" dt="2019-12-09T05:16:44.924" v="60" actId="164"/>
          <ac:spMkLst>
            <pc:docMk/>
            <pc:sldMk cId="1642236410" sldId="305"/>
            <ac:spMk id="63" creationId="{FAD8F1E7-ABE0-5941-8C20-E53921D726B5}"/>
          </ac:spMkLst>
        </pc:spChg>
        <pc:spChg chg="mod">
          <ac:chgData name="真吾 宮田" userId="4ba5a9ab-51ce-4310-98ef-e7601ee4f061" providerId="ADAL" clId="{748A67EF-D2EC-4FD6-A40D-5466BED9687D}" dt="2019-12-09T05:16:44.924" v="60" actId="164"/>
          <ac:spMkLst>
            <pc:docMk/>
            <pc:sldMk cId="1642236410" sldId="305"/>
            <ac:spMk id="65" creationId="{2CCDD092-387F-524D-B98D-58904294122E}"/>
          </ac:spMkLst>
        </pc:spChg>
        <pc:spChg chg="mod">
          <ac:chgData name="真吾 宮田" userId="4ba5a9ab-51ce-4310-98ef-e7601ee4f061" providerId="ADAL" clId="{748A67EF-D2EC-4FD6-A40D-5466BED9687D}" dt="2019-12-09T05:16:44.924" v="60" actId="164"/>
          <ac:spMkLst>
            <pc:docMk/>
            <pc:sldMk cId="1642236410" sldId="305"/>
            <ac:spMk id="71" creationId="{5F4518C1-3283-4D4E-AB21-ACE7EB0FC314}"/>
          </ac:spMkLst>
        </pc:spChg>
        <pc:spChg chg="mod">
          <ac:chgData name="真吾 宮田" userId="4ba5a9ab-51ce-4310-98ef-e7601ee4f061" providerId="ADAL" clId="{748A67EF-D2EC-4FD6-A40D-5466BED9687D}" dt="2019-12-09T05:16:44.924" v="60" actId="164"/>
          <ac:spMkLst>
            <pc:docMk/>
            <pc:sldMk cId="1642236410" sldId="305"/>
            <ac:spMk id="72" creationId="{FEDD8BF9-4329-F844-8AE3-6E1B1CEA8224}"/>
          </ac:spMkLst>
        </pc:spChg>
        <pc:spChg chg="mod">
          <ac:chgData name="真吾 宮田" userId="4ba5a9ab-51ce-4310-98ef-e7601ee4f061" providerId="ADAL" clId="{748A67EF-D2EC-4FD6-A40D-5466BED9687D}" dt="2019-12-09T05:16:44.924" v="60" actId="164"/>
          <ac:spMkLst>
            <pc:docMk/>
            <pc:sldMk cId="1642236410" sldId="305"/>
            <ac:spMk id="73" creationId="{E6201F13-81CC-A64D-B72A-7D3E3F16022C}"/>
          </ac:spMkLst>
        </pc:spChg>
        <pc:spChg chg="mod">
          <ac:chgData name="真吾 宮田" userId="4ba5a9ab-51ce-4310-98ef-e7601ee4f061" providerId="ADAL" clId="{748A67EF-D2EC-4FD6-A40D-5466BED9687D}" dt="2019-12-09T05:16:44.924" v="60" actId="164"/>
          <ac:spMkLst>
            <pc:docMk/>
            <pc:sldMk cId="1642236410" sldId="305"/>
            <ac:spMk id="74" creationId="{0B20CE1B-DB1F-C747-88CA-F191C39C8386}"/>
          </ac:spMkLst>
        </pc:spChg>
        <pc:spChg chg="mod">
          <ac:chgData name="真吾 宮田" userId="4ba5a9ab-51ce-4310-98ef-e7601ee4f061" providerId="ADAL" clId="{748A67EF-D2EC-4FD6-A40D-5466BED9687D}" dt="2019-12-09T05:16:44.924" v="60" actId="164"/>
          <ac:spMkLst>
            <pc:docMk/>
            <pc:sldMk cId="1642236410" sldId="305"/>
            <ac:spMk id="76" creationId="{8A889427-5044-4D7D-9AF7-A56EDA85AE53}"/>
          </ac:spMkLst>
        </pc:spChg>
        <pc:spChg chg="mod">
          <ac:chgData name="真吾 宮田" userId="4ba5a9ab-51ce-4310-98ef-e7601ee4f061" providerId="ADAL" clId="{748A67EF-D2EC-4FD6-A40D-5466BED9687D}" dt="2019-12-09T05:16:44.924" v="60" actId="164"/>
          <ac:spMkLst>
            <pc:docMk/>
            <pc:sldMk cId="1642236410" sldId="305"/>
            <ac:spMk id="77" creationId="{2FCE00D2-447C-4547-94F4-8924FFFD9644}"/>
          </ac:spMkLst>
        </pc:spChg>
        <pc:spChg chg="mod">
          <ac:chgData name="真吾 宮田" userId="4ba5a9ab-51ce-4310-98ef-e7601ee4f061" providerId="ADAL" clId="{748A67EF-D2EC-4FD6-A40D-5466BED9687D}" dt="2019-12-09T05:16:44.924" v="60" actId="164"/>
          <ac:spMkLst>
            <pc:docMk/>
            <pc:sldMk cId="1642236410" sldId="305"/>
            <ac:spMk id="96" creationId="{107D782E-2C77-4D67-ACF7-4AA7C5E0393C}"/>
          </ac:spMkLst>
        </pc:spChg>
        <pc:spChg chg="mod">
          <ac:chgData name="真吾 宮田" userId="4ba5a9ab-51ce-4310-98ef-e7601ee4f061" providerId="ADAL" clId="{748A67EF-D2EC-4FD6-A40D-5466BED9687D}" dt="2019-12-09T05:16:44.924" v="60" actId="164"/>
          <ac:spMkLst>
            <pc:docMk/>
            <pc:sldMk cId="1642236410" sldId="305"/>
            <ac:spMk id="97" creationId="{53CCF13D-C953-4A12-981F-6F2A229E4A16}"/>
          </ac:spMkLst>
        </pc:spChg>
        <pc:spChg chg="mod">
          <ac:chgData name="真吾 宮田" userId="4ba5a9ab-51ce-4310-98ef-e7601ee4f061" providerId="ADAL" clId="{748A67EF-D2EC-4FD6-A40D-5466BED9687D}" dt="2019-12-09T05:16:44.924" v="60" actId="164"/>
          <ac:spMkLst>
            <pc:docMk/>
            <pc:sldMk cId="1642236410" sldId="305"/>
            <ac:spMk id="111" creationId="{499A4C6F-F8E1-44E5-A634-7371E9A266A5}"/>
          </ac:spMkLst>
        </pc:spChg>
        <pc:spChg chg="mod">
          <ac:chgData name="真吾 宮田" userId="4ba5a9ab-51ce-4310-98ef-e7601ee4f061" providerId="ADAL" clId="{748A67EF-D2EC-4FD6-A40D-5466BED9687D}" dt="2019-12-09T05:16:44.924" v="60" actId="164"/>
          <ac:spMkLst>
            <pc:docMk/>
            <pc:sldMk cId="1642236410" sldId="305"/>
            <ac:spMk id="114" creationId="{BF03CB26-BF0B-4386-B61F-FA69CE9FD5F1}"/>
          </ac:spMkLst>
        </pc:spChg>
        <pc:spChg chg="mod">
          <ac:chgData name="真吾 宮田" userId="4ba5a9ab-51ce-4310-98ef-e7601ee4f061" providerId="ADAL" clId="{748A67EF-D2EC-4FD6-A40D-5466BED9687D}" dt="2019-12-09T05:16:44.924" v="60" actId="164"/>
          <ac:spMkLst>
            <pc:docMk/>
            <pc:sldMk cId="1642236410" sldId="305"/>
            <ac:spMk id="158" creationId="{1C9BE6A4-0537-BD4F-8186-BD9D8EFEC860}"/>
          </ac:spMkLst>
        </pc:spChg>
        <pc:spChg chg="mod">
          <ac:chgData name="真吾 宮田" userId="4ba5a9ab-51ce-4310-98ef-e7601ee4f061" providerId="ADAL" clId="{748A67EF-D2EC-4FD6-A40D-5466BED9687D}" dt="2019-12-09T05:16:44.924" v="60" actId="164"/>
          <ac:spMkLst>
            <pc:docMk/>
            <pc:sldMk cId="1642236410" sldId="305"/>
            <ac:spMk id="159" creationId="{9EF1A38B-4F87-244D-80C6-AE66A6CE3DBD}"/>
          </ac:spMkLst>
        </pc:spChg>
        <pc:spChg chg="mod">
          <ac:chgData name="真吾 宮田" userId="4ba5a9ab-51ce-4310-98ef-e7601ee4f061" providerId="ADAL" clId="{748A67EF-D2EC-4FD6-A40D-5466BED9687D}" dt="2019-12-09T05:16:44.924" v="60" actId="164"/>
          <ac:spMkLst>
            <pc:docMk/>
            <pc:sldMk cId="1642236410" sldId="305"/>
            <ac:spMk id="160" creationId="{18C81C02-CF51-7C4B-956E-9A01CA52AC97}"/>
          </ac:spMkLst>
        </pc:spChg>
        <pc:spChg chg="mod">
          <ac:chgData name="真吾 宮田" userId="4ba5a9ab-51ce-4310-98ef-e7601ee4f061" providerId="ADAL" clId="{748A67EF-D2EC-4FD6-A40D-5466BED9687D}" dt="2019-12-09T05:16:44.924" v="60" actId="164"/>
          <ac:spMkLst>
            <pc:docMk/>
            <pc:sldMk cId="1642236410" sldId="305"/>
            <ac:spMk id="161" creationId="{4EBDA957-22F8-6F4B-A6E9-A2A695BE9ED3}"/>
          </ac:spMkLst>
        </pc:spChg>
        <pc:spChg chg="mod">
          <ac:chgData name="真吾 宮田" userId="4ba5a9ab-51ce-4310-98ef-e7601ee4f061" providerId="ADAL" clId="{748A67EF-D2EC-4FD6-A40D-5466BED9687D}" dt="2019-12-09T05:16:44.924" v="60" actId="164"/>
          <ac:spMkLst>
            <pc:docMk/>
            <pc:sldMk cId="1642236410" sldId="305"/>
            <ac:spMk id="162" creationId="{4FCF09A6-A279-2546-A96B-C11D2DEC9530}"/>
          </ac:spMkLst>
        </pc:spChg>
        <pc:spChg chg="mod">
          <ac:chgData name="真吾 宮田" userId="4ba5a9ab-51ce-4310-98ef-e7601ee4f061" providerId="ADAL" clId="{748A67EF-D2EC-4FD6-A40D-5466BED9687D}" dt="2019-12-09T05:16:44.924" v="60" actId="164"/>
          <ac:spMkLst>
            <pc:docMk/>
            <pc:sldMk cId="1642236410" sldId="305"/>
            <ac:spMk id="163" creationId="{CEB265B5-1155-D34C-8166-67374E98F2DE}"/>
          </ac:spMkLst>
        </pc:spChg>
        <pc:grpChg chg="add mod">
          <ac:chgData name="真吾 宮田" userId="4ba5a9ab-51ce-4310-98ef-e7601ee4f061" providerId="ADAL" clId="{748A67EF-D2EC-4FD6-A40D-5466BED9687D}" dt="2019-12-09T05:16:44.924" v="60" actId="164"/>
          <ac:grpSpMkLst>
            <pc:docMk/>
            <pc:sldMk cId="1642236410" sldId="305"/>
            <ac:grpSpMk id="3" creationId="{F2D56416-3BF3-4676-B5C8-6E7F643C38D8}"/>
          </ac:grpSpMkLst>
        </pc:grpChg>
        <pc:grpChg chg="mod">
          <ac:chgData name="真吾 宮田" userId="4ba5a9ab-51ce-4310-98ef-e7601ee4f061" providerId="ADAL" clId="{748A67EF-D2EC-4FD6-A40D-5466BED9687D}" dt="2019-12-09T05:16:44.924" v="60" actId="164"/>
          <ac:grpSpMkLst>
            <pc:docMk/>
            <pc:sldMk cId="1642236410" sldId="305"/>
            <ac:grpSpMk id="64" creationId="{8A206B4E-DBDC-D141-BD5E-EAD3AD446C78}"/>
          </ac:grpSpMkLst>
        </pc:grpChg>
        <pc:grpChg chg="mod">
          <ac:chgData name="真吾 宮田" userId="4ba5a9ab-51ce-4310-98ef-e7601ee4f061" providerId="ADAL" clId="{748A67EF-D2EC-4FD6-A40D-5466BED9687D}" dt="2019-12-09T05:16:44.924" v="60" actId="164"/>
          <ac:grpSpMkLst>
            <pc:docMk/>
            <pc:sldMk cId="1642236410" sldId="305"/>
            <ac:grpSpMk id="67" creationId="{4E972E83-3A99-45F9-A0AF-B1442C582430}"/>
          </ac:grpSpMkLst>
        </pc:grpChg>
        <pc:grpChg chg="mod">
          <ac:chgData name="真吾 宮田" userId="4ba5a9ab-51ce-4310-98ef-e7601ee4f061" providerId="ADAL" clId="{748A67EF-D2EC-4FD6-A40D-5466BED9687D}" dt="2019-12-09T05:16:44.924" v="60" actId="164"/>
          <ac:grpSpMkLst>
            <pc:docMk/>
            <pc:sldMk cId="1642236410" sldId="305"/>
            <ac:grpSpMk id="80" creationId="{EAEA80E5-D42C-2342-BB94-07A9A96760EF}"/>
          </ac:grpSpMkLst>
        </pc:grpChg>
        <pc:grpChg chg="mod">
          <ac:chgData name="真吾 宮田" userId="4ba5a9ab-51ce-4310-98ef-e7601ee4f061" providerId="ADAL" clId="{748A67EF-D2EC-4FD6-A40D-5466BED9687D}" dt="2019-12-09T05:16:44.924" v="60" actId="164"/>
          <ac:grpSpMkLst>
            <pc:docMk/>
            <pc:sldMk cId="1642236410" sldId="305"/>
            <ac:grpSpMk id="83" creationId="{7ED7C926-A965-3C4A-8165-0AA701934DA9}"/>
          </ac:grpSpMkLst>
        </pc:grpChg>
        <pc:grpChg chg="mod">
          <ac:chgData name="真吾 宮田" userId="4ba5a9ab-51ce-4310-98ef-e7601ee4f061" providerId="ADAL" clId="{748A67EF-D2EC-4FD6-A40D-5466BED9687D}" dt="2019-12-09T05:16:44.924" v="60" actId="164"/>
          <ac:grpSpMkLst>
            <pc:docMk/>
            <pc:sldMk cId="1642236410" sldId="305"/>
            <ac:grpSpMk id="84" creationId="{DB3373D0-1EDC-554F-950C-7D889CD4D365}"/>
          </ac:grpSpMkLst>
        </pc:grpChg>
        <pc:grpChg chg="mod">
          <ac:chgData name="真吾 宮田" userId="4ba5a9ab-51ce-4310-98ef-e7601ee4f061" providerId="ADAL" clId="{748A67EF-D2EC-4FD6-A40D-5466BED9687D}" dt="2019-12-09T05:16:44.924" v="60" actId="164"/>
          <ac:grpSpMkLst>
            <pc:docMk/>
            <pc:sldMk cId="1642236410" sldId="305"/>
            <ac:grpSpMk id="85" creationId="{E709C2FE-39F4-5047-90CA-52029A58A149}"/>
          </ac:grpSpMkLst>
        </pc:grpChg>
        <pc:grpChg chg="mod">
          <ac:chgData name="真吾 宮田" userId="4ba5a9ab-51ce-4310-98ef-e7601ee4f061" providerId="ADAL" clId="{748A67EF-D2EC-4FD6-A40D-5466BED9687D}" dt="2019-12-09T05:16:44.924" v="60" actId="164"/>
          <ac:grpSpMkLst>
            <pc:docMk/>
            <pc:sldMk cId="1642236410" sldId="305"/>
            <ac:grpSpMk id="86" creationId="{20BA6E17-AC4A-CA47-89A0-0AFEF444A26C}"/>
          </ac:grpSpMkLst>
        </pc:grpChg>
        <pc:grpChg chg="mod">
          <ac:chgData name="真吾 宮田" userId="4ba5a9ab-51ce-4310-98ef-e7601ee4f061" providerId="ADAL" clId="{748A67EF-D2EC-4FD6-A40D-5466BED9687D}" dt="2019-12-09T05:16:44.924" v="60" actId="164"/>
          <ac:grpSpMkLst>
            <pc:docMk/>
            <pc:sldMk cId="1642236410" sldId="305"/>
            <ac:grpSpMk id="93" creationId="{62D1E506-68B8-4228-8CF4-560A8B89AF29}"/>
          </ac:grpSpMkLst>
        </pc:grpChg>
      </pc:sldChg>
      <pc:sldChg chg="addSp delSp modSp">
        <pc:chgData name="真吾 宮田" userId="4ba5a9ab-51ce-4310-98ef-e7601ee4f061" providerId="ADAL" clId="{748A67EF-D2EC-4FD6-A40D-5466BED9687D}" dt="2019-12-19T07:46:26.069" v="1324"/>
        <pc:sldMkLst>
          <pc:docMk/>
          <pc:sldMk cId="300898567" sldId="306"/>
        </pc:sldMkLst>
        <pc:spChg chg="mod topLvl">
          <ac:chgData name="真吾 宮田" userId="4ba5a9ab-51ce-4310-98ef-e7601ee4f061" providerId="ADAL" clId="{748A67EF-D2EC-4FD6-A40D-5466BED9687D}" dt="2019-12-09T05:24:41.359" v="103" actId="164"/>
          <ac:spMkLst>
            <pc:docMk/>
            <pc:sldMk cId="300898567" sldId="306"/>
            <ac:spMk id="2" creationId="{0353C85F-A927-084B-81B0-D7DECF7CDB84}"/>
          </ac:spMkLst>
        </pc:spChg>
        <pc:spChg chg="mod">
          <ac:chgData name="真吾 宮田" userId="4ba5a9ab-51ce-4310-98ef-e7601ee4f061" providerId="ADAL" clId="{748A67EF-D2EC-4FD6-A40D-5466BED9687D}" dt="2019-12-19T07:45:49.537" v="1311"/>
          <ac:spMkLst>
            <pc:docMk/>
            <pc:sldMk cId="300898567" sldId="306"/>
            <ac:spMk id="11" creationId="{FCFB7230-5330-4DFA-BF0C-4F33353AD3F0}"/>
          </ac:spMkLst>
        </pc:spChg>
        <pc:spChg chg="mod topLvl">
          <ac:chgData name="真吾 宮田" userId="4ba5a9ab-51ce-4310-98ef-e7601ee4f061" providerId="ADAL" clId="{748A67EF-D2EC-4FD6-A40D-5466BED9687D}" dt="2019-12-09T05:24:41.359" v="103" actId="164"/>
          <ac:spMkLst>
            <pc:docMk/>
            <pc:sldMk cId="300898567" sldId="306"/>
            <ac:spMk id="64" creationId="{AE4D12CE-16EC-4243-9534-BC5A8221BC41}"/>
          </ac:spMkLst>
        </pc:spChg>
        <pc:spChg chg="mod">
          <ac:chgData name="真吾 宮田" userId="4ba5a9ab-51ce-4310-98ef-e7601ee4f061" providerId="ADAL" clId="{748A67EF-D2EC-4FD6-A40D-5466BED9687D}" dt="2019-12-19T07:45:53.100" v="1314"/>
          <ac:spMkLst>
            <pc:docMk/>
            <pc:sldMk cId="300898567" sldId="306"/>
            <ac:spMk id="71" creationId="{DF50725E-E87B-4221-9650-98C737065BFE}"/>
          </ac:spMkLst>
        </pc:spChg>
        <pc:spChg chg="mod">
          <ac:chgData name="真吾 宮田" userId="4ba5a9ab-51ce-4310-98ef-e7601ee4f061" providerId="ADAL" clId="{748A67EF-D2EC-4FD6-A40D-5466BED9687D}" dt="2019-12-19T07:45:44.074" v="1306" actId="1076"/>
          <ac:spMkLst>
            <pc:docMk/>
            <pc:sldMk cId="300898567" sldId="306"/>
            <ac:spMk id="72" creationId="{B3AE21C6-0B05-44CA-BBA0-3AE88E13563C}"/>
          </ac:spMkLst>
        </pc:spChg>
        <pc:spChg chg="mod">
          <ac:chgData name="真吾 宮田" userId="4ba5a9ab-51ce-4310-98ef-e7601ee4f061" providerId="ADAL" clId="{748A67EF-D2EC-4FD6-A40D-5466BED9687D}" dt="2019-12-09T05:22:57.713" v="93" actId="404"/>
          <ac:spMkLst>
            <pc:docMk/>
            <pc:sldMk cId="300898567" sldId="306"/>
            <ac:spMk id="74" creationId="{24E4F6B1-642D-47BD-9AB8-2559BFBD3CA4}"/>
          </ac:spMkLst>
        </pc:spChg>
        <pc:spChg chg="mod">
          <ac:chgData name="真吾 宮田" userId="4ba5a9ab-51ce-4310-98ef-e7601ee4f061" providerId="ADAL" clId="{748A67EF-D2EC-4FD6-A40D-5466BED9687D}" dt="2019-12-09T05:22:57.713" v="93" actId="404"/>
          <ac:spMkLst>
            <pc:docMk/>
            <pc:sldMk cId="300898567" sldId="306"/>
            <ac:spMk id="75" creationId="{658F48D6-4DC7-4EED-BC23-912B08F0AB4B}"/>
          </ac:spMkLst>
        </pc:spChg>
        <pc:spChg chg="mod">
          <ac:chgData name="真吾 宮田" userId="4ba5a9ab-51ce-4310-98ef-e7601ee4f061" providerId="ADAL" clId="{748A67EF-D2EC-4FD6-A40D-5466BED9687D}" dt="2019-12-09T05:22:57.713" v="93" actId="404"/>
          <ac:spMkLst>
            <pc:docMk/>
            <pc:sldMk cId="300898567" sldId="306"/>
            <ac:spMk id="76" creationId="{88A10114-5FCD-4A7E-B359-0973BC0CF77A}"/>
          </ac:spMkLst>
        </pc:spChg>
        <pc:spChg chg="mod">
          <ac:chgData name="真吾 宮田" userId="4ba5a9ab-51ce-4310-98ef-e7601ee4f061" providerId="ADAL" clId="{748A67EF-D2EC-4FD6-A40D-5466BED9687D}" dt="2019-12-09T05:22:57.713" v="93" actId="404"/>
          <ac:spMkLst>
            <pc:docMk/>
            <pc:sldMk cId="300898567" sldId="306"/>
            <ac:spMk id="77" creationId="{D54B066B-AD1A-4B47-B431-D2AEE1F14BE5}"/>
          </ac:spMkLst>
        </pc:spChg>
        <pc:spChg chg="mod">
          <ac:chgData name="真吾 宮田" userId="4ba5a9ab-51ce-4310-98ef-e7601ee4f061" providerId="ADAL" clId="{748A67EF-D2EC-4FD6-A40D-5466BED9687D}" dt="2019-12-09T05:22:57.713" v="93" actId="404"/>
          <ac:spMkLst>
            <pc:docMk/>
            <pc:sldMk cId="300898567" sldId="306"/>
            <ac:spMk id="78" creationId="{B305E8A7-D870-4B4F-8C8B-9EEACE0D680C}"/>
          </ac:spMkLst>
        </pc:spChg>
        <pc:spChg chg="mod">
          <ac:chgData name="真吾 宮田" userId="4ba5a9ab-51ce-4310-98ef-e7601ee4f061" providerId="ADAL" clId="{748A67EF-D2EC-4FD6-A40D-5466BED9687D}" dt="2019-12-09T05:22:57.713" v="93" actId="404"/>
          <ac:spMkLst>
            <pc:docMk/>
            <pc:sldMk cId="300898567" sldId="306"/>
            <ac:spMk id="79" creationId="{C39BA41B-E17B-4601-B906-88FC4E84F3E8}"/>
          </ac:spMkLst>
        </pc:spChg>
        <pc:spChg chg="mod">
          <ac:chgData name="真吾 宮田" userId="4ba5a9ab-51ce-4310-98ef-e7601ee4f061" providerId="ADAL" clId="{748A67EF-D2EC-4FD6-A40D-5466BED9687D}" dt="2019-12-09T05:22:57.713" v="93" actId="404"/>
          <ac:spMkLst>
            <pc:docMk/>
            <pc:sldMk cId="300898567" sldId="306"/>
            <ac:spMk id="80" creationId="{22A0FE1B-2DFB-4FDC-864F-D4DF0F212740}"/>
          </ac:spMkLst>
        </pc:spChg>
        <pc:spChg chg="mod">
          <ac:chgData name="真吾 宮田" userId="4ba5a9ab-51ce-4310-98ef-e7601ee4f061" providerId="ADAL" clId="{748A67EF-D2EC-4FD6-A40D-5466BED9687D}" dt="2019-12-09T05:22:57.713" v="93" actId="404"/>
          <ac:spMkLst>
            <pc:docMk/>
            <pc:sldMk cId="300898567" sldId="306"/>
            <ac:spMk id="81" creationId="{A7E12BE1-B18A-441F-AA67-E63AB40D0865}"/>
          </ac:spMkLst>
        </pc:spChg>
        <pc:spChg chg="mod">
          <ac:chgData name="真吾 宮田" userId="4ba5a9ab-51ce-4310-98ef-e7601ee4f061" providerId="ADAL" clId="{748A67EF-D2EC-4FD6-A40D-5466BED9687D}" dt="2019-12-09T05:22:57.713" v="93" actId="404"/>
          <ac:spMkLst>
            <pc:docMk/>
            <pc:sldMk cId="300898567" sldId="306"/>
            <ac:spMk id="82" creationId="{D19AD06C-BB4E-4808-B63E-BF3FD122A4DA}"/>
          </ac:spMkLst>
        </pc:spChg>
        <pc:spChg chg="mod">
          <ac:chgData name="真吾 宮田" userId="4ba5a9ab-51ce-4310-98ef-e7601ee4f061" providerId="ADAL" clId="{748A67EF-D2EC-4FD6-A40D-5466BED9687D}" dt="2019-12-19T07:46:26.069" v="1324"/>
          <ac:spMkLst>
            <pc:docMk/>
            <pc:sldMk cId="300898567" sldId="306"/>
            <ac:spMk id="83" creationId="{B022428D-0B0D-48F1-BDE5-37130D44C206}"/>
          </ac:spMkLst>
        </pc:spChg>
        <pc:spChg chg="mod">
          <ac:chgData name="真吾 宮田" userId="4ba5a9ab-51ce-4310-98ef-e7601ee4f061" providerId="ADAL" clId="{748A67EF-D2EC-4FD6-A40D-5466BED9687D}" dt="2019-12-09T05:21:48.173" v="75" actId="1076"/>
          <ac:spMkLst>
            <pc:docMk/>
            <pc:sldMk cId="300898567" sldId="306"/>
            <ac:spMk id="86" creationId="{96DC5355-789A-476D-A95D-7D76C1EB4E5A}"/>
          </ac:spMkLst>
        </pc:spChg>
        <pc:spChg chg="mod">
          <ac:chgData name="真吾 宮田" userId="4ba5a9ab-51ce-4310-98ef-e7601ee4f061" providerId="ADAL" clId="{748A67EF-D2EC-4FD6-A40D-5466BED9687D}" dt="2019-12-09T05:21:48.173" v="75" actId="1076"/>
          <ac:spMkLst>
            <pc:docMk/>
            <pc:sldMk cId="300898567" sldId="306"/>
            <ac:spMk id="87" creationId="{5948A441-BD03-40F1-A55E-318D9DB445B4}"/>
          </ac:spMkLst>
        </pc:spChg>
        <pc:spChg chg="mod">
          <ac:chgData name="真吾 宮田" userId="4ba5a9ab-51ce-4310-98ef-e7601ee4f061" providerId="ADAL" clId="{748A67EF-D2EC-4FD6-A40D-5466BED9687D}" dt="2019-12-19T07:45:44.323" v="1307" actId="1076"/>
          <ac:spMkLst>
            <pc:docMk/>
            <pc:sldMk cId="300898567" sldId="306"/>
            <ac:spMk id="88" creationId="{8317C22E-CC74-48D9-A863-72F9C4153F53}"/>
          </ac:spMkLst>
        </pc:spChg>
        <pc:spChg chg="mod">
          <ac:chgData name="真吾 宮田" userId="4ba5a9ab-51ce-4310-98ef-e7601ee4f061" providerId="ADAL" clId="{748A67EF-D2EC-4FD6-A40D-5466BED9687D}" dt="2019-12-09T05:21:48.173" v="75" actId="1076"/>
          <ac:spMkLst>
            <pc:docMk/>
            <pc:sldMk cId="300898567" sldId="306"/>
            <ac:spMk id="108" creationId="{B59777B3-D142-47A5-BC56-87BC8A6FEAB1}"/>
          </ac:spMkLst>
        </pc:spChg>
        <pc:spChg chg="mod">
          <ac:chgData name="真吾 宮田" userId="4ba5a9ab-51ce-4310-98ef-e7601ee4f061" providerId="ADAL" clId="{748A67EF-D2EC-4FD6-A40D-5466BED9687D}" dt="2019-12-09T05:21:48.173" v="75" actId="1076"/>
          <ac:spMkLst>
            <pc:docMk/>
            <pc:sldMk cId="300898567" sldId="306"/>
            <ac:spMk id="112" creationId="{785418B5-41AB-4F8F-9BB7-D2C6D89E1032}"/>
          </ac:spMkLst>
        </pc:spChg>
        <pc:spChg chg="mod">
          <ac:chgData name="真吾 宮田" userId="4ba5a9ab-51ce-4310-98ef-e7601ee4f061" providerId="ADAL" clId="{748A67EF-D2EC-4FD6-A40D-5466BED9687D}" dt="2019-12-09T05:21:48.173" v="75" actId="1076"/>
          <ac:spMkLst>
            <pc:docMk/>
            <pc:sldMk cId="300898567" sldId="306"/>
            <ac:spMk id="132" creationId="{544C4E93-B84C-4A2C-8915-D91967374825}"/>
          </ac:spMkLst>
        </pc:spChg>
        <pc:spChg chg="mod">
          <ac:chgData name="真吾 宮田" userId="4ba5a9ab-51ce-4310-98ef-e7601ee4f061" providerId="ADAL" clId="{748A67EF-D2EC-4FD6-A40D-5466BED9687D}" dt="2019-12-09T05:21:48.173" v="75" actId="1076"/>
          <ac:spMkLst>
            <pc:docMk/>
            <pc:sldMk cId="300898567" sldId="306"/>
            <ac:spMk id="133" creationId="{91595AF1-B547-4346-A8E3-AFE8DFC4AB6E}"/>
          </ac:spMkLst>
        </pc:spChg>
        <pc:spChg chg="mod">
          <ac:chgData name="真吾 宮田" userId="4ba5a9ab-51ce-4310-98ef-e7601ee4f061" providerId="ADAL" clId="{748A67EF-D2EC-4FD6-A40D-5466BED9687D}" dt="2019-12-09T05:21:48.173" v="75" actId="1076"/>
          <ac:spMkLst>
            <pc:docMk/>
            <pc:sldMk cId="300898567" sldId="306"/>
            <ac:spMk id="135" creationId="{644BD84E-49BC-46DA-8695-028F234305B2}"/>
          </ac:spMkLst>
        </pc:spChg>
        <pc:spChg chg="mod topLvl">
          <ac:chgData name="真吾 宮田" userId="4ba5a9ab-51ce-4310-98ef-e7601ee4f061" providerId="ADAL" clId="{748A67EF-D2EC-4FD6-A40D-5466BED9687D}" dt="2019-12-09T05:24:41.359" v="103" actId="164"/>
          <ac:spMkLst>
            <pc:docMk/>
            <pc:sldMk cId="300898567" sldId="306"/>
            <ac:spMk id="137" creationId="{E9338C16-48D9-0A46-831C-2A878CDD9360}"/>
          </ac:spMkLst>
        </pc:spChg>
        <pc:spChg chg="mod topLvl">
          <ac:chgData name="真吾 宮田" userId="4ba5a9ab-51ce-4310-98ef-e7601ee4f061" providerId="ADAL" clId="{748A67EF-D2EC-4FD6-A40D-5466BED9687D}" dt="2019-12-09T05:24:41.359" v="103" actId="164"/>
          <ac:spMkLst>
            <pc:docMk/>
            <pc:sldMk cId="300898567" sldId="306"/>
            <ac:spMk id="138" creationId="{44BD3D94-D5E7-5D46-822F-42B9522EBC6A}"/>
          </ac:spMkLst>
        </pc:spChg>
        <pc:spChg chg="mod topLvl">
          <ac:chgData name="真吾 宮田" userId="4ba5a9ab-51ce-4310-98ef-e7601ee4f061" providerId="ADAL" clId="{748A67EF-D2EC-4FD6-A40D-5466BED9687D}" dt="2019-12-09T05:24:41.359" v="103" actId="164"/>
          <ac:spMkLst>
            <pc:docMk/>
            <pc:sldMk cId="300898567" sldId="306"/>
            <ac:spMk id="139" creationId="{D49FA51A-B31D-B54C-A448-D24528BB2FFA}"/>
          </ac:spMkLst>
        </pc:spChg>
        <pc:spChg chg="mod topLvl">
          <ac:chgData name="真吾 宮田" userId="4ba5a9ab-51ce-4310-98ef-e7601ee4f061" providerId="ADAL" clId="{748A67EF-D2EC-4FD6-A40D-5466BED9687D}" dt="2019-12-09T05:24:41.359" v="103" actId="164"/>
          <ac:spMkLst>
            <pc:docMk/>
            <pc:sldMk cId="300898567" sldId="306"/>
            <ac:spMk id="140" creationId="{B2833656-6CDF-454D-8F94-16F40DCD331E}"/>
          </ac:spMkLst>
        </pc:spChg>
        <pc:spChg chg="mod">
          <ac:chgData name="真吾 宮田" userId="4ba5a9ab-51ce-4310-98ef-e7601ee4f061" providerId="ADAL" clId="{748A67EF-D2EC-4FD6-A40D-5466BED9687D}" dt="2019-12-09T05:21:48.173" v="75" actId="1076"/>
          <ac:spMkLst>
            <pc:docMk/>
            <pc:sldMk cId="300898567" sldId="306"/>
            <ac:spMk id="141" creationId="{C0B26743-2BCB-4CBF-B470-B98924696557}"/>
          </ac:spMkLst>
        </pc:spChg>
        <pc:spChg chg="mod">
          <ac:chgData name="真吾 宮田" userId="4ba5a9ab-51ce-4310-98ef-e7601ee4f061" providerId="ADAL" clId="{748A67EF-D2EC-4FD6-A40D-5466BED9687D}" dt="2019-12-09T05:21:48.173" v="75" actId="1076"/>
          <ac:spMkLst>
            <pc:docMk/>
            <pc:sldMk cId="300898567" sldId="306"/>
            <ac:spMk id="142" creationId="{25A5E317-4F14-47D0-844B-13FC29407CDF}"/>
          </ac:spMkLst>
        </pc:spChg>
        <pc:spChg chg="mod">
          <ac:chgData name="真吾 宮田" userId="4ba5a9ab-51ce-4310-98ef-e7601ee4f061" providerId="ADAL" clId="{748A67EF-D2EC-4FD6-A40D-5466BED9687D}" dt="2019-12-09T05:21:08.163" v="65" actId="1076"/>
          <ac:spMkLst>
            <pc:docMk/>
            <pc:sldMk cId="300898567" sldId="306"/>
            <ac:spMk id="147" creationId="{E239D445-BBBC-458D-9288-B0597A632D0A}"/>
          </ac:spMkLst>
        </pc:spChg>
        <pc:grpChg chg="add del mod">
          <ac:chgData name="真吾 宮田" userId="4ba5a9ab-51ce-4310-98ef-e7601ee4f061" providerId="ADAL" clId="{748A67EF-D2EC-4FD6-A40D-5466BED9687D}" dt="2019-12-09T05:24:15.168" v="95" actId="165"/>
          <ac:grpSpMkLst>
            <pc:docMk/>
            <pc:sldMk cId="300898567" sldId="306"/>
            <ac:grpSpMk id="3" creationId="{5DE0C597-A88D-4F7C-96C9-932BE0520F6B}"/>
          </ac:grpSpMkLst>
        </pc:grpChg>
        <pc:grpChg chg="mod ord topLvl">
          <ac:chgData name="真吾 宮田" userId="4ba5a9ab-51ce-4310-98ef-e7601ee4f061" providerId="ADAL" clId="{748A67EF-D2EC-4FD6-A40D-5466BED9687D}" dt="2019-12-09T05:24:17.834" v="96" actId="1076"/>
          <ac:grpSpMkLst>
            <pc:docMk/>
            <pc:sldMk cId="300898567" sldId="306"/>
            <ac:grpSpMk id="4" creationId="{BC742689-983C-4E68-8B7B-01B50FE8CFF7}"/>
          </ac:grpSpMkLst>
        </pc:grpChg>
        <pc:grpChg chg="add del mod ord topLvl">
          <ac:chgData name="真吾 宮田" userId="4ba5a9ab-51ce-4310-98ef-e7601ee4f061" providerId="ADAL" clId="{748A67EF-D2EC-4FD6-A40D-5466BED9687D}" dt="2019-12-09T05:24:41.359" v="103" actId="164"/>
          <ac:grpSpMkLst>
            <pc:docMk/>
            <pc:sldMk cId="300898567" sldId="306"/>
            <ac:grpSpMk id="5" creationId="{63D5D653-D4CB-42B1-838C-E9FC8A86C415}"/>
          </ac:grpSpMkLst>
        </pc:grpChg>
        <pc:grpChg chg="mod ord">
          <ac:chgData name="真吾 宮田" userId="4ba5a9ab-51ce-4310-98ef-e7601ee4f061" providerId="ADAL" clId="{748A67EF-D2EC-4FD6-A40D-5466BED9687D}" dt="2019-12-09T05:24:41.359" v="103" actId="164"/>
          <ac:grpSpMkLst>
            <pc:docMk/>
            <pc:sldMk cId="300898567" sldId="306"/>
            <ac:grpSpMk id="6" creationId="{1DCDB38C-2FD0-4F27-804A-C7E25104B08C}"/>
          </ac:grpSpMkLst>
        </pc:grpChg>
        <pc:grpChg chg="add mod">
          <ac:chgData name="真吾 宮田" userId="4ba5a9ab-51ce-4310-98ef-e7601ee4f061" providerId="ADAL" clId="{748A67EF-D2EC-4FD6-A40D-5466BED9687D}" dt="2019-12-09T05:24:41.359" v="103" actId="164"/>
          <ac:grpSpMkLst>
            <pc:docMk/>
            <pc:sldMk cId="300898567" sldId="306"/>
            <ac:grpSpMk id="7" creationId="{5BB45E69-1E2F-4740-A9E7-259A55F0078B}"/>
          </ac:grpSpMkLst>
        </pc:grpChg>
        <pc:grpChg chg="del">
          <ac:chgData name="真吾 宮田" userId="4ba5a9ab-51ce-4310-98ef-e7601ee4f061" providerId="ADAL" clId="{748A67EF-D2EC-4FD6-A40D-5466BED9687D}" dt="2019-12-09T05:21:54.027" v="77" actId="478"/>
          <ac:grpSpMkLst>
            <pc:docMk/>
            <pc:sldMk cId="300898567" sldId="306"/>
            <ac:grpSpMk id="47" creationId="{59DA7A09-F09B-454F-B74B-66862460CC61}"/>
          </ac:grpSpMkLst>
        </pc:grpChg>
      </pc:sldChg>
      <pc:sldChg chg="modSp">
        <pc:chgData name="真吾 宮田" userId="4ba5a9ab-51ce-4310-98ef-e7601ee4f061" providerId="ADAL" clId="{748A67EF-D2EC-4FD6-A40D-5466BED9687D}" dt="2019-12-19T07:14:14.207" v="367"/>
        <pc:sldMkLst>
          <pc:docMk/>
          <pc:sldMk cId="1896810140" sldId="308"/>
        </pc:sldMkLst>
        <pc:spChg chg="mod">
          <ac:chgData name="真吾 宮田" userId="4ba5a9ab-51ce-4310-98ef-e7601ee4f061" providerId="ADAL" clId="{748A67EF-D2EC-4FD6-A40D-5466BED9687D}" dt="2019-12-19T07:06:05.213" v="153" actId="1076"/>
          <ac:spMkLst>
            <pc:docMk/>
            <pc:sldMk cId="1896810140" sldId="308"/>
            <ac:spMk id="45" creationId="{51CE9C88-81DE-4723-9E7F-78A621DEADEE}"/>
          </ac:spMkLst>
        </pc:spChg>
        <pc:spChg chg="mod">
          <ac:chgData name="真吾 宮田" userId="4ba5a9ab-51ce-4310-98ef-e7601ee4f061" providerId="ADAL" clId="{748A67EF-D2EC-4FD6-A40D-5466BED9687D}" dt="2019-12-19T07:05:13.724" v="134"/>
          <ac:spMkLst>
            <pc:docMk/>
            <pc:sldMk cId="1896810140" sldId="308"/>
            <ac:spMk id="52" creationId="{9318607B-DFE6-4FEC-BC7D-469EBCED9271}"/>
          </ac:spMkLst>
        </pc:spChg>
        <pc:spChg chg="mod">
          <ac:chgData name="真吾 宮田" userId="4ba5a9ab-51ce-4310-98ef-e7601ee4f061" providerId="ADAL" clId="{748A67EF-D2EC-4FD6-A40D-5466BED9687D}" dt="2019-12-19T07:11:31.816" v="267" actId="1076"/>
          <ac:spMkLst>
            <pc:docMk/>
            <pc:sldMk cId="1896810140" sldId="308"/>
            <ac:spMk id="86" creationId="{BD1853A3-2B79-46DC-B342-A59C040F934D}"/>
          </ac:spMkLst>
        </pc:spChg>
        <pc:spChg chg="mod">
          <ac:chgData name="真吾 宮田" userId="4ba5a9ab-51ce-4310-98ef-e7601ee4f061" providerId="ADAL" clId="{748A67EF-D2EC-4FD6-A40D-5466BED9687D}" dt="2019-12-19T07:06:41.939" v="172" actId="1076"/>
          <ac:spMkLst>
            <pc:docMk/>
            <pc:sldMk cId="1896810140" sldId="308"/>
            <ac:spMk id="90" creationId="{B12585C4-760D-40BA-89CF-0597B979044F}"/>
          </ac:spMkLst>
        </pc:spChg>
        <pc:spChg chg="mod">
          <ac:chgData name="真吾 宮田" userId="4ba5a9ab-51ce-4310-98ef-e7601ee4f061" providerId="ADAL" clId="{748A67EF-D2EC-4FD6-A40D-5466BED9687D}" dt="2019-12-19T07:12:04.884" v="276"/>
          <ac:spMkLst>
            <pc:docMk/>
            <pc:sldMk cId="1896810140" sldId="308"/>
            <ac:spMk id="92" creationId="{B9227C35-BBD5-4943-9F73-B30242807570}"/>
          </ac:spMkLst>
        </pc:spChg>
        <pc:spChg chg="mod">
          <ac:chgData name="真吾 宮田" userId="4ba5a9ab-51ce-4310-98ef-e7601ee4f061" providerId="ADAL" clId="{748A67EF-D2EC-4FD6-A40D-5466BED9687D}" dt="2019-12-19T07:12:41.457" v="289" actId="3064"/>
          <ac:spMkLst>
            <pc:docMk/>
            <pc:sldMk cId="1896810140" sldId="308"/>
            <ac:spMk id="104" creationId="{7E3C4A53-B5F3-4A97-B0DA-B91D58A52654}"/>
          </ac:spMkLst>
        </pc:spChg>
        <pc:spChg chg="mod">
          <ac:chgData name="真吾 宮田" userId="4ba5a9ab-51ce-4310-98ef-e7601ee4f061" providerId="ADAL" clId="{748A67EF-D2EC-4FD6-A40D-5466BED9687D}" dt="2019-12-19T07:13:20.407" v="334"/>
          <ac:spMkLst>
            <pc:docMk/>
            <pc:sldMk cId="1896810140" sldId="308"/>
            <ac:spMk id="105" creationId="{08F8E47D-6DDD-4BC5-AC02-504A7A9CB4CA}"/>
          </ac:spMkLst>
        </pc:spChg>
        <pc:spChg chg="mod">
          <ac:chgData name="真吾 宮田" userId="4ba5a9ab-51ce-4310-98ef-e7601ee4f061" providerId="ADAL" clId="{748A67EF-D2EC-4FD6-A40D-5466BED9687D}" dt="2019-12-19T07:07:14.208" v="189" actId="1076"/>
          <ac:spMkLst>
            <pc:docMk/>
            <pc:sldMk cId="1896810140" sldId="308"/>
            <ac:spMk id="106" creationId="{2564EDAF-F229-4908-85AB-4C8B69F1413B}"/>
          </ac:spMkLst>
        </pc:spChg>
        <pc:spChg chg="mod">
          <ac:chgData name="真吾 宮田" userId="4ba5a9ab-51ce-4310-98ef-e7601ee4f061" providerId="ADAL" clId="{748A67EF-D2EC-4FD6-A40D-5466BED9687D}" dt="2019-12-19T07:08:56.886" v="234" actId="6549"/>
          <ac:spMkLst>
            <pc:docMk/>
            <pc:sldMk cId="1896810140" sldId="308"/>
            <ac:spMk id="108" creationId="{041EDAAD-88F0-46F8-81B0-7C96D11C36BF}"/>
          </ac:spMkLst>
        </pc:spChg>
        <pc:spChg chg="mod">
          <ac:chgData name="真吾 宮田" userId="4ba5a9ab-51ce-4310-98ef-e7601ee4f061" providerId="ADAL" clId="{748A67EF-D2EC-4FD6-A40D-5466BED9687D}" dt="2019-12-19T07:10:40.468" v="250"/>
          <ac:spMkLst>
            <pc:docMk/>
            <pc:sldMk cId="1896810140" sldId="308"/>
            <ac:spMk id="113" creationId="{7E48C902-FDF7-4840-8911-0277927452D1}"/>
          </ac:spMkLst>
        </pc:spChg>
        <pc:spChg chg="mod">
          <ac:chgData name="真吾 宮田" userId="4ba5a9ab-51ce-4310-98ef-e7601ee4f061" providerId="ADAL" clId="{748A67EF-D2EC-4FD6-A40D-5466BED9687D}" dt="2019-12-19T07:13:39.737" v="352"/>
          <ac:spMkLst>
            <pc:docMk/>
            <pc:sldMk cId="1896810140" sldId="308"/>
            <ac:spMk id="117" creationId="{A6EEE663-6847-4559-9E6B-F4BC731CBDEF}"/>
          </ac:spMkLst>
        </pc:spChg>
        <pc:spChg chg="mod">
          <ac:chgData name="真吾 宮田" userId="4ba5a9ab-51ce-4310-98ef-e7601ee4f061" providerId="ADAL" clId="{748A67EF-D2EC-4FD6-A40D-5466BED9687D}" dt="2019-12-19T07:13:46.778" v="361"/>
          <ac:spMkLst>
            <pc:docMk/>
            <pc:sldMk cId="1896810140" sldId="308"/>
            <ac:spMk id="118" creationId="{DE14673B-9640-4620-A9FC-27D280EB819C}"/>
          </ac:spMkLst>
        </pc:spChg>
        <pc:spChg chg="mod">
          <ac:chgData name="真吾 宮田" userId="4ba5a9ab-51ce-4310-98ef-e7601ee4f061" providerId="ADAL" clId="{748A67EF-D2EC-4FD6-A40D-5466BED9687D}" dt="2019-12-19T07:14:14.207" v="367"/>
          <ac:spMkLst>
            <pc:docMk/>
            <pc:sldMk cId="1896810140" sldId="308"/>
            <ac:spMk id="130" creationId="{CF551787-6646-4306-8E54-7ED1EC290BE8}"/>
          </ac:spMkLst>
        </pc:spChg>
      </pc:sldChg>
      <pc:sldChg chg="addSp delSp modSp">
        <pc:chgData name="真吾 宮田" userId="4ba5a9ab-51ce-4310-98ef-e7601ee4f061" providerId="ADAL" clId="{748A67EF-D2EC-4FD6-A40D-5466BED9687D}" dt="2019-12-19T07:44:03.073" v="1259"/>
        <pc:sldMkLst>
          <pc:docMk/>
          <pc:sldMk cId="4010007142" sldId="310"/>
        </pc:sldMkLst>
        <pc:spChg chg="mod">
          <ac:chgData name="真吾 宮田" userId="4ba5a9ab-51ce-4310-98ef-e7601ee4f061" providerId="ADAL" clId="{748A67EF-D2EC-4FD6-A40D-5466BED9687D}" dt="2019-12-19T07:16:18.632" v="377" actId="1076"/>
          <ac:spMkLst>
            <pc:docMk/>
            <pc:sldMk cId="4010007142" sldId="310"/>
            <ac:spMk id="5" creationId="{DB4BBD9C-1CC3-463E-A776-9F0106093073}"/>
          </ac:spMkLst>
        </pc:spChg>
        <pc:spChg chg="mod">
          <ac:chgData name="真吾 宮田" userId="4ba5a9ab-51ce-4310-98ef-e7601ee4f061" providerId="ADAL" clId="{748A67EF-D2EC-4FD6-A40D-5466BED9687D}" dt="2019-12-19T07:17:18.855" v="404" actId="3064"/>
          <ac:spMkLst>
            <pc:docMk/>
            <pc:sldMk cId="4010007142" sldId="310"/>
            <ac:spMk id="45" creationId="{51CE9C88-81DE-4723-9E7F-78A621DEADEE}"/>
          </ac:spMkLst>
        </pc:spChg>
        <pc:spChg chg="add mod">
          <ac:chgData name="真吾 宮田" userId="4ba5a9ab-51ce-4310-98ef-e7601ee4f061" providerId="ADAL" clId="{748A67EF-D2EC-4FD6-A40D-5466BED9687D}" dt="2019-12-19T07:38:22.006" v="1112"/>
          <ac:spMkLst>
            <pc:docMk/>
            <pc:sldMk cId="4010007142" sldId="310"/>
            <ac:spMk id="59" creationId="{ED575E0B-7695-4E5C-AE26-63A10875333D}"/>
          </ac:spMkLst>
        </pc:spChg>
        <pc:spChg chg="mod">
          <ac:chgData name="真吾 宮田" userId="4ba5a9ab-51ce-4310-98ef-e7601ee4f061" providerId="ADAL" clId="{748A67EF-D2EC-4FD6-A40D-5466BED9687D}" dt="2019-12-19T07:16:42.904" v="392" actId="3064"/>
          <ac:spMkLst>
            <pc:docMk/>
            <pc:sldMk cId="4010007142" sldId="310"/>
            <ac:spMk id="73" creationId="{57E521F0-9B46-46B9-90CE-1558EE7D77A8}"/>
          </ac:spMkLst>
        </pc:spChg>
        <pc:spChg chg="mod">
          <ac:chgData name="真吾 宮田" userId="4ba5a9ab-51ce-4310-98ef-e7601ee4f061" providerId="ADAL" clId="{748A67EF-D2EC-4FD6-A40D-5466BED9687D}" dt="2019-12-19T07:21:20.889" v="503"/>
          <ac:spMkLst>
            <pc:docMk/>
            <pc:sldMk cId="4010007142" sldId="310"/>
            <ac:spMk id="75" creationId="{EFA16A97-0ECB-4665-9729-0EB965F8B54B}"/>
          </ac:spMkLst>
        </pc:spChg>
        <pc:spChg chg="mod">
          <ac:chgData name="真吾 宮田" userId="4ba5a9ab-51ce-4310-98ef-e7601ee4f061" providerId="ADAL" clId="{748A67EF-D2EC-4FD6-A40D-5466BED9687D}" dt="2019-12-19T07:22:46.135" v="542" actId="1076"/>
          <ac:spMkLst>
            <pc:docMk/>
            <pc:sldMk cId="4010007142" sldId="310"/>
            <ac:spMk id="86" creationId="{BD1853A3-2B79-46DC-B342-A59C040F934D}"/>
          </ac:spMkLst>
        </pc:spChg>
        <pc:spChg chg="mod">
          <ac:chgData name="真吾 宮田" userId="4ba5a9ab-51ce-4310-98ef-e7601ee4f061" providerId="ADAL" clId="{748A67EF-D2EC-4FD6-A40D-5466BED9687D}" dt="2019-12-19T07:32:42.221" v="932"/>
          <ac:spMkLst>
            <pc:docMk/>
            <pc:sldMk cId="4010007142" sldId="310"/>
            <ac:spMk id="90" creationId="{B12585C4-760D-40BA-89CF-0597B979044F}"/>
          </ac:spMkLst>
        </pc:spChg>
        <pc:spChg chg="mod">
          <ac:chgData name="真吾 宮田" userId="4ba5a9ab-51ce-4310-98ef-e7601ee4f061" providerId="ADAL" clId="{748A67EF-D2EC-4FD6-A40D-5466BED9687D}" dt="2019-12-19T07:38:43.649" v="1116"/>
          <ac:spMkLst>
            <pc:docMk/>
            <pc:sldMk cId="4010007142" sldId="310"/>
            <ac:spMk id="92" creationId="{B9227C35-BBD5-4943-9F73-B30242807570}"/>
          </ac:spMkLst>
        </pc:spChg>
        <pc:spChg chg="mod">
          <ac:chgData name="真吾 宮田" userId="4ba5a9ab-51ce-4310-98ef-e7601ee4f061" providerId="ADAL" clId="{748A67EF-D2EC-4FD6-A40D-5466BED9687D}" dt="2019-12-19T07:39:58.504" v="1141"/>
          <ac:spMkLst>
            <pc:docMk/>
            <pc:sldMk cId="4010007142" sldId="310"/>
            <ac:spMk id="104" creationId="{7E3C4A53-B5F3-4A97-B0DA-B91D58A52654}"/>
          </ac:spMkLst>
        </pc:spChg>
        <pc:spChg chg="mod">
          <ac:chgData name="真吾 宮田" userId="4ba5a9ab-51ce-4310-98ef-e7601ee4f061" providerId="ADAL" clId="{748A67EF-D2EC-4FD6-A40D-5466BED9687D}" dt="2019-12-19T07:18:27.925" v="435" actId="1076"/>
          <ac:spMkLst>
            <pc:docMk/>
            <pc:sldMk cId="4010007142" sldId="310"/>
            <ac:spMk id="106" creationId="{2564EDAF-F229-4908-85AB-4C8B69F1413B}"/>
          </ac:spMkLst>
        </pc:spChg>
        <pc:spChg chg="mod">
          <ac:chgData name="真吾 宮田" userId="4ba5a9ab-51ce-4310-98ef-e7601ee4f061" providerId="ADAL" clId="{748A67EF-D2EC-4FD6-A40D-5466BED9687D}" dt="2019-12-19T07:44:03.073" v="1259"/>
          <ac:spMkLst>
            <pc:docMk/>
            <pc:sldMk cId="4010007142" sldId="310"/>
            <ac:spMk id="111" creationId="{0FB819E0-C19C-4B04-8470-C4E4F0A9438D}"/>
          </ac:spMkLst>
        </pc:spChg>
        <pc:spChg chg="mod">
          <ac:chgData name="真吾 宮田" userId="4ba5a9ab-51ce-4310-98ef-e7601ee4f061" providerId="ADAL" clId="{748A67EF-D2EC-4FD6-A40D-5466BED9687D}" dt="2019-12-19T07:21:41.601" v="519"/>
          <ac:spMkLst>
            <pc:docMk/>
            <pc:sldMk cId="4010007142" sldId="310"/>
            <ac:spMk id="112" creationId="{D63778F3-56E3-4984-8378-57B4893F0513}"/>
          </ac:spMkLst>
        </pc:spChg>
        <pc:spChg chg="mod">
          <ac:chgData name="真吾 宮田" userId="4ba5a9ab-51ce-4310-98ef-e7601ee4f061" providerId="ADAL" clId="{748A67EF-D2EC-4FD6-A40D-5466BED9687D}" dt="2019-12-19T07:19:37.452" v="450" actId="3064"/>
          <ac:spMkLst>
            <pc:docMk/>
            <pc:sldMk cId="4010007142" sldId="310"/>
            <ac:spMk id="113" creationId="{7E48C902-FDF7-4840-8911-0277927452D1}"/>
          </ac:spMkLst>
        </pc:spChg>
        <pc:spChg chg="mod">
          <ac:chgData name="真吾 宮田" userId="4ba5a9ab-51ce-4310-98ef-e7601ee4f061" providerId="ADAL" clId="{748A67EF-D2EC-4FD6-A40D-5466BED9687D}" dt="2019-12-19T07:39:50.681" v="1137"/>
          <ac:spMkLst>
            <pc:docMk/>
            <pc:sldMk cId="4010007142" sldId="310"/>
            <ac:spMk id="114" creationId="{11F8B5E3-44EE-4B93-B8D6-8942ED5E0521}"/>
          </ac:spMkLst>
        </pc:spChg>
        <pc:picChg chg="mod">
          <ac:chgData name="真吾 宮田" userId="4ba5a9ab-51ce-4310-98ef-e7601ee4f061" providerId="ADAL" clId="{748A67EF-D2EC-4FD6-A40D-5466BED9687D}" dt="2019-12-19T07:36:07.352" v="1002" actId="1076"/>
          <ac:picMkLst>
            <pc:docMk/>
            <pc:sldMk cId="4010007142" sldId="310"/>
            <ac:picMk id="7" creationId="{E97B63BC-4BF5-4C30-A07C-B00F12F03E00}"/>
          </ac:picMkLst>
        </pc:picChg>
        <pc:picChg chg="del">
          <ac:chgData name="真吾 宮田" userId="4ba5a9ab-51ce-4310-98ef-e7601ee4f061" providerId="ADAL" clId="{748A67EF-D2EC-4FD6-A40D-5466BED9687D}" dt="2019-12-19T07:37:19.902" v="1020" actId="478"/>
          <ac:picMkLst>
            <pc:docMk/>
            <pc:sldMk cId="4010007142" sldId="310"/>
            <ac:picMk id="9" creationId="{9D6CA276-664F-4C82-9288-FD94BE330F3F}"/>
          </ac:picMkLst>
        </pc:picChg>
        <pc:picChg chg="del">
          <ac:chgData name="真吾 宮田" userId="4ba5a9ab-51ce-4310-98ef-e7601ee4f061" providerId="ADAL" clId="{748A67EF-D2EC-4FD6-A40D-5466BED9687D}" dt="2019-12-19T07:37:09.440" v="1015" actId="478"/>
          <ac:picMkLst>
            <pc:docMk/>
            <pc:sldMk cId="4010007142" sldId="310"/>
            <ac:picMk id="10" creationId="{3AAFAE0C-5129-47B1-AA4A-DCCDEF659A31}"/>
          </ac:picMkLst>
        </pc:picChg>
        <pc:picChg chg="add mod">
          <ac:chgData name="真吾 宮田" userId="4ba5a9ab-51ce-4310-98ef-e7601ee4f061" providerId="ADAL" clId="{748A67EF-D2EC-4FD6-A40D-5466BED9687D}" dt="2019-12-19T07:37:18.792" v="1019" actId="167"/>
          <ac:picMkLst>
            <pc:docMk/>
            <pc:sldMk cId="4010007142" sldId="310"/>
            <ac:picMk id="55" creationId="{0B604FC3-2CCB-4680-BCF4-E80BE00DA660}"/>
          </ac:picMkLst>
        </pc:picChg>
        <pc:picChg chg="add mod">
          <ac:chgData name="真吾 宮田" userId="4ba5a9ab-51ce-4310-98ef-e7601ee4f061" providerId="ADAL" clId="{748A67EF-D2EC-4FD6-A40D-5466BED9687D}" dt="2019-12-19T07:36:30.854" v="1008" actId="1076"/>
          <ac:picMkLst>
            <pc:docMk/>
            <pc:sldMk cId="4010007142" sldId="310"/>
            <ac:picMk id="56" creationId="{13C21609-E997-4A20-8D3A-0D513AD6B4F9}"/>
          </ac:picMkLst>
        </pc:picChg>
        <pc:picChg chg="add mod ord">
          <ac:chgData name="真吾 宮田" userId="4ba5a9ab-51ce-4310-98ef-e7601ee4f061" providerId="ADAL" clId="{748A67EF-D2EC-4FD6-A40D-5466BED9687D}" dt="2019-12-19T07:37:08.211" v="1014" actId="167"/>
          <ac:picMkLst>
            <pc:docMk/>
            <pc:sldMk cId="4010007142" sldId="310"/>
            <ac:picMk id="58" creationId="{3E37A266-3C83-45AF-B41B-F8C1EE764E6D}"/>
          </ac:picMkLst>
        </pc:picChg>
        <pc:cxnChg chg="mod">
          <ac:chgData name="真吾 宮田" userId="4ba5a9ab-51ce-4310-98ef-e7601ee4f061" providerId="ADAL" clId="{748A67EF-D2EC-4FD6-A40D-5466BED9687D}" dt="2019-12-19T07:36:46.699" v="1011" actId="14100"/>
          <ac:cxnSpMkLst>
            <pc:docMk/>
            <pc:sldMk cId="4010007142" sldId="310"/>
            <ac:cxnSpMk id="14" creationId="{51D4DEAE-DF75-4C46-B769-BA1BB8F70699}"/>
          </ac:cxnSpMkLst>
        </pc:cxnChg>
        <pc:cxnChg chg="mod">
          <ac:chgData name="真吾 宮田" userId="4ba5a9ab-51ce-4310-98ef-e7601ee4f061" providerId="ADAL" clId="{748A67EF-D2EC-4FD6-A40D-5466BED9687D}" dt="2019-12-19T07:36:42.808" v="1010" actId="1076"/>
          <ac:cxnSpMkLst>
            <pc:docMk/>
            <pc:sldMk cId="4010007142" sldId="310"/>
            <ac:cxnSpMk id="23" creationId="{49B074C0-D5E5-4BCD-B049-EC9BAC324D1B}"/>
          </ac:cxnSpMkLst>
        </pc:cxnChg>
      </pc:sldChg>
      <pc:sldChg chg="addSp delSp modSp">
        <pc:chgData name="真吾 宮田" userId="4ba5a9ab-51ce-4310-98ef-e7601ee4f061" providerId="ADAL" clId="{748A67EF-D2EC-4FD6-A40D-5466BED9687D}" dt="2019-12-20T08:42:47.648" v="1560"/>
        <pc:sldMkLst>
          <pc:docMk/>
          <pc:sldMk cId="1348475680" sldId="311"/>
        </pc:sldMkLst>
        <pc:spChg chg="mod">
          <ac:chgData name="真吾 宮田" userId="4ba5a9ab-51ce-4310-98ef-e7601ee4f061" providerId="ADAL" clId="{748A67EF-D2EC-4FD6-A40D-5466BED9687D}" dt="2019-12-05T10:07:51.213" v="16" actId="164"/>
          <ac:spMkLst>
            <pc:docMk/>
            <pc:sldMk cId="1348475680" sldId="311"/>
            <ac:spMk id="6" creationId="{A5CCE7A1-FDEA-6B45-A4ED-69843586AAB8}"/>
          </ac:spMkLst>
        </pc:spChg>
        <pc:spChg chg="mod">
          <ac:chgData name="真吾 宮田" userId="4ba5a9ab-51ce-4310-98ef-e7601ee4f061" providerId="ADAL" clId="{748A67EF-D2EC-4FD6-A40D-5466BED9687D}" dt="2019-12-05T10:07:51.213" v="16" actId="164"/>
          <ac:spMkLst>
            <pc:docMk/>
            <pc:sldMk cId="1348475680" sldId="311"/>
            <ac:spMk id="7" creationId="{AA15A33D-6A06-FC48-B509-3CEA918B564E}"/>
          </ac:spMkLst>
        </pc:spChg>
        <pc:spChg chg="mod">
          <ac:chgData name="真吾 宮田" userId="4ba5a9ab-51ce-4310-98ef-e7601ee4f061" providerId="ADAL" clId="{748A67EF-D2EC-4FD6-A40D-5466BED9687D}" dt="2019-12-05T10:07:51.213" v="16" actId="164"/>
          <ac:spMkLst>
            <pc:docMk/>
            <pc:sldMk cId="1348475680" sldId="311"/>
            <ac:spMk id="93" creationId="{62F1EE90-C5EC-2349-A49B-640671CD0E44}"/>
          </ac:spMkLst>
        </pc:spChg>
        <pc:spChg chg="mod">
          <ac:chgData name="真吾 宮田" userId="4ba5a9ab-51ce-4310-98ef-e7601ee4f061" providerId="ADAL" clId="{748A67EF-D2EC-4FD6-A40D-5466BED9687D}" dt="2019-12-05T10:07:51.213" v="16" actId="164"/>
          <ac:spMkLst>
            <pc:docMk/>
            <pc:sldMk cId="1348475680" sldId="311"/>
            <ac:spMk id="94" creationId="{3E208C8B-6350-2F4B-A1E4-DDB7872DE51F}"/>
          </ac:spMkLst>
        </pc:spChg>
        <pc:spChg chg="mod">
          <ac:chgData name="真吾 宮田" userId="4ba5a9ab-51ce-4310-98ef-e7601ee4f061" providerId="ADAL" clId="{748A67EF-D2EC-4FD6-A40D-5466BED9687D}" dt="2019-12-05T10:07:51.213" v="16" actId="164"/>
          <ac:spMkLst>
            <pc:docMk/>
            <pc:sldMk cId="1348475680" sldId="311"/>
            <ac:spMk id="95" creationId="{75FF2F62-79D1-3F48-B5E4-8F7A758D3C88}"/>
          </ac:spMkLst>
        </pc:spChg>
        <pc:spChg chg="mod">
          <ac:chgData name="真吾 宮田" userId="4ba5a9ab-51ce-4310-98ef-e7601ee4f061" providerId="ADAL" clId="{748A67EF-D2EC-4FD6-A40D-5466BED9687D}" dt="2019-12-05T10:07:51.213" v="16" actId="164"/>
          <ac:spMkLst>
            <pc:docMk/>
            <pc:sldMk cId="1348475680" sldId="311"/>
            <ac:spMk id="96" creationId="{B3204AE7-36EC-294A-AD97-A63F4B05006F}"/>
          </ac:spMkLst>
        </pc:spChg>
        <pc:spChg chg="mod">
          <ac:chgData name="真吾 宮田" userId="4ba5a9ab-51ce-4310-98ef-e7601ee4f061" providerId="ADAL" clId="{748A67EF-D2EC-4FD6-A40D-5466BED9687D}" dt="2019-12-05T10:07:51.213" v="16" actId="164"/>
          <ac:spMkLst>
            <pc:docMk/>
            <pc:sldMk cId="1348475680" sldId="311"/>
            <ac:spMk id="97" creationId="{94907F54-02D3-F14F-9DA9-CACF2700F153}"/>
          </ac:spMkLst>
        </pc:spChg>
        <pc:spChg chg="mod">
          <ac:chgData name="真吾 宮田" userId="4ba5a9ab-51ce-4310-98ef-e7601ee4f061" providerId="ADAL" clId="{748A67EF-D2EC-4FD6-A40D-5466BED9687D}" dt="2019-12-05T10:07:51.213" v="16" actId="164"/>
          <ac:spMkLst>
            <pc:docMk/>
            <pc:sldMk cId="1348475680" sldId="311"/>
            <ac:spMk id="98" creationId="{89F59C1F-7EB1-284E-B59A-A77E61ACF987}"/>
          </ac:spMkLst>
        </pc:spChg>
        <pc:spChg chg="mod">
          <ac:chgData name="真吾 宮田" userId="4ba5a9ab-51ce-4310-98ef-e7601ee4f061" providerId="ADAL" clId="{748A67EF-D2EC-4FD6-A40D-5466BED9687D}" dt="2019-12-05T10:07:51.213" v="16" actId="164"/>
          <ac:spMkLst>
            <pc:docMk/>
            <pc:sldMk cId="1348475680" sldId="311"/>
            <ac:spMk id="99" creationId="{904D4612-4706-084F-91B5-1443F62769D4}"/>
          </ac:spMkLst>
        </pc:spChg>
        <pc:spChg chg="mod">
          <ac:chgData name="真吾 宮田" userId="4ba5a9ab-51ce-4310-98ef-e7601ee4f061" providerId="ADAL" clId="{748A67EF-D2EC-4FD6-A40D-5466BED9687D}" dt="2019-12-05T10:07:51.213" v="16" actId="164"/>
          <ac:spMkLst>
            <pc:docMk/>
            <pc:sldMk cId="1348475680" sldId="311"/>
            <ac:spMk id="101" creationId="{DE1712BA-9577-1244-A36F-6DC1686096C7}"/>
          </ac:spMkLst>
        </pc:spChg>
        <pc:spChg chg="mod">
          <ac:chgData name="真吾 宮田" userId="4ba5a9ab-51ce-4310-98ef-e7601ee4f061" providerId="ADAL" clId="{748A67EF-D2EC-4FD6-A40D-5466BED9687D}" dt="2019-12-05T10:07:51.213" v="16" actId="164"/>
          <ac:spMkLst>
            <pc:docMk/>
            <pc:sldMk cId="1348475680" sldId="311"/>
            <ac:spMk id="105" creationId="{842EA0FD-DBF1-4128-A7AC-86177D93A76F}"/>
          </ac:spMkLst>
        </pc:spChg>
        <pc:spChg chg="mod">
          <ac:chgData name="真吾 宮田" userId="4ba5a9ab-51ce-4310-98ef-e7601ee4f061" providerId="ADAL" clId="{748A67EF-D2EC-4FD6-A40D-5466BED9687D}" dt="2019-12-05T10:07:51.213" v="16" actId="164"/>
          <ac:spMkLst>
            <pc:docMk/>
            <pc:sldMk cId="1348475680" sldId="311"/>
            <ac:spMk id="106" creationId="{BADECB4D-E02C-4FEA-BDD3-5875FEADD199}"/>
          </ac:spMkLst>
        </pc:spChg>
        <pc:spChg chg="mod">
          <ac:chgData name="真吾 宮田" userId="4ba5a9ab-51ce-4310-98ef-e7601ee4f061" providerId="ADAL" clId="{748A67EF-D2EC-4FD6-A40D-5466BED9687D}" dt="2019-12-05T10:07:51.213" v="16" actId="164"/>
          <ac:spMkLst>
            <pc:docMk/>
            <pc:sldMk cId="1348475680" sldId="311"/>
            <ac:spMk id="107" creationId="{F34F180B-177E-4C39-8FFF-9887DB252CBF}"/>
          </ac:spMkLst>
        </pc:spChg>
        <pc:spChg chg="mod">
          <ac:chgData name="真吾 宮田" userId="4ba5a9ab-51ce-4310-98ef-e7601ee4f061" providerId="ADAL" clId="{748A67EF-D2EC-4FD6-A40D-5466BED9687D}" dt="2019-12-05T10:07:51.213" v="16" actId="164"/>
          <ac:spMkLst>
            <pc:docMk/>
            <pc:sldMk cId="1348475680" sldId="311"/>
            <ac:spMk id="111" creationId="{FEF6D278-ADCF-B44D-8843-F4D56CD23F5D}"/>
          </ac:spMkLst>
        </pc:spChg>
        <pc:spChg chg="mod">
          <ac:chgData name="真吾 宮田" userId="4ba5a9ab-51ce-4310-98ef-e7601ee4f061" providerId="ADAL" clId="{748A67EF-D2EC-4FD6-A40D-5466BED9687D}" dt="2019-12-05T10:07:51.213" v="16" actId="164"/>
          <ac:spMkLst>
            <pc:docMk/>
            <pc:sldMk cId="1348475680" sldId="311"/>
            <ac:spMk id="117" creationId="{EFF9A028-98F7-D542-AE89-A583CB9B3E58}"/>
          </ac:spMkLst>
        </pc:spChg>
        <pc:spChg chg="mod">
          <ac:chgData name="真吾 宮田" userId="4ba5a9ab-51ce-4310-98ef-e7601ee4f061" providerId="ADAL" clId="{748A67EF-D2EC-4FD6-A40D-5466BED9687D}" dt="2019-12-05T10:07:51.213" v="16" actId="164"/>
          <ac:spMkLst>
            <pc:docMk/>
            <pc:sldMk cId="1348475680" sldId="311"/>
            <ac:spMk id="120" creationId="{BDB0F4C7-70ED-664F-B0F8-D230E3789B09}"/>
          </ac:spMkLst>
        </pc:spChg>
        <pc:spChg chg="mod">
          <ac:chgData name="真吾 宮田" userId="4ba5a9ab-51ce-4310-98ef-e7601ee4f061" providerId="ADAL" clId="{748A67EF-D2EC-4FD6-A40D-5466BED9687D}" dt="2019-12-05T10:07:51.213" v="16" actId="164"/>
          <ac:spMkLst>
            <pc:docMk/>
            <pc:sldMk cId="1348475680" sldId="311"/>
            <ac:spMk id="121" creationId="{2D6D1CD3-19FF-164C-B5CD-04D41D10FED8}"/>
          </ac:spMkLst>
        </pc:spChg>
        <pc:spChg chg="mod">
          <ac:chgData name="真吾 宮田" userId="4ba5a9ab-51ce-4310-98ef-e7601ee4f061" providerId="ADAL" clId="{748A67EF-D2EC-4FD6-A40D-5466BED9687D}" dt="2019-12-05T10:07:51.213" v="16" actId="164"/>
          <ac:spMkLst>
            <pc:docMk/>
            <pc:sldMk cId="1348475680" sldId="311"/>
            <ac:spMk id="124" creationId="{27FC0C70-2B6C-EC47-B6B6-932E23FCBAD0}"/>
          </ac:spMkLst>
        </pc:spChg>
        <pc:spChg chg="mod">
          <ac:chgData name="真吾 宮田" userId="4ba5a9ab-51ce-4310-98ef-e7601ee4f061" providerId="ADAL" clId="{748A67EF-D2EC-4FD6-A40D-5466BED9687D}" dt="2019-12-05T10:07:51.213" v="16" actId="164"/>
          <ac:spMkLst>
            <pc:docMk/>
            <pc:sldMk cId="1348475680" sldId="311"/>
            <ac:spMk id="131" creationId="{FE879F98-95C9-472F-865C-88323A969A7F}"/>
          </ac:spMkLst>
        </pc:spChg>
        <pc:spChg chg="mod">
          <ac:chgData name="真吾 宮田" userId="4ba5a9ab-51ce-4310-98ef-e7601ee4f061" providerId="ADAL" clId="{748A67EF-D2EC-4FD6-A40D-5466BED9687D}" dt="2019-12-05T10:07:51.213" v="16" actId="164"/>
          <ac:spMkLst>
            <pc:docMk/>
            <pc:sldMk cId="1348475680" sldId="311"/>
            <ac:spMk id="132" creationId="{E0952B41-6532-40CD-83AD-848DA4688B6E}"/>
          </ac:spMkLst>
        </pc:spChg>
        <pc:spChg chg="mod topLvl">
          <ac:chgData name="真吾 宮田" userId="4ba5a9ab-51ce-4310-98ef-e7601ee4f061" providerId="ADAL" clId="{748A67EF-D2EC-4FD6-A40D-5466BED9687D}" dt="2019-12-05T10:07:51.213" v="16" actId="164"/>
          <ac:spMkLst>
            <pc:docMk/>
            <pc:sldMk cId="1348475680" sldId="311"/>
            <ac:spMk id="133" creationId="{08594028-B99F-2A4A-A5D7-233C8C983117}"/>
          </ac:spMkLst>
        </pc:spChg>
        <pc:spChg chg="mod topLvl">
          <ac:chgData name="真吾 宮田" userId="4ba5a9ab-51ce-4310-98ef-e7601ee4f061" providerId="ADAL" clId="{748A67EF-D2EC-4FD6-A40D-5466BED9687D}" dt="2019-12-05T10:07:51.213" v="16" actId="164"/>
          <ac:spMkLst>
            <pc:docMk/>
            <pc:sldMk cId="1348475680" sldId="311"/>
            <ac:spMk id="134" creationId="{BAD4469C-7EB5-DD4D-A17E-E1CC108A9F7A}"/>
          </ac:spMkLst>
        </pc:spChg>
        <pc:spChg chg="mod topLvl">
          <ac:chgData name="真吾 宮田" userId="4ba5a9ab-51ce-4310-98ef-e7601ee4f061" providerId="ADAL" clId="{748A67EF-D2EC-4FD6-A40D-5466BED9687D}" dt="2019-12-05T10:07:51.213" v="16" actId="164"/>
          <ac:spMkLst>
            <pc:docMk/>
            <pc:sldMk cId="1348475680" sldId="311"/>
            <ac:spMk id="135" creationId="{8975701E-4AD7-1546-BF1C-B8223DD8BAD3}"/>
          </ac:spMkLst>
        </pc:spChg>
        <pc:spChg chg="mod topLvl">
          <ac:chgData name="真吾 宮田" userId="4ba5a9ab-51ce-4310-98ef-e7601ee4f061" providerId="ADAL" clId="{748A67EF-D2EC-4FD6-A40D-5466BED9687D}" dt="2019-12-05T10:07:51.213" v="16" actId="164"/>
          <ac:spMkLst>
            <pc:docMk/>
            <pc:sldMk cId="1348475680" sldId="311"/>
            <ac:spMk id="139" creationId="{4CCBED09-8EC0-1240-84E3-CD2BDD1AA4D7}"/>
          </ac:spMkLst>
        </pc:spChg>
        <pc:spChg chg="mod">
          <ac:chgData name="真吾 宮田" userId="4ba5a9ab-51ce-4310-98ef-e7601ee4f061" providerId="ADAL" clId="{748A67EF-D2EC-4FD6-A40D-5466BED9687D}" dt="2019-12-05T10:07:51.213" v="16" actId="164"/>
          <ac:spMkLst>
            <pc:docMk/>
            <pc:sldMk cId="1348475680" sldId="311"/>
            <ac:spMk id="141" creationId="{EB2A1597-E43C-7D41-8755-022A09879749}"/>
          </ac:spMkLst>
        </pc:spChg>
        <pc:spChg chg="mod">
          <ac:chgData name="真吾 宮田" userId="4ba5a9ab-51ce-4310-98ef-e7601ee4f061" providerId="ADAL" clId="{748A67EF-D2EC-4FD6-A40D-5466BED9687D}" dt="2019-12-05T10:07:51.213" v="16" actId="164"/>
          <ac:spMkLst>
            <pc:docMk/>
            <pc:sldMk cId="1348475680" sldId="311"/>
            <ac:spMk id="142" creationId="{B0A67430-C829-324E-A5DC-D39F008FFDE8}"/>
          </ac:spMkLst>
        </pc:spChg>
        <pc:spChg chg="mod">
          <ac:chgData name="真吾 宮田" userId="4ba5a9ab-51ce-4310-98ef-e7601ee4f061" providerId="ADAL" clId="{748A67EF-D2EC-4FD6-A40D-5466BED9687D}" dt="2019-12-05T10:07:51.213" v="16" actId="164"/>
          <ac:spMkLst>
            <pc:docMk/>
            <pc:sldMk cId="1348475680" sldId="311"/>
            <ac:spMk id="143" creationId="{0C2E4E5C-E4D6-6A43-AD20-10947FDBF559}"/>
          </ac:spMkLst>
        </pc:spChg>
        <pc:spChg chg="mod">
          <ac:chgData name="真吾 宮田" userId="4ba5a9ab-51ce-4310-98ef-e7601ee4f061" providerId="ADAL" clId="{748A67EF-D2EC-4FD6-A40D-5466BED9687D}" dt="2019-12-05T10:07:51.213" v="16" actId="164"/>
          <ac:spMkLst>
            <pc:docMk/>
            <pc:sldMk cId="1348475680" sldId="311"/>
            <ac:spMk id="144" creationId="{17D842C4-8840-B245-80D5-04620A3BC0F1}"/>
          </ac:spMkLst>
        </pc:spChg>
        <pc:spChg chg="mod">
          <ac:chgData name="真吾 宮田" userId="4ba5a9ab-51ce-4310-98ef-e7601ee4f061" providerId="ADAL" clId="{748A67EF-D2EC-4FD6-A40D-5466BED9687D}" dt="2019-12-05T10:07:51.213" v="16" actId="164"/>
          <ac:spMkLst>
            <pc:docMk/>
            <pc:sldMk cId="1348475680" sldId="311"/>
            <ac:spMk id="145" creationId="{0A61AFBE-802E-D943-8B63-BD3D6A5E7D44}"/>
          </ac:spMkLst>
        </pc:spChg>
        <pc:spChg chg="mod">
          <ac:chgData name="真吾 宮田" userId="4ba5a9ab-51ce-4310-98ef-e7601ee4f061" providerId="ADAL" clId="{748A67EF-D2EC-4FD6-A40D-5466BED9687D}" dt="2019-12-05T10:07:51.213" v="16" actId="164"/>
          <ac:spMkLst>
            <pc:docMk/>
            <pc:sldMk cId="1348475680" sldId="311"/>
            <ac:spMk id="147" creationId="{C0D9E5CF-FF9D-3849-9014-D95A97A7DBB4}"/>
          </ac:spMkLst>
        </pc:spChg>
        <pc:spChg chg="mod">
          <ac:chgData name="真吾 宮田" userId="4ba5a9ab-51ce-4310-98ef-e7601ee4f061" providerId="ADAL" clId="{748A67EF-D2EC-4FD6-A40D-5466BED9687D}" dt="2019-12-05T10:07:51.213" v="16" actId="164"/>
          <ac:spMkLst>
            <pc:docMk/>
            <pc:sldMk cId="1348475680" sldId="311"/>
            <ac:spMk id="148" creationId="{FF48CD99-6A81-704F-98CA-20E1F038A0DA}"/>
          </ac:spMkLst>
        </pc:spChg>
        <pc:spChg chg="mod topLvl">
          <ac:chgData name="真吾 宮田" userId="4ba5a9ab-51ce-4310-98ef-e7601ee4f061" providerId="ADAL" clId="{748A67EF-D2EC-4FD6-A40D-5466BED9687D}" dt="2019-12-05T10:07:51.213" v="16" actId="164"/>
          <ac:spMkLst>
            <pc:docMk/>
            <pc:sldMk cId="1348475680" sldId="311"/>
            <ac:spMk id="149" creationId="{03CDA73C-CC9C-1F4D-B85E-8073D4F32CB3}"/>
          </ac:spMkLst>
        </pc:spChg>
        <pc:spChg chg="mod topLvl">
          <ac:chgData name="真吾 宮田" userId="4ba5a9ab-51ce-4310-98ef-e7601ee4f061" providerId="ADAL" clId="{748A67EF-D2EC-4FD6-A40D-5466BED9687D}" dt="2019-12-05T10:07:51.213" v="16" actId="164"/>
          <ac:spMkLst>
            <pc:docMk/>
            <pc:sldMk cId="1348475680" sldId="311"/>
            <ac:spMk id="150" creationId="{0135790A-B3DE-A442-9516-3C5E009B4282}"/>
          </ac:spMkLst>
        </pc:spChg>
        <pc:spChg chg="mod">
          <ac:chgData name="真吾 宮田" userId="4ba5a9ab-51ce-4310-98ef-e7601ee4f061" providerId="ADAL" clId="{748A67EF-D2EC-4FD6-A40D-5466BED9687D}" dt="2019-12-05T10:07:51.213" v="16" actId="164"/>
          <ac:spMkLst>
            <pc:docMk/>
            <pc:sldMk cId="1348475680" sldId="311"/>
            <ac:spMk id="157" creationId="{E00747F5-692A-BC41-BF3B-45BEAC96C044}"/>
          </ac:spMkLst>
        </pc:spChg>
        <pc:spChg chg="mod">
          <ac:chgData name="真吾 宮田" userId="4ba5a9ab-51ce-4310-98ef-e7601ee4f061" providerId="ADAL" clId="{748A67EF-D2EC-4FD6-A40D-5466BED9687D}" dt="2019-12-05T10:07:51.213" v="16" actId="164"/>
          <ac:spMkLst>
            <pc:docMk/>
            <pc:sldMk cId="1348475680" sldId="311"/>
            <ac:spMk id="161" creationId="{AF2550B8-7D6B-124C-B3FF-990FA500E397}"/>
          </ac:spMkLst>
        </pc:spChg>
        <pc:spChg chg="mod">
          <ac:chgData name="真吾 宮田" userId="4ba5a9ab-51ce-4310-98ef-e7601ee4f061" providerId="ADAL" clId="{748A67EF-D2EC-4FD6-A40D-5466BED9687D}" dt="2019-12-05T10:07:51.213" v="16" actId="164"/>
          <ac:spMkLst>
            <pc:docMk/>
            <pc:sldMk cId="1348475680" sldId="311"/>
            <ac:spMk id="162" creationId="{804557B3-5481-2F4D-BB8C-A718AC56B9A3}"/>
          </ac:spMkLst>
        </pc:spChg>
        <pc:spChg chg="mod">
          <ac:chgData name="真吾 宮田" userId="4ba5a9ab-51ce-4310-98ef-e7601ee4f061" providerId="ADAL" clId="{748A67EF-D2EC-4FD6-A40D-5466BED9687D}" dt="2019-12-05T10:07:51.213" v="16" actId="164"/>
          <ac:spMkLst>
            <pc:docMk/>
            <pc:sldMk cId="1348475680" sldId="311"/>
            <ac:spMk id="168" creationId="{567641AF-A13E-4D7B-8848-E6AF96F6C998}"/>
          </ac:spMkLst>
        </pc:spChg>
        <pc:spChg chg="mod">
          <ac:chgData name="真吾 宮田" userId="4ba5a9ab-51ce-4310-98ef-e7601ee4f061" providerId="ADAL" clId="{748A67EF-D2EC-4FD6-A40D-5466BED9687D}" dt="2019-12-05T10:07:51.213" v="16" actId="164"/>
          <ac:spMkLst>
            <pc:docMk/>
            <pc:sldMk cId="1348475680" sldId="311"/>
            <ac:spMk id="169" creationId="{4E9C4CA8-D7EC-45DC-B0E9-33BF5E8938B4}"/>
          </ac:spMkLst>
        </pc:spChg>
        <pc:spChg chg="mod">
          <ac:chgData name="真吾 宮田" userId="4ba5a9ab-51ce-4310-98ef-e7601ee4f061" providerId="ADAL" clId="{748A67EF-D2EC-4FD6-A40D-5466BED9687D}" dt="2019-12-05T10:07:51.213" v="16" actId="164"/>
          <ac:spMkLst>
            <pc:docMk/>
            <pc:sldMk cId="1348475680" sldId="311"/>
            <ac:spMk id="170" creationId="{02219827-1FF8-3449-A830-0E575BF285DC}"/>
          </ac:spMkLst>
        </pc:spChg>
        <pc:spChg chg="mod">
          <ac:chgData name="真吾 宮田" userId="4ba5a9ab-51ce-4310-98ef-e7601ee4f061" providerId="ADAL" clId="{748A67EF-D2EC-4FD6-A40D-5466BED9687D}" dt="2019-12-05T10:07:51.213" v="16" actId="164"/>
          <ac:spMkLst>
            <pc:docMk/>
            <pc:sldMk cId="1348475680" sldId="311"/>
            <ac:spMk id="171" creationId="{25D864CB-6A44-E146-ACA2-C27EF5F7E1BB}"/>
          </ac:spMkLst>
        </pc:spChg>
        <pc:spChg chg="mod">
          <ac:chgData name="真吾 宮田" userId="4ba5a9ab-51ce-4310-98ef-e7601ee4f061" providerId="ADAL" clId="{748A67EF-D2EC-4FD6-A40D-5466BED9687D}" dt="2019-12-05T10:07:51.213" v="16" actId="164"/>
          <ac:spMkLst>
            <pc:docMk/>
            <pc:sldMk cId="1348475680" sldId="311"/>
            <ac:spMk id="174" creationId="{FEACAC3A-6F14-4E37-9D33-D922A210B2F8}"/>
          </ac:spMkLst>
        </pc:spChg>
        <pc:spChg chg="mod">
          <ac:chgData name="真吾 宮田" userId="4ba5a9ab-51ce-4310-98ef-e7601ee4f061" providerId="ADAL" clId="{748A67EF-D2EC-4FD6-A40D-5466BED9687D}" dt="2019-12-05T10:07:51.213" v="16" actId="164"/>
          <ac:spMkLst>
            <pc:docMk/>
            <pc:sldMk cId="1348475680" sldId="311"/>
            <ac:spMk id="176" creationId="{E2B73564-CE56-CC4F-8EC6-DC910F744DA5}"/>
          </ac:spMkLst>
        </pc:spChg>
        <pc:spChg chg="mod">
          <ac:chgData name="真吾 宮田" userId="4ba5a9ab-51ce-4310-98ef-e7601ee4f061" providerId="ADAL" clId="{748A67EF-D2EC-4FD6-A40D-5466BED9687D}" dt="2019-12-05T10:07:51.213" v="16" actId="164"/>
          <ac:spMkLst>
            <pc:docMk/>
            <pc:sldMk cId="1348475680" sldId="311"/>
            <ac:spMk id="177" creationId="{1D75207A-014C-8042-9421-9ACBADE68618}"/>
          </ac:spMkLst>
        </pc:spChg>
        <pc:spChg chg="mod">
          <ac:chgData name="真吾 宮田" userId="4ba5a9ab-51ce-4310-98ef-e7601ee4f061" providerId="ADAL" clId="{748A67EF-D2EC-4FD6-A40D-5466BED9687D}" dt="2019-12-05T10:07:51.213" v="16" actId="164"/>
          <ac:spMkLst>
            <pc:docMk/>
            <pc:sldMk cId="1348475680" sldId="311"/>
            <ac:spMk id="178" creationId="{227E811E-3407-4809-840E-2B1C0ACE0197}"/>
          </ac:spMkLst>
        </pc:spChg>
        <pc:spChg chg="mod">
          <ac:chgData name="真吾 宮田" userId="4ba5a9ab-51ce-4310-98ef-e7601ee4f061" providerId="ADAL" clId="{748A67EF-D2EC-4FD6-A40D-5466BED9687D}" dt="2019-12-05T10:07:51.213" v="16" actId="164"/>
          <ac:spMkLst>
            <pc:docMk/>
            <pc:sldMk cId="1348475680" sldId="311"/>
            <ac:spMk id="179" creationId="{2D7DEA0C-581B-4E60-AE84-83C30CCC81C9}"/>
          </ac:spMkLst>
        </pc:spChg>
        <pc:spChg chg="mod">
          <ac:chgData name="真吾 宮田" userId="4ba5a9ab-51ce-4310-98ef-e7601ee4f061" providerId="ADAL" clId="{748A67EF-D2EC-4FD6-A40D-5466BED9687D}" dt="2019-12-05T10:07:51.213" v="16" actId="164"/>
          <ac:spMkLst>
            <pc:docMk/>
            <pc:sldMk cId="1348475680" sldId="311"/>
            <ac:spMk id="180" creationId="{D614528D-D532-4B8D-B319-A2CE5B29F9D8}"/>
          </ac:spMkLst>
        </pc:spChg>
        <pc:spChg chg="mod">
          <ac:chgData name="真吾 宮田" userId="4ba5a9ab-51ce-4310-98ef-e7601ee4f061" providerId="ADAL" clId="{748A67EF-D2EC-4FD6-A40D-5466BED9687D}" dt="2019-12-05T10:07:51.213" v="16" actId="164"/>
          <ac:spMkLst>
            <pc:docMk/>
            <pc:sldMk cId="1348475680" sldId="311"/>
            <ac:spMk id="181" creationId="{5B944876-8C1B-40D0-BB71-DDFCB5BE37FF}"/>
          </ac:spMkLst>
        </pc:spChg>
        <pc:spChg chg="mod">
          <ac:chgData name="真吾 宮田" userId="4ba5a9ab-51ce-4310-98ef-e7601ee4f061" providerId="ADAL" clId="{748A67EF-D2EC-4FD6-A40D-5466BED9687D}" dt="2019-12-05T10:07:51.213" v="16" actId="164"/>
          <ac:spMkLst>
            <pc:docMk/>
            <pc:sldMk cId="1348475680" sldId="311"/>
            <ac:spMk id="182" creationId="{E7182541-9ED0-410E-A069-3C2D5459C29E}"/>
          </ac:spMkLst>
        </pc:spChg>
        <pc:spChg chg="mod">
          <ac:chgData name="真吾 宮田" userId="4ba5a9ab-51ce-4310-98ef-e7601ee4f061" providerId="ADAL" clId="{748A67EF-D2EC-4FD6-A40D-5466BED9687D}" dt="2019-12-05T10:07:51.213" v="16" actId="164"/>
          <ac:spMkLst>
            <pc:docMk/>
            <pc:sldMk cId="1348475680" sldId="311"/>
            <ac:spMk id="183" creationId="{F3E5845F-029F-47EB-96E1-88735442937B}"/>
          </ac:spMkLst>
        </pc:spChg>
        <pc:spChg chg="mod">
          <ac:chgData name="真吾 宮田" userId="4ba5a9ab-51ce-4310-98ef-e7601ee4f061" providerId="ADAL" clId="{748A67EF-D2EC-4FD6-A40D-5466BED9687D}" dt="2019-12-05T10:07:51.213" v="16" actId="164"/>
          <ac:spMkLst>
            <pc:docMk/>
            <pc:sldMk cId="1348475680" sldId="311"/>
            <ac:spMk id="184" creationId="{F98DD724-D573-4F20-B13E-E31A67BD05BD}"/>
          </ac:spMkLst>
        </pc:spChg>
        <pc:spChg chg="mod">
          <ac:chgData name="真吾 宮田" userId="4ba5a9ab-51ce-4310-98ef-e7601ee4f061" providerId="ADAL" clId="{748A67EF-D2EC-4FD6-A40D-5466BED9687D}" dt="2019-12-05T10:07:51.213" v="16" actId="164"/>
          <ac:spMkLst>
            <pc:docMk/>
            <pc:sldMk cId="1348475680" sldId="311"/>
            <ac:spMk id="185" creationId="{E2CDB8DE-1359-456B-B3D3-6C0D169720C7}"/>
          </ac:spMkLst>
        </pc:spChg>
        <pc:spChg chg="mod">
          <ac:chgData name="真吾 宮田" userId="4ba5a9ab-51ce-4310-98ef-e7601ee4f061" providerId="ADAL" clId="{748A67EF-D2EC-4FD6-A40D-5466BED9687D}" dt="2019-12-05T10:07:51.213" v="16" actId="164"/>
          <ac:spMkLst>
            <pc:docMk/>
            <pc:sldMk cId="1348475680" sldId="311"/>
            <ac:spMk id="186" creationId="{7957442A-6F9F-4AE2-AD0B-23EF4D2FC4AA}"/>
          </ac:spMkLst>
        </pc:spChg>
        <pc:spChg chg="mod">
          <ac:chgData name="真吾 宮田" userId="4ba5a9ab-51ce-4310-98ef-e7601ee4f061" providerId="ADAL" clId="{748A67EF-D2EC-4FD6-A40D-5466BED9687D}" dt="2019-12-05T10:07:51.213" v="16" actId="164"/>
          <ac:spMkLst>
            <pc:docMk/>
            <pc:sldMk cId="1348475680" sldId="311"/>
            <ac:spMk id="197" creationId="{36D7B6BC-154C-4E62-8840-C1F8C0E5B6C1}"/>
          </ac:spMkLst>
        </pc:spChg>
        <pc:spChg chg="mod">
          <ac:chgData name="真吾 宮田" userId="4ba5a9ab-51ce-4310-98ef-e7601ee4f061" providerId="ADAL" clId="{748A67EF-D2EC-4FD6-A40D-5466BED9687D}" dt="2019-12-05T10:07:51.213" v="16" actId="164"/>
          <ac:spMkLst>
            <pc:docMk/>
            <pc:sldMk cId="1348475680" sldId="311"/>
            <ac:spMk id="198" creationId="{59C52B86-27C3-624C-9BA4-A691BE1C63C5}"/>
          </ac:spMkLst>
        </pc:spChg>
        <pc:spChg chg="mod">
          <ac:chgData name="真吾 宮田" userId="4ba5a9ab-51ce-4310-98ef-e7601ee4f061" providerId="ADAL" clId="{748A67EF-D2EC-4FD6-A40D-5466BED9687D}" dt="2019-12-05T10:07:51.213" v="16" actId="164"/>
          <ac:spMkLst>
            <pc:docMk/>
            <pc:sldMk cId="1348475680" sldId="311"/>
            <ac:spMk id="199" creationId="{A6FA502E-D94C-5F4D-BA4A-E1A4FEED55F6}"/>
          </ac:spMkLst>
        </pc:spChg>
        <pc:spChg chg="mod">
          <ac:chgData name="真吾 宮田" userId="4ba5a9ab-51ce-4310-98ef-e7601ee4f061" providerId="ADAL" clId="{748A67EF-D2EC-4FD6-A40D-5466BED9687D}" dt="2019-12-05T10:07:51.213" v="16" actId="164"/>
          <ac:spMkLst>
            <pc:docMk/>
            <pc:sldMk cId="1348475680" sldId="311"/>
            <ac:spMk id="200" creationId="{E1A4A962-ADE8-E048-A8E9-2F55A62FC633}"/>
          </ac:spMkLst>
        </pc:spChg>
        <pc:spChg chg="mod">
          <ac:chgData name="真吾 宮田" userId="4ba5a9ab-51ce-4310-98ef-e7601ee4f061" providerId="ADAL" clId="{748A67EF-D2EC-4FD6-A40D-5466BED9687D}" dt="2019-12-05T10:07:51.213" v="16" actId="164"/>
          <ac:spMkLst>
            <pc:docMk/>
            <pc:sldMk cId="1348475680" sldId="311"/>
            <ac:spMk id="201" creationId="{8441598D-3672-BF4B-89A7-D30BB809A52A}"/>
          </ac:spMkLst>
        </pc:spChg>
        <pc:spChg chg="mod">
          <ac:chgData name="真吾 宮田" userId="4ba5a9ab-51ce-4310-98ef-e7601ee4f061" providerId="ADAL" clId="{748A67EF-D2EC-4FD6-A40D-5466BED9687D}" dt="2019-12-20T08:42:47.648" v="1560"/>
          <ac:spMkLst>
            <pc:docMk/>
            <pc:sldMk cId="1348475680" sldId="311"/>
            <ac:spMk id="202" creationId="{55673305-5E2A-4390-8682-49CF279E6165}"/>
          </ac:spMkLst>
        </pc:spChg>
        <pc:grpChg chg="add mod">
          <ac:chgData name="真吾 宮田" userId="4ba5a9ab-51ce-4310-98ef-e7601ee4f061" providerId="ADAL" clId="{748A67EF-D2EC-4FD6-A40D-5466BED9687D}" dt="2019-12-05T10:07:51.213" v="16" actId="164"/>
          <ac:grpSpMkLst>
            <pc:docMk/>
            <pc:sldMk cId="1348475680" sldId="311"/>
            <ac:grpSpMk id="3" creationId="{1979FF0F-6A57-478E-8B86-FC172AF52EA7}"/>
          </ac:grpSpMkLst>
        </pc:grpChg>
        <pc:grpChg chg="del">
          <ac:chgData name="真吾 宮田" userId="4ba5a9ab-51ce-4310-98ef-e7601ee4f061" providerId="ADAL" clId="{748A67EF-D2EC-4FD6-A40D-5466BED9687D}" dt="2019-12-05T10:07:40.561" v="15" actId="165"/>
          <ac:grpSpMkLst>
            <pc:docMk/>
            <pc:sldMk cId="1348475680" sldId="311"/>
            <ac:grpSpMk id="127" creationId="{C490FDA7-8B91-9D46-BD20-335CD7CB52EE}"/>
          </ac:grpSpMkLst>
        </pc:grpChg>
        <pc:grpChg chg="del">
          <ac:chgData name="真吾 宮田" userId="4ba5a9ab-51ce-4310-98ef-e7601ee4f061" providerId="ADAL" clId="{748A67EF-D2EC-4FD6-A40D-5466BED9687D}" dt="2019-12-05T10:07:40.561" v="15" actId="165"/>
          <ac:grpSpMkLst>
            <pc:docMk/>
            <pc:sldMk cId="1348475680" sldId="311"/>
            <ac:grpSpMk id="146" creationId="{9112968A-5660-5E47-8F02-688E009ABC2F}"/>
          </ac:grpSpMkLst>
        </pc:grpChg>
        <pc:picChg chg="mod topLvl">
          <ac:chgData name="真吾 宮田" userId="4ba5a9ab-51ce-4310-98ef-e7601ee4f061" providerId="ADAL" clId="{748A67EF-D2EC-4FD6-A40D-5466BED9687D}" dt="2019-12-05T10:07:51.213" v="16" actId="164"/>
          <ac:picMkLst>
            <pc:docMk/>
            <pc:sldMk cId="1348475680" sldId="311"/>
            <ac:picMk id="136" creationId="{9F08EA24-89AB-F249-A1E7-8F3A16BD41DE}"/>
          </ac:picMkLst>
        </pc:picChg>
        <pc:picChg chg="mod topLvl">
          <ac:chgData name="真吾 宮田" userId="4ba5a9ab-51ce-4310-98ef-e7601ee4f061" providerId="ADAL" clId="{748A67EF-D2EC-4FD6-A40D-5466BED9687D}" dt="2019-12-05T10:07:51.213" v="16" actId="164"/>
          <ac:picMkLst>
            <pc:docMk/>
            <pc:sldMk cId="1348475680" sldId="311"/>
            <ac:picMk id="137" creationId="{11293DE2-7177-2A49-AEDF-BC89BD5C7106}"/>
          </ac:picMkLst>
        </pc:picChg>
        <pc:picChg chg="mod topLvl">
          <ac:chgData name="真吾 宮田" userId="4ba5a9ab-51ce-4310-98ef-e7601ee4f061" providerId="ADAL" clId="{748A67EF-D2EC-4FD6-A40D-5466BED9687D}" dt="2019-12-05T10:07:51.213" v="16" actId="164"/>
          <ac:picMkLst>
            <pc:docMk/>
            <pc:sldMk cId="1348475680" sldId="311"/>
            <ac:picMk id="138" creationId="{906C71C0-99AE-B742-BE2A-EDBD48118411}"/>
          </ac:picMkLst>
        </pc:picChg>
        <pc:picChg chg="mod topLvl">
          <ac:chgData name="真吾 宮田" userId="4ba5a9ab-51ce-4310-98ef-e7601ee4f061" providerId="ADAL" clId="{748A67EF-D2EC-4FD6-A40D-5466BED9687D}" dt="2019-12-05T10:07:51.213" v="16" actId="164"/>
          <ac:picMkLst>
            <pc:docMk/>
            <pc:sldMk cId="1348475680" sldId="311"/>
            <ac:picMk id="140" creationId="{CE634006-11B7-7E4B-8236-D1DD7996BEFB}"/>
          </ac:picMkLst>
        </pc:picChg>
        <pc:picChg chg="mod">
          <ac:chgData name="真吾 宮田" userId="4ba5a9ab-51ce-4310-98ef-e7601ee4f061" providerId="ADAL" clId="{748A67EF-D2EC-4FD6-A40D-5466BED9687D}" dt="2019-12-05T10:07:51.213" v="16" actId="164"/>
          <ac:picMkLst>
            <pc:docMk/>
            <pc:sldMk cId="1348475680" sldId="311"/>
            <ac:picMk id="175" creationId="{62A2FDE7-986F-4743-88A2-CE97046A91ED}"/>
          </ac:picMkLst>
        </pc:picChg>
      </pc:sldChg>
      <pc:sldChg chg="addSp delSp modSp">
        <pc:chgData name="真吾 宮田" userId="4ba5a9ab-51ce-4310-98ef-e7601ee4f061" providerId="ADAL" clId="{748A67EF-D2EC-4FD6-A40D-5466BED9687D}" dt="2019-12-20T08:48:06.807" v="1606" actId="404"/>
        <pc:sldMkLst>
          <pc:docMk/>
          <pc:sldMk cId="1040336839" sldId="312"/>
        </pc:sldMkLst>
        <pc:spChg chg="mod">
          <ac:chgData name="真吾 宮田" userId="4ba5a9ab-51ce-4310-98ef-e7601ee4f061" providerId="ADAL" clId="{748A67EF-D2EC-4FD6-A40D-5466BED9687D}" dt="2019-12-20T08:48:06.807" v="1606" actId="404"/>
          <ac:spMkLst>
            <pc:docMk/>
            <pc:sldMk cId="1040336839" sldId="312"/>
            <ac:spMk id="8" creationId="{ADC4CDD5-B5A0-2D42-9285-042ACBD5C2A2}"/>
          </ac:spMkLst>
        </pc:spChg>
        <pc:spChg chg="mod ord">
          <ac:chgData name="真吾 宮田" userId="4ba5a9ab-51ce-4310-98ef-e7601ee4f061" providerId="ADAL" clId="{748A67EF-D2EC-4FD6-A40D-5466BED9687D}" dt="2019-12-20T08:47:40.098" v="1569" actId="164"/>
          <ac:spMkLst>
            <pc:docMk/>
            <pc:sldMk cId="1040336839" sldId="312"/>
            <ac:spMk id="11" creationId="{8439D113-7615-D64E-B953-03AC4DBBDAA6}"/>
          </ac:spMkLst>
        </pc:spChg>
        <pc:grpChg chg="add mod">
          <ac:chgData name="真吾 宮田" userId="4ba5a9ab-51ce-4310-98ef-e7601ee4f061" providerId="ADAL" clId="{748A67EF-D2EC-4FD6-A40D-5466BED9687D}" dt="2019-12-20T08:47:49.693" v="1571" actId="1076"/>
          <ac:grpSpMkLst>
            <pc:docMk/>
            <pc:sldMk cId="1040336839" sldId="312"/>
            <ac:grpSpMk id="6" creationId="{CA06FE40-D149-40CF-82E2-2D1F0AC962B8}"/>
          </ac:grpSpMkLst>
        </pc:grpChg>
        <pc:picChg chg="add mod">
          <ac:chgData name="真吾 宮田" userId="4ba5a9ab-51ce-4310-98ef-e7601ee4f061" providerId="ADAL" clId="{748A67EF-D2EC-4FD6-A40D-5466BED9687D}" dt="2019-12-20T08:47:40.098" v="1569" actId="164"/>
          <ac:picMkLst>
            <pc:docMk/>
            <pc:sldMk cId="1040336839" sldId="312"/>
            <ac:picMk id="3" creationId="{7DCF00CC-406A-41A2-BFB5-39A66E79A208}"/>
          </ac:picMkLst>
        </pc:picChg>
        <pc:picChg chg="del">
          <ac:chgData name="真吾 宮田" userId="4ba5a9ab-51ce-4310-98ef-e7601ee4f061" providerId="ADAL" clId="{748A67EF-D2EC-4FD6-A40D-5466BED9687D}" dt="2019-12-20T08:47:45.226" v="1570" actId="478"/>
          <ac:picMkLst>
            <pc:docMk/>
            <pc:sldMk cId="1040336839" sldId="312"/>
            <ac:picMk id="2050" creationId="{0FDD46F5-40C4-E64F-8637-FEAB69AB036E}"/>
          </ac:picMkLst>
        </pc:picChg>
      </pc:sldChg>
      <pc:sldChg chg="addSp delSp modSp">
        <pc:chgData name="真吾 宮田" userId="4ba5a9ab-51ce-4310-98ef-e7601ee4f061" providerId="ADAL" clId="{748A67EF-D2EC-4FD6-A40D-5466BED9687D}" dt="2019-12-24T07:07:55.187" v="2075" actId="478"/>
        <pc:sldMkLst>
          <pc:docMk/>
          <pc:sldMk cId="4290211569" sldId="314"/>
        </pc:sldMkLst>
        <pc:spChg chg="mod">
          <ac:chgData name="真吾 宮田" userId="4ba5a9ab-51ce-4310-98ef-e7601ee4f061" providerId="ADAL" clId="{748A67EF-D2EC-4FD6-A40D-5466BED9687D}" dt="2019-12-19T07:40:45.337" v="1163"/>
          <ac:spMkLst>
            <pc:docMk/>
            <pc:sldMk cId="4290211569" sldId="314"/>
            <ac:spMk id="11" creationId="{FCFB7230-5330-4DFA-BF0C-4F33353AD3F0}"/>
          </ac:spMkLst>
        </pc:spChg>
        <pc:spChg chg="add del mod">
          <ac:chgData name="真吾 宮田" userId="4ba5a9ab-51ce-4310-98ef-e7601ee4f061" providerId="ADAL" clId="{748A67EF-D2EC-4FD6-A40D-5466BED9687D}" dt="2019-12-24T07:07:55.187" v="2075" actId="478"/>
          <ac:spMkLst>
            <pc:docMk/>
            <pc:sldMk cId="4290211569" sldId="314"/>
            <ac:spMk id="47" creationId="{E1FF34CD-2852-4A67-92D1-A3105C9F7054}"/>
          </ac:spMkLst>
        </pc:spChg>
      </pc:sldChg>
      <pc:sldChg chg="modSp">
        <pc:chgData name="真吾 宮田" userId="4ba5a9ab-51ce-4310-98ef-e7601ee4f061" providerId="ADAL" clId="{748A67EF-D2EC-4FD6-A40D-5466BED9687D}" dt="2019-12-19T07:40:37.884" v="1153"/>
        <pc:sldMkLst>
          <pc:docMk/>
          <pc:sldMk cId="167796574" sldId="315"/>
        </pc:sldMkLst>
        <pc:spChg chg="mod">
          <ac:chgData name="真吾 宮田" userId="4ba5a9ab-51ce-4310-98ef-e7601ee4f061" providerId="ADAL" clId="{748A67EF-D2EC-4FD6-A40D-5466BED9687D}" dt="2019-12-19T07:40:37.884" v="1153"/>
          <ac:spMkLst>
            <pc:docMk/>
            <pc:sldMk cId="167796574" sldId="315"/>
            <ac:spMk id="11" creationId="{FCFB7230-5330-4DFA-BF0C-4F33353AD3F0}"/>
          </ac:spMkLst>
        </pc:spChg>
      </pc:sldChg>
      <pc:sldChg chg="modSp">
        <pc:chgData name="真吾 宮田" userId="4ba5a9ab-51ce-4310-98ef-e7601ee4f061" providerId="ADAL" clId="{748A67EF-D2EC-4FD6-A40D-5466BED9687D}" dt="2019-12-19T07:43:20.240" v="1250"/>
        <pc:sldMkLst>
          <pc:docMk/>
          <pc:sldMk cId="2128483192" sldId="316"/>
        </pc:sldMkLst>
        <pc:spChg chg="mod">
          <ac:chgData name="真吾 宮田" userId="4ba5a9ab-51ce-4310-98ef-e7601ee4f061" providerId="ADAL" clId="{748A67EF-D2EC-4FD6-A40D-5466BED9687D}" dt="2019-12-19T07:43:20.240" v="1250"/>
          <ac:spMkLst>
            <pc:docMk/>
            <pc:sldMk cId="2128483192" sldId="316"/>
            <ac:spMk id="22" creationId="{14BF5001-BF09-4273-8CFB-F7197AE2D1F8}"/>
          </ac:spMkLst>
        </pc:spChg>
      </pc:sldChg>
      <pc:sldChg chg="modSp">
        <pc:chgData name="真吾 宮田" userId="4ba5a9ab-51ce-4310-98ef-e7601ee4f061" providerId="ADAL" clId="{748A67EF-D2EC-4FD6-A40D-5466BED9687D}" dt="2019-12-24T07:05:35.770" v="1919" actId="207"/>
        <pc:sldMkLst>
          <pc:docMk/>
          <pc:sldMk cId="1166342556" sldId="318"/>
        </pc:sldMkLst>
        <pc:spChg chg="mod">
          <ac:chgData name="真吾 宮田" userId="4ba5a9ab-51ce-4310-98ef-e7601ee4f061" providerId="ADAL" clId="{748A67EF-D2EC-4FD6-A40D-5466BED9687D}" dt="2019-12-24T07:05:24.808" v="1917" actId="20577"/>
          <ac:spMkLst>
            <pc:docMk/>
            <pc:sldMk cId="1166342556" sldId="318"/>
            <ac:spMk id="41" creationId="{7E4C607D-EC35-459C-895C-F9173BB588EF}"/>
          </ac:spMkLst>
        </pc:spChg>
        <pc:spChg chg="mod">
          <ac:chgData name="真吾 宮田" userId="4ba5a9ab-51ce-4310-98ef-e7601ee4f061" providerId="ADAL" clId="{748A67EF-D2EC-4FD6-A40D-5466BED9687D}" dt="2019-12-19T07:56:00.799" v="1492"/>
          <ac:spMkLst>
            <pc:docMk/>
            <pc:sldMk cId="1166342556" sldId="318"/>
            <ac:spMk id="47" creationId="{8A6E0E2F-CEA6-47A2-BC36-B1CDE17D1530}"/>
          </ac:spMkLst>
        </pc:spChg>
        <pc:spChg chg="mod">
          <ac:chgData name="真吾 宮田" userId="4ba5a9ab-51ce-4310-98ef-e7601ee4f061" providerId="ADAL" clId="{748A67EF-D2EC-4FD6-A40D-5466BED9687D}" dt="2019-12-24T07:05:30.865" v="1918" actId="207"/>
          <ac:spMkLst>
            <pc:docMk/>
            <pc:sldMk cId="1166342556" sldId="318"/>
            <ac:spMk id="59" creationId="{242A6772-B05F-4DB8-BA88-5E22A8D9CCA4}"/>
          </ac:spMkLst>
        </pc:spChg>
        <pc:spChg chg="mod">
          <ac:chgData name="真吾 宮田" userId="4ba5a9ab-51ce-4310-98ef-e7601ee4f061" providerId="ADAL" clId="{748A67EF-D2EC-4FD6-A40D-5466BED9687D}" dt="2019-12-24T07:05:35.770" v="1919" actId="207"/>
          <ac:spMkLst>
            <pc:docMk/>
            <pc:sldMk cId="1166342556" sldId="318"/>
            <ac:spMk id="65" creationId="{724A5F26-338D-4813-80FA-C071480BE168}"/>
          </ac:spMkLst>
        </pc:spChg>
        <pc:spChg chg="mod">
          <ac:chgData name="真吾 宮田" userId="4ba5a9ab-51ce-4310-98ef-e7601ee4f061" providerId="ADAL" clId="{748A67EF-D2EC-4FD6-A40D-5466BED9687D}" dt="2019-12-24T07:00:46.137" v="1881" actId="404"/>
          <ac:spMkLst>
            <pc:docMk/>
            <pc:sldMk cId="1166342556" sldId="318"/>
            <ac:spMk id="225" creationId="{9E742530-47CB-4BE0-A1A1-887A2A60461D}"/>
          </ac:spMkLst>
        </pc:spChg>
        <pc:spChg chg="mod">
          <ac:chgData name="真吾 宮田" userId="4ba5a9ab-51ce-4310-98ef-e7601ee4f061" providerId="ADAL" clId="{748A67EF-D2EC-4FD6-A40D-5466BED9687D}" dt="2019-12-24T07:00:51.237" v="1885" actId="404"/>
          <ac:spMkLst>
            <pc:docMk/>
            <pc:sldMk cId="1166342556" sldId="318"/>
            <ac:spMk id="226" creationId="{D2E0E015-0EF8-40F4-A610-278D95C4BEB9}"/>
          </ac:spMkLst>
        </pc:spChg>
        <pc:spChg chg="mod">
          <ac:chgData name="真吾 宮田" userId="4ba5a9ab-51ce-4310-98ef-e7601ee4f061" providerId="ADAL" clId="{748A67EF-D2EC-4FD6-A40D-5466BED9687D}" dt="2019-12-24T07:00:57.459" v="1893" actId="403"/>
          <ac:spMkLst>
            <pc:docMk/>
            <pc:sldMk cId="1166342556" sldId="318"/>
            <ac:spMk id="229" creationId="{40AC7848-C818-448B-AEE4-D30EFEAAAE65}"/>
          </ac:spMkLst>
        </pc:spChg>
      </pc:sldChg>
      <pc:sldChg chg="modSp">
        <pc:chgData name="真吾 宮田" userId="4ba5a9ab-51ce-4310-98ef-e7601ee4f061" providerId="ADAL" clId="{748A67EF-D2EC-4FD6-A40D-5466BED9687D}" dt="2019-12-19T07:48:41.194" v="1360"/>
        <pc:sldMkLst>
          <pc:docMk/>
          <pc:sldMk cId="752271219" sldId="319"/>
        </pc:sldMkLst>
        <pc:spChg chg="mod">
          <ac:chgData name="真吾 宮田" userId="4ba5a9ab-51ce-4310-98ef-e7601ee4f061" providerId="ADAL" clId="{748A67EF-D2EC-4FD6-A40D-5466BED9687D}" dt="2019-12-19T07:48:41.194" v="1360"/>
          <ac:spMkLst>
            <pc:docMk/>
            <pc:sldMk cId="752271219" sldId="319"/>
            <ac:spMk id="47" creationId="{8A6E0E2F-CEA6-47A2-BC36-B1CDE17D1530}"/>
          </ac:spMkLst>
        </pc:spChg>
      </pc:sldChg>
      <pc:sldChg chg="modSp">
        <pc:chgData name="真吾 宮田" userId="4ba5a9ab-51ce-4310-98ef-e7601ee4f061" providerId="ADAL" clId="{748A67EF-D2EC-4FD6-A40D-5466BED9687D}" dt="2019-12-24T07:08:55.437" v="2278"/>
        <pc:sldMkLst>
          <pc:docMk/>
          <pc:sldMk cId="2164217422" sldId="320"/>
        </pc:sldMkLst>
        <pc:spChg chg="mod">
          <ac:chgData name="真吾 宮田" userId="4ba5a9ab-51ce-4310-98ef-e7601ee4f061" providerId="ADAL" clId="{748A67EF-D2EC-4FD6-A40D-5466BED9687D}" dt="2019-12-24T07:08:55.437" v="2278"/>
          <ac:spMkLst>
            <pc:docMk/>
            <pc:sldMk cId="2164217422" sldId="320"/>
            <ac:spMk id="54" creationId="{970F9BCC-4941-4709-9FDB-929B9E51A032}"/>
          </ac:spMkLst>
        </pc:spChg>
        <pc:spChg chg="mod">
          <ac:chgData name="真吾 宮田" userId="4ba5a9ab-51ce-4310-98ef-e7601ee4f061" providerId="ADAL" clId="{748A67EF-D2EC-4FD6-A40D-5466BED9687D}" dt="2019-12-24T07:06:32.065" v="1967" actId="255"/>
          <ac:spMkLst>
            <pc:docMk/>
            <pc:sldMk cId="2164217422" sldId="320"/>
            <ac:spMk id="60" creationId="{D5AEF418-4F82-4960-BA91-04190BAB0394}"/>
          </ac:spMkLst>
        </pc:spChg>
        <pc:spChg chg="mod">
          <ac:chgData name="真吾 宮田" userId="4ba5a9ab-51ce-4310-98ef-e7601ee4f061" providerId="ADAL" clId="{748A67EF-D2EC-4FD6-A40D-5466BED9687D}" dt="2019-12-24T07:05:50.921" v="1921"/>
          <ac:spMkLst>
            <pc:docMk/>
            <pc:sldMk cId="2164217422" sldId="320"/>
            <ac:spMk id="62" creationId="{BB85A395-014F-AB4A-8F9B-4180983FFA74}"/>
          </ac:spMkLst>
        </pc:spChg>
      </pc:sldChg>
      <pc:sldChg chg="modSp">
        <pc:chgData name="真吾 宮田" userId="4ba5a9ab-51ce-4310-98ef-e7601ee4f061" providerId="ADAL" clId="{748A67EF-D2EC-4FD6-A40D-5466BED9687D}" dt="2019-12-19T07:50:05.553" v="1378"/>
        <pc:sldMkLst>
          <pc:docMk/>
          <pc:sldMk cId="2438209277" sldId="321"/>
        </pc:sldMkLst>
        <pc:spChg chg="mod">
          <ac:chgData name="真吾 宮田" userId="4ba5a9ab-51ce-4310-98ef-e7601ee4f061" providerId="ADAL" clId="{748A67EF-D2EC-4FD6-A40D-5466BED9687D}" dt="2019-12-19T07:50:05.553" v="1378"/>
          <ac:spMkLst>
            <pc:docMk/>
            <pc:sldMk cId="2438209277" sldId="321"/>
            <ac:spMk id="47" creationId="{8A6E0E2F-CEA6-47A2-BC36-B1CDE17D1530}"/>
          </ac:spMkLst>
        </pc:spChg>
      </pc:sldChg>
      <pc:sldChg chg="modSp">
        <pc:chgData name="真吾 宮田" userId="4ba5a9ab-51ce-4310-98ef-e7601ee4f061" providerId="ADAL" clId="{748A67EF-D2EC-4FD6-A40D-5466BED9687D}" dt="2019-12-24T07:09:48.906" v="2382" actId="255"/>
        <pc:sldMkLst>
          <pc:docMk/>
          <pc:sldMk cId="2266844076" sldId="322"/>
        </pc:sldMkLst>
        <pc:spChg chg="mod">
          <ac:chgData name="真吾 宮田" userId="4ba5a9ab-51ce-4310-98ef-e7601ee4f061" providerId="ADAL" clId="{748A67EF-D2EC-4FD6-A40D-5466BED9687D}" dt="2019-12-24T07:09:48.906" v="2382" actId="255"/>
          <ac:spMkLst>
            <pc:docMk/>
            <pc:sldMk cId="2266844076" sldId="322"/>
            <ac:spMk id="47" creationId="{8A6E0E2F-CEA6-47A2-BC36-B1CDE17D1530}"/>
          </ac:spMkLst>
        </pc:spChg>
        <pc:spChg chg="mod">
          <ac:chgData name="真吾 宮田" userId="4ba5a9ab-51ce-4310-98ef-e7601ee4f061" providerId="ADAL" clId="{748A67EF-D2EC-4FD6-A40D-5466BED9687D}" dt="2019-12-24T07:09:20.628" v="2331" actId="20577"/>
          <ac:spMkLst>
            <pc:docMk/>
            <pc:sldMk cId="2266844076" sldId="322"/>
            <ac:spMk id="54" creationId="{970F9BCC-4941-4709-9FDB-929B9E51A032}"/>
          </ac:spMkLst>
        </pc:spChg>
      </pc:sldChg>
      <pc:sldChg chg="addSp delSp modSp">
        <pc:chgData name="真吾 宮田" userId="4ba5a9ab-51ce-4310-98ef-e7601ee4f061" providerId="ADAL" clId="{748A67EF-D2EC-4FD6-A40D-5466BED9687D}" dt="2019-12-19T07:53:31.133" v="1424"/>
        <pc:sldMkLst>
          <pc:docMk/>
          <pc:sldMk cId="2356781613" sldId="323"/>
        </pc:sldMkLst>
        <pc:spChg chg="mod">
          <ac:chgData name="真吾 宮田" userId="4ba5a9ab-51ce-4310-98ef-e7601ee4f061" providerId="ADAL" clId="{748A67EF-D2EC-4FD6-A40D-5466BED9687D}" dt="2019-12-19T07:52:52.312" v="1397" actId="1076"/>
          <ac:spMkLst>
            <pc:docMk/>
            <pc:sldMk cId="2356781613" sldId="323"/>
            <ac:spMk id="22" creationId="{4F3D97FB-FCCE-4B2F-8FBE-D78F442E806F}"/>
          </ac:spMkLst>
        </pc:spChg>
        <pc:spChg chg="del">
          <ac:chgData name="真吾 宮田" userId="4ba5a9ab-51ce-4310-98ef-e7601ee4f061" providerId="ADAL" clId="{748A67EF-D2EC-4FD6-A40D-5466BED9687D}" dt="2019-12-19T07:52:48.117" v="1396" actId="478"/>
          <ac:spMkLst>
            <pc:docMk/>
            <pc:sldMk cId="2356781613" sldId="323"/>
            <ac:spMk id="24" creationId="{A623256E-D426-4336-A238-DC9A6A21866E}"/>
          </ac:spMkLst>
        </pc:spChg>
        <pc:spChg chg="mod">
          <ac:chgData name="真吾 宮田" userId="4ba5a9ab-51ce-4310-98ef-e7601ee4f061" providerId="ADAL" clId="{748A67EF-D2EC-4FD6-A40D-5466BED9687D}" dt="2019-12-19T07:53:24.482" v="1416"/>
          <ac:spMkLst>
            <pc:docMk/>
            <pc:sldMk cId="2356781613" sldId="323"/>
            <ac:spMk id="29" creationId="{0739AF81-4378-4BDC-BFD6-7364C37EF7D2}"/>
          </ac:spMkLst>
        </pc:spChg>
        <pc:spChg chg="mod">
          <ac:chgData name="真吾 宮田" userId="4ba5a9ab-51ce-4310-98ef-e7601ee4f061" providerId="ADAL" clId="{748A67EF-D2EC-4FD6-A40D-5466BED9687D}" dt="2019-12-19T07:53:27.583" v="1420"/>
          <ac:spMkLst>
            <pc:docMk/>
            <pc:sldMk cId="2356781613" sldId="323"/>
            <ac:spMk id="33" creationId="{1C548CD1-5348-4F7A-9533-58D8BF42DE92}"/>
          </ac:spMkLst>
        </pc:spChg>
        <pc:spChg chg="mod">
          <ac:chgData name="真吾 宮田" userId="4ba5a9ab-51ce-4310-98ef-e7601ee4f061" providerId="ADAL" clId="{748A67EF-D2EC-4FD6-A40D-5466BED9687D}" dt="2019-12-19T07:53:31.133" v="1424"/>
          <ac:spMkLst>
            <pc:docMk/>
            <pc:sldMk cId="2356781613" sldId="323"/>
            <ac:spMk id="35" creationId="{83B762D1-5A2B-4F61-A76E-185825FE8A85}"/>
          </ac:spMkLst>
        </pc:spChg>
        <pc:spChg chg="del">
          <ac:chgData name="真吾 宮田" userId="4ba5a9ab-51ce-4310-98ef-e7601ee4f061" providerId="ADAL" clId="{748A67EF-D2EC-4FD6-A40D-5466BED9687D}" dt="2019-12-19T07:52:57.131" v="1398" actId="478"/>
          <ac:spMkLst>
            <pc:docMk/>
            <pc:sldMk cId="2356781613" sldId="323"/>
            <ac:spMk id="44" creationId="{7704C3A9-ABDE-4656-AA75-952C581520F7}"/>
          </ac:spMkLst>
        </pc:spChg>
        <pc:spChg chg="del">
          <ac:chgData name="真吾 宮田" userId="4ba5a9ab-51ce-4310-98ef-e7601ee4f061" providerId="ADAL" clId="{748A67EF-D2EC-4FD6-A40D-5466BED9687D}" dt="2019-12-19T07:52:57.131" v="1398" actId="478"/>
          <ac:spMkLst>
            <pc:docMk/>
            <pc:sldMk cId="2356781613" sldId="323"/>
            <ac:spMk id="45" creationId="{89CB977C-5E2D-4B51-B528-00A61DBBA7C5}"/>
          </ac:spMkLst>
        </pc:spChg>
        <pc:spChg chg="mod">
          <ac:chgData name="真吾 宮田" userId="4ba5a9ab-51ce-4310-98ef-e7601ee4f061" providerId="ADAL" clId="{748A67EF-D2EC-4FD6-A40D-5466BED9687D}" dt="2019-12-19T07:53:16.399" v="1404"/>
          <ac:spMkLst>
            <pc:docMk/>
            <pc:sldMk cId="2356781613" sldId="323"/>
            <ac:spMk id="46" creationId="{31DC854C-EC21-40ED-AC87-DB4EA906D7FF}"/>
          </ac:spMkLst>
        </pc:spChg>
        <pc:spChg chg="mod">
          <ac:chgData name="真吾 宮田" userId="4ba5a9ab-51ce-4310-98ef-e7601ee4f061" providerId="ADAL" clId="{748A67EF-D2EC-4FD6-A40D-5466BED9687D}" dt="2019-12-19T07:53:11.073" v="1400" actId="1076"/>
          <ac:spMkLst>
            <pc:docMk/>
            <pc:sldMk cId="2356781613" sldId="323"/>
            <ac:spMk id="47" creationId="{35A1F02F-1B6B-4E31-8A1F-AC1AD1F58AA9}"/>
          </ac:spMkLst>
        </pc:spChg>
        <pc:spChg chg="mod">
          <ac:chgData name="真吾 宮田" userId="4ba5a9ab-51ce-4310-98ef-e7601ee4f061" providerId="ADAL" clId="{748A67EF-D2EC-4FD6-A40D-5466BED9687D}" dt="2019-12-19T07:53:18.195" v="1408"/>
          <ac:spMkLst>
            <pc:docMk/>
            <pc:sldMk cId="2356781613" sldId="323"/>
            <ac:spMk id="48" creationId="{BC9EFFC2-2BAA-4F0F-998A-10B657873861}"/>
          </ac:spMkLst>
        </pc:spChg>
        <pc:spChg chg="mod ord">
          <ac:chgData name="真吾 宮田" userId="4ba5a9ab-51ce-4310-98ef-e7601ee4f061" providerId="ADAL" clId="{748A67EF-D2EC-4FD6-A40D-5466BED9687D}" dt="2019-12-19T07:53:11.073" v="1400" actId="1076"/>
          <ac:spMkLst>
            <pc:docMk/>
            <pc:sldMk cId="2356781613" sldId="323"/>
            <ac:spMk id="53" creationId="{D5A7C145-CAF0-44FF-8346-0831B884D29F}"/>
          </ac:spMkLst>
        </pc:spChg>
        <pc:spChg chg="mod">
          <ac:chgData name="真吾 宮田" userId="4ba5a9ab-51ce-4310-98ef-e7601ee4f061" providerId="ADAL" clId="{748A67EF-D2EC-4FD6-A40D-5466BED9687D}" dt="2019-12-19T07:53:20.981" v="1412"/>
          <ac:spMkLst>
            <pc:docMk/>
            <pc:sldMk cId="2356781613" sldId="323"/>
            <ac:spMk id="54" creationId="{10851201-404E-4F2B-9D9D-2EF373093F04}"/>
          </ac:spMkLst>
        </pc:spChg>
        <pc:spChg chg="mod">
          <ac:chgData name="真吾 宮田" userId="4ba5a9ab-51ce-4310-98ef-e7601ee4f061" providerId="ADAL" clId="{748A67EF-D2EC-4FD6-A40D-5466BED9687D}" dt="2019-12-19T07:53:11.073" v="1400" actId="1076"/>
          <ac:spMkLst>
            <pc:docMk/>
            <pc:sldMk cId="2356781613" sldId="323"/>
            <ac:spMk id="55" creationId="{D27D1EEC-E30B-4327-964D-572A3BDC0C65}"/>
          </ac:spMkLst>
        </pc:spChg>
        <pc:spChg chg="ord">
          <ac:chgData name="真吾 宮田" userId="4ba5a9ab-51ce-4310-98ef-e7601ee4f061" providerId="ADAL" clId="{748A67EF-D2EC-4FD6-A40D-5466BED9687D}" dt="2019-12-19T07:53:05.356" v="1399" actId="167"/>
          <ac:spMkLst>
            <pc:docMk/>
            <pc:sldMk cId="2356781613" sldId="323"/>
            <ac:spMk id="56" creationId="{B117A3EA-1275-4005-9B72-00077C93B816}"/>
          </ac:spMkLst>
        </pc:spChg>
        <pc:spChg chg="mod">
          <ac:chgData name="真吾 宮田" userId="4ba5a9ab-51ce-4310-98ef-e7601ee4f061" providerId="ADAL" clId="{748A67EF-D2EC-4FD6-A40D-5466BED9687D}" dt="2019-12-19T07:27:10.933" v="803"/>
          <ac:spMkLst>
            <pc:docMk/>
            <pc:sldMk cId="2356781613" sldId="323"/>
            <ac:spMk id="363" creationId="{0B37F4AD-1C10-4C09-AB96-87AE25C7FD2C}"/>
          </ac:spMkLst>
        </pc:spChg>
        <pc:picChg chg="add mod ord">
          <ac:chgData name="真吾 宮田" userId="4ba5a9ab-51ce-4310-98ef-e7601ee4f061" providerId="ADAL" clId="{748A67EF-D2EC-4FD6-A40D-5466BED9687D}" dt="2019-12-19T07:52:43.613" v="1394" actId="167"/>
          <ac:picMkLst>
            <pc:docMk/>
            <pc:sldMk cId="2356781613" sldId="323"/>
            <ac:picMk id="4" creationId="{27B83C37-5FC2-43C5-9425-D945CF8B655F}"/>
          </ac:picMkLst>
        </pc:picChg>
        <pc:picChg chg="del">
          <ac:chgData name="真吾 宮田" userId="4ba5a9ab-51ce-4310-98ef-e7601ee4f061" providerId="ADAL" clId="{748A67EF-D2EC-4FD6-A40D-5466BED9687D}" dt="2019-12-19T07:52:45.079" v="1395" actId="478"/>
          <ac:picMkLst>
            <pc:docMk/>
            <pc:sldMk cId="2356781613" sldId="323"/>
            <ac:picMk id="16" creationId="{2748BEB9-6183-4FCC-A1F0-1D4DFA131E87}"/>
          </ac:picMkLst>
        </pc:picChg>
        <pc:cxnChg chg="mod">
          <ac:chgData name="真吾 宮田" userId="4ba5a9ab-51ce-4310-98ef-e7601ee4f061" providerId="ADAL" clId="{748A67EF-D2EC-4FD6-A40D-5466BED9687D}" dt="2019-12-19T07:52:52.312" v="1397" actId="1076"/>
          <ac:cxnSpMkLst>
            <pc:docMk/>
            <pc:sldMk cId="2356781613" sldId="323"/>
            <ac:cxnSpMk id="21" creationId="{619E5E4C-62C7-46DB-B65F-CCB714AC8477}"/>
          </ac:cxnSpMkLst>
        </pc:cxnChg>
        <pc:cxnChg chg="del mod">
          <ac:chgData name="真吾 宮田" userId="4ba5a9ab-51ce-4310-98ef-e7601ee4f061" providerId="ADAL" clId="{748A67EF-D2EC-4FD6-A40D-5466BED9687D}" dt="2019-12-19T07:52:48.117" v="1396" actId="478"/>
          <ac:cxnSpMkLst>
            <pc:docMk/>
            <pc:sldMk cId="2356781613" sldId="323"/>
            <ac:cxnSpMk id="25" creationId="{31390D2B-4616-4CEC-A7E1-582142739851}"/>
          </ac:cxnSpMkLst>
        </pc:cxnChg>
      </pc:sldChg>
      <pc:sldChg chg="modSp">
        <pc:chgData name="真吾 宮田" userId="4ba5a9ab-51ce-4310-98ef-e7601ee4f061" providerId="ADAL" clId="{748A67EF-D2EC-4FD6-A40D-5466BED9687D}" dt="2019-12-19T07:27:22.245" v="811"/>
        <pc:sldMkLst>
          <pc:docMk/>
          <pc:sldMk cId="127459084" sldId="324"/>
        </pc:sldMkLst>
        <pc:spChg chg="mod">
          <ac:chgData name="真吾 宮田" userId="4ba5a9ab-51ce-4310-98ef-e7601ee4f061" providerId="ADAL" clId="{748A67EF-D2EC-4FD6-A40D-5466BED9687D}" dt="2019-12-19T07:27:22.245" v="811"/>
          <ac:spMkLst>
            <pc:docMk/>
            <pc:sldMk cId="127459084" sldId="324"/>
            <ac:spMk id="363" creationId="{0B37F4AD-1C10-4C09-AB96-87AE25C7FD2C}"/>
          </ac:spMkLst>
        </pc:spChg>
      </pc:sldChg>
      <pc:sldChg chg="modSp">
        <pc:chgData name="真吾 宮田" userId="4ba5a9ab-51ce-4310-98ef-e7601ee4f061" providerId="ADAL" clId="{748A67EF-D2EC-4FD6-A40D-5466BED9687D}" dt="2019-12-19T07:27:28.432" v="817"/>
        <pc:sldMkLst>
          <pc:docMk/>
          <pc:sldMk cId="3685925004" sldId="325"/>
        </pc:sldMkLst>
        <pc:spChg chg="mod">
          <ac:chgData name="真吾 宮田" userId="4ba5a9ab-51ce-4310-98ef-e7601ee4f061" providerId="ADAL" clId="{748A67EF-D2EC-4FD6-A40D-5466BED9687D}" dt="2019-12-19T07:27:28.432" v="817"/>
          <ac:spMkLst>
            <pc:docMk/>
            <pc:sldMk cId="3685925004" sldId="325"/>
            <ac:spMk id="363" creationId="{0B37F4AD-1C10-4C09-AB96-87AE25C7FD2C}"/>
          </ac:spMkLst>
        </pc:spChg>
      </pc:sldChg>
      <pc:sldChg chg="modSp">
        <pc:chgData name="真吾 宮田" userId="4ba5a9ab-51ce-4310-98ef-e7601ee4f061" providerId="ADAL" clId="{748A67EF-D2EC-4FD6-A40D-5466BED9687D}" dt="2019-12-19T07:27:33.758" v="823"/>
        <pc:sldMkLst>
          <pc:docMk/>
          <pc:sldMk cId="2922343655" sldId="326"/>
        </pc:sldMkLst>
        <pc:spChg chg="mod">
          <ac:chgData name="真吾 宮田" userId="4ba5a9ab-51ce-4310-98ef-e7601ee4f061" providerId="ADAL" clId="{748A67EF-D2EC-4FD6-A40D-5466BED9687D}" dt="2019-12-19T07:27:33.758" v="823"/>
          <ac:spMkLst>
            <pc:docMk/>
            <pc:sldMk cId="2922343655" sldId="326"/>
            <ac:spMk id="363" creationId="{0B37F4AD-1C10-4C09-AB96-87AE25C7FD2C}"/>
          </ac:spMkLst>
        </pc:spChg>
      </pc:sldChg>
      <pc:sldChg chg="modSp">
        <pc:chgData name="真吾 宮田" userId="4ba5a9ab-51ce-4310-98ef-e7601ee4f061" providerId="ADAL" clId="{748A67EF-D2EC-4FD6-A40D-5466BED9687D}" dt="2019-12-19T07:27:39.871" v="829"/>
        <pc:sldMkLst>
          <pc:docMk/>
          <pc:sldMk cId="3278003433" sldId="327"/>
        </pc:sldMkLst>
        <pc:spChg chg="mod">
          <ac:chgData name="真吾 宮田" userId="4ba5a9ab-51ce-4310-98ef-e7601ee4f061" providerId="ADAL" clId="{748A67EF-D2EC-4FD6-A40D-5466BED9687D}" dt="2019-12-19T07:27:39.871" v="829"/>
          <ac:spMkLst>
            <pc:docMk/>
            <pc:sldMk cId="3278003433" sldId="327"/>
            <ac:spMk id="363" creationId="{0B37F4AD-1C10-4C09-AB96-87AE25C7FD2C}"/>
          </ac:spMkLst>
        </pc:spChg>
      </pc:sldChg>
      <pc:sldChg chg="modSp">
        <pc:chgData name="真吾 宮田" userId="4ba5a9ab-51ce-4310-98ef-e7601ee4f061" providerId="ADAL" clId="{748A67EF-D2EC-4FD6-A40D-5466BED9687D}" dt="2019-12-24T07:07:18.456" v="1988" actId="242"/>
        <pc:sldMkLst>
          <pc:docMk/>
          <pc:sldMk cId="2250458494" sldId="328"/>
        </pc:sldMkLst>
        <pc:spChg chg="mod">
          <ac:chgData name="真吾 宮田" userId="4ba5a9ab-51ce-4310-98ef-e7601ee4f061" providerId="ADAL" clId="{748A67EF-D2EC-4FD6-A40D-5466BED9687D}" dt="2019-12-24T07:07:18.456" v="1988" actId="242"/>
          <ac:spMkLst>
            <pc:docMk/>
            <pc:sldMk cId="2250458494" sldId="328"/>
            <ac:spMk id="58" creationId="{8D179804-CDD6-431F-9E63-C4059CAE2961}"/>
          </ac:spMkLst>
        </pc:spChg>
        <pc:spChg chg="mod">
          <ac:chgData name="真吾 宮田" userId="4ba5a9ab-51ce-4310-98ef-e7601ee4f061" providerId="ADAL" clId="{748A67EF-D2EC-4FD6-A40D-5466BED9687D}" dt="2019-12-19T07:49:16.920" v="1369"/>
          <ac:spMkLst>
            <pc:docMk/>
            <pc:sldMk cId="2250458494" sldId="328"/>
            <ac:spMk id="60" creationId="{D5AEF418-4F82-4960-BA91-04190BAB0394}"/>
          </ac:spMkLst>
        </pc:spChg>
      </pc:sldChg>
      <pc:sldChg chg="addSp delSp modSp add">
        <pc:chgData name="真吾 宮田" userId="4ba5a9ab-51ce-4310-98ef-e7601ee4f061" providerId="ADAL" clId="{748A67EF-D2EC-4FD6-A40D-5466BED9687D}" dt="2019-12-19T07:55:31.256" v="1483"/>
        <pc:sldMkLst>
          <pc:docMk/>
          <pc:sldMk cId="3196879099" sldId="329"/>
        </pc:sldMkLst>
        <pc:spChg chg="del">
          <ac:chgData name="真吾 宮田" userId="4ba5a9ab-51ce-4310-98ef-e7601ee4f061" providerId="ADAL" clId="{748A67EF-D2EC-4FD6-A40D-5466BED9687D}" dt="2019-12-19T07:54:56.873" v="1436" actId="478"/>
          <ac:spMkLst>
            <pc:docMk/>
            <pc:sldMk cId="3196879099" sldId="329"/>
            <ac:spMk id="5" creationId="{F818EA08-AE10-4AF3-8925-4330C274A799}"/>
          </ac:spMkLst>
        </pc:spChg>
        <pc:spChg chg="del mod">
          <ac:chgData name="真吾 宮田" userId="4ba5a9ab-51ce-4310-98ef-e7601ee4f061" providerId="ADAL" clId="{748A67EF-D2EC-4FD6-A40D-5466BED9687D}" dt="2019-12-19T07:55:00.146" v="1437" actId="478"/>
          <ac:spMkLst>
            <pc:docMk/>
            <pc:sldMk cId="3196879099" sldId="329"/>
            <ac:spMk id="42" creationId="{0EAC0BA1-0B77-4B19-A9A4-872CA309DBB0}"/>
          </ac:spMkLst>
        </pc:spChg>
        <pc:spChg chg="del">
          <ac:chgData name="真吾 宮田" userId="4ba5a9ab-51ce-4310-98ef-e7601ee4f061" providerId="ADAL" clId="{748A67EF-D2EC-4FD6-A40D-5466BED9687D}" dt="2019-12-19T07:54:56.873" v="1436" actId="478"/>
          <ac:spMkLst>
            <pc:docMk/>
            <pc:sldMk cId="3196879099" sldId="329"/>
            <ac:spMk id="72" creationId="{11754690-3953-084B-A2B9-92EDAE607E16}"/>
          </ac:spMkLst>
        </pc:spChg>
        <pc:spChg chg="del">
          <ac:chgData name="真吾 宮田" userId="4ba5a9ab-51ce-4310-98ef-e7601ee4f061" providerId="ADAL" clId="{748A67EF-D2EC-4FD6-A40D-5466BED9687D}" dt="2019-12-19T07:54:56.873" v="1436" actId="478"/>
          <ac:spMkLst>
            <pc:docMk/>
            <pc:sldMk cId="3196879099" sldId="329"/>
            <ac:spMk id="73" creationId="{FCAC48E3-2A55-2744-81D7-1A4677114852}"/>
          </ac:spMkLst>
        </pc:spChg>
        <pc:spChg chg="del">
          <ac:chgData name="真吾 宮田" userId="4ba5a9ab-51ce-4310-98ef-e7601ee4f061" providerId="ADAL" clId="{748A67EF-D2EC-4FD6-A40D-5466BED9687D}" dt="2019-12-19T07:54:56.873" v="1436" actId="478"/>
          <ac:spMkLst>
            <pc:docMk/>
            <pc:sldMk cId="3196879099" sldId="329"/>
            <ac:spMk id="75" creationId="{863771AD-8F11-E44E-892D-CD747DC800B8}"/>
          </ac:spMkLst>
        </pc:spChg>
        <pc:spChg chg="del">
          <ac:chgData name="真吾 宮田" userId="4ba5a9ab-51ce-4310-98ef-e7601ee4f061" providerId="ADAL" clId="{748A67EF-D2EC-4FD6-A40D-5466BED9687D}" dt="2019-12-19T07:54:56.873" v="1436" actId="478"/>
          <ac:spMkLst>
            <pc:docMk/>
            <pc:sldMk cId="3196879099" sldId="329"/>
            <ac:spMk id="76" creationId="{B103C22B-1B45-3548-85A7-8EF831A61558}"/>
          </ac:spMkLst>
        </pc:spChg>
        <pc:spChg chg="del">
          <ac:chgData name="真吾 宮田" userId="4ba5a9ab-51ce-4310-98ef-e7601ee4f061" providerId="ADAL" clId="{748A67EF-D2EC-4FD6-A40D-5466BED9687D}" dt="2019-12-19T07:54:56.873" v="1436" actId="478"/>
          <ac:spMkLst>
            <pc:docMk/>
            <pc:sldMk cId="3196879099" sldId="329"/>
            <ac:spMk id="77" creationId="{C26E9099-4F21-BD44-A13B-7A7C2AF045BA}"/>
          </ac:spMkLst>
        </pc:spChg>
        <pc:spChg chg="del">
          <ac:chgData name="真吾 宮田" userId="4ba5a9ab-51ce-4310-98ef-e7601ee4f061" providerId="ADAL" clId="{748A67EF-D2EC-4FD6-A40D-5466BED9687D}" dt="2019-12-19T07:54:56.873" v="1436" actId="478"/>
          <ac:spMkLst>
            <pc:docMk/>
            <pc:sldMk cId="3196879099" sldId="329"/>
            <ac:spMk id="78" creationId="{4993C28E-B628-D548-AC92-49F1CAE5465D}"/>
          </ac:spMkLst>
        </pc:spChg>
        <pc:spChg chg="del">
          <ac:chgData name="真吾 宮田" userId="4ba5a9ab-51ce-4310-98ef-e7601ee4f061" providerId="ADAL" clId="{748A67EF-D2EC-4FD6-A40D-5466BED9687D}" dt="2019-12-19T07:54:56.873" v="1436" actId="478"/>
          <ac:spMkLst>
            <pc:docMk/>
            <pc:sldMk cId="3196879099" sldId="329"/>
            <ac:spMk id="80" creationId="{139BC1B6-1AF9-4E42-89D5-B4F30FB9AA01}"/>
          </ac:spMkLst>
        </pc:spChg>
        <pc:spChg chg="del">
          <ac:chgData name="真吾 宮田" userId="4ba5a9ab-51ce-4310-98ef-e7601ee4f061" providerId="ADAL" clId="{748A67EF-D2EC-4FD6-A40D-5466BED9687D}" dt="2019-12-19T07:54:56.873" v="1436" actId="478"/>
          <ac:spMkLst>
            <pc:docMk/>
            <pc:sldMk cId="3196879099" sldId="329"/>
            <ac:spMk id="82" creationId="{60F16E93-5029-1D43-98CE-5B953E6157D1}"/>
          </ac:spMkLst>
        </pc:spChg>
        <pc:spChg chg="del">
          <ac:chgData name="真吾 宮田" userId="4ba5a9ab-51ce-4310-98ef-e7601ee4f061" providerId="ADAL" clId="{748A67EF-D2EC-4FD6-A40D-5466BED9687D}" dt="2019-12-19T07:54:56.873" v="1436" actId="478"/>
          <ac:spMkLst>
            <pc:docMk/>
            <pc:sldMk cId="3196879099" sldId="329"/>
            <ac:spMk id="83" creationId="{01C3D0C2-2278-064C-B4B3-ABB7000522F5}"/>
          </ac:spMkLst>
        </pc:spChg>
        <pc:spChg chg="del">
          <ac:chgData name="真吾 宮田" userId="4ba5a9ab-51ce-4310-98ef-e7601ee4f061" providerId="ADAL" clId="{748A67EF-D2EC-4FD6-A40D-5466BED9687D}" dt="2019-12-19T07:54:56.873" v="1436" actId="478"/>
          <ac:spMkLst>
            <pc:docMk/>
            <pc:sldMk cId="3196879099" sldId="329"/>
            <ac:spMk id="85" creationId="{3D50F18E-C2CD-C14E-80B0-FAC5DBC60D31}"/>
          </ac:spMkLst>
        </pc:spChg>
        <pc:spChg chg="del">
          <ac:chgData name="真吾 宮田" userId="4ba5a9ab-51ce-4310-98ef-e7601ee4f061" providerId="ADAL" clId="{748A67EF-D2EC-4FD6-A40D-5466BED9687D}" dt="2019-12-19T07:54:56.873" v="1436" actId="478"/>
          <ac:spMkLst>
            <pc:docMk/>
            <pc:sldMk cId="3196879099" sldId="329"/>
            <ac:spMk id="86" creationId="{6AFF751D-262F-7849-93CE-F65C0DEF1C4D}"/>
          </ac:spMkLst>
        </pc:spChg>
        <pc:spChg chg="del">
          <ac:chgData name="真吾 宮田" userId="4ba5a9ab-51ce-4310-98ef-e7601ee4f061" providerId="ADAL" clId="{748A67EF-D2EC-4FD6-A40D-5466BED9687D}" dt="2019-12-19T07:54:56.873" v="1436" actId="478"/>
          <ac:spMkLst>
            <pc:docMk/>
            <pc:sldMk cId="3196879099" sldId="329"/>
            <ac:spMk id="87" creationId="{6BC0DB20-1CEA-6445-AE37-ED8C7F9FF114}"/>
          </ac:spMkLst>
        </pc:spChg>
        <pc:spChg chg="del">
          <ac:chgData name="真吾 宮田" userId="4ba5a9ab-51ce-4310-98ef-e7601ee4f061" providerId="ADAL" clId="{748A67EF-D2EC-4FD6-A40D-5466BED9687D}" dt="2019-12-19T07:54:56.873" v="1436" actId="478"/>
          <ac:spMkLst>
            <pc:docMk/>
            <pc:sldMk cId="3196879099" sldId="329"/>
            <ac:spMk id="88" creationId="{85A41E15-4EAB-E34F-98F0-AE0DC587176B}"/>
          </ac:spMkLst>
        </pc:spChg>
        <pc:spChg chg="del">
          <ac:chgData name="真吾 宮田" userId="4ba5a9ab-51ce-4310-98ef-e7601ee4f061" providerId="ADAL" clId="{748A67EF-D2EC-4FD6-A40D-5466BED9687D}" dt="2019-12-19T07:54:56.873" v="1436" actId="478"/>
          <ac:spMkLst>
            <pc:docMk/>
            <pc:sldMk cId="3196879099" sldId="329"/>
            <ac:spMk id="89" creationId="{F78027F8-5FCE-154F-9C2F-1898841E2147}"/>
          </ac:spMkLst>
        </pc:spChg>
        <pc:spChg chg="del">
          <ac:chgData name="真吾 宮田" userId="4ba5a9ab-51ce-4310-98ef-e7601ee4f061" providerId="ADAL" clId="{748A67EF-D2EC-4FD6-A40D-5466BED9687D}" dt="2019-12-19T07:54:56.873" v="1436" actId="478"/>
          <ac:spMkLst>
            <pc:docMk/>
            <pc:sldMk cId="3196879099" sldId="329"/>
            <ac:spMk id="90" creationId="{F0E759BC-406C-4A42-8A3B-0E7FCE997ABB}"/>
          </ac:spMkLst>
        </pc:spChg>
        <pc:spChg chg="del">
          <ac:chgData name="真吾 宮田" userId="4ba5a9ab-51ce-4310-98ef-e7601ee4f061" providerId="ADAL" clId="{748A67EF-D2EC-4FD6-A40D-5466BED9687D}" dt="2019-12-19T07:54:56.873" v="1436" actId="478"/>
          <ac:spMkLst>
            <pc:docMk/>
            <pc:sldMk cId="3196879099" sldId="329"/>
            <ac:spMk id="91" creationId="{1E48D9F5-2F62-064E-8885-C010F9B7A8DB}"/>
          </ac:spMkLst>
        </pc:spChg>
        <pc:spChg chg="del">
          <ac:chgData name="真吾 宮田" userId="4ba5a9ab-51ce-4310-98ef-e7601ee4f061" providerId="ADAL" clId="{748A67EF-D2EC-4FD6-A40D-5466BED9687D}" dt="2019-12-19T07:54:56.873" v="1436" actId="478"/>
          <ac:spMkLst>
            <pc:docMk/>
            <pc:sldMk cId="3196879099" sldId="329"/>
            <ac:spMk id="92" creationId="{3A5FECE0-FCED-B949-9CE9-49381264DA28}"/>
          </ac:spMkLst>
        </pc:spChg>
        <pc:spChg chg="del">
          <ac:chgData name="真吾 宮田" userId="4ba5a9ab-51ce-4310-98ef-e7601ee4f061" providerId="ADAL" clId="{748A67EF-D2EC-4FD6-A40D-5466BED9687D}" dt="2019-12-19T07:54:56.873" v="1436" actId="478"/>
          <ac:spMkLst>
            <pc:docMk/>
            <pc:sldMk cId="3196879099" sldId="329"/>
            <ac:spMk id="94" creationId="{9D5E3AFF-C8EC-144B-933F-8C67EE159FC1}"/>
          </ac:spMkLst>
        </pc:spChg>
        <pc:spChg chg="del">
          <ac:chgData name="真吾 宮田" userId="4ba5a9ab-51ce-4310-98ef-e7601ee4f061" providerId="ADAL" clId="{748A67EF-D2EC-4FD6-A40D-5466BED9687D}" dt="2019-12-19T07:54:56.873" v="1436" actId="478"/>
          <ac:spMkLst>
            <pc:docMk/>
            <pc:sldMk cId="3196879099" sldId="329"/>
            <ac:spMk id="95" creationId="{5A189536-1087-C94D-92C6-74F5EE4F2D5B}"/>
          </ac:spMkLst>
        </pc:spChg>
        <pc:spChg chg="del">
          <ac:chgData name="真吾 宮田" userId="4ba5a9ab-51ce-4310-98ef-e7601ee4f061" providerId="ADAL" clId="{748A67EF-D2EC-4FD6-A40D-5466BED9687D}" dt="2019-12-19T07:54:56.873" v="1436" actId="478"/>
          <ac:spMkLst>
            <pc:docMk/>
            <pc:sldMk cId="3196879099" sldId="329"/>
            <ac:spMk id="97" creationId="{3041493D-245C-C641-B717-E4FE1E4A16DF}"/>
          </ac:spMkLst>
        </pc:spChg>
        <pc:spChg chg="del">
          <ac:chgData name="真吾 宮田" userId="4ba5a9ab-51ce-4310-98ef-e7601ee4f061" providerId="ADAL" clId="{748A67EF-D2EC-4FD6-A40D-5466BED9687D}" dt="2019-12-19T07:54:56.873" v="1436" actId="478"/>
          <ac:spMkLst>
            <pc:docMk/>
            <pc:sldMk cId="3196879099" sldId="329"/>
            <ac:spMk id="100" creationId="{6BA80C46-BF25-244A-8CCB-10E7AC468CCC}"/>
          </ac:spMkLst>
        </pc:spChg>
        <pc:spChg chg="del">
          <ac:chgData name="真吾 宮田" userId="4ba5a9ab-51ce-4310-98ef-e7601ee4f061" providerId="ADAL" clId="{748A67EF-D2EC-4FD6-A40D-5466BED9687D}" dt="2019-12-19T07:54:56.873" v="1436" actId="478"/>
          <ac:spMkLst>
            <pc:docMk/>
            <pc:sldMk cId="3196879099" sldId="329"/>
            <ac:spMk id="101" creationId="{D624596A-E266-0945-B53D-D5BD009E7677}"/>
          </ac:spMkLst>
        </pc:spChg>
        <pc:spChg chg="del">
          <ac:chgData name="真吾 宮田" userId="4ba5a9ab-51ce-4310-98ef-e7601ee4f061" providerId="ADAL" clId="{748A67EF-D2EC-4FD6-A40D-5466BED9687D}" dt="2019-12-19T07:54:56.873" v="1436" actId="478"/>
          <ac:spMkLst>
            <pc:docMk/>
            <pc:sldMk cId="3196879099" sldId="329"/>
            <ac:spMk id="102" creationId="{111BAF82-A19D-9C43-972A-4D67A68D5F07}"/>
          </ac:spMkLst>
        </pc:spChg>
        <pc:spChg chg="del">
          <ac:chgData name="真吾 宮田" userId="4ba5a9ab-51ce-4310-98ef-e7601ee4f061" providerId="ADAL" clId="{748A67EF-D2EC-4FD6-A40D-5466BED9687D}" dt="2019-12-19T07:54:56.873" v="1436" actId="478"/>
          <ac:spMkLst>
            <pc:docMk/>
            <pc:sldMk cId="3196879099" sldId="329"/>
            <ac:spMk id="104" creationId="{2D5B52E3-DD2A-4D4F-A81B-6CBDDCC2B658}"/>
          </ac:spMkLst>
        </pc:spChg>
        <pc:spChg chg="del">
          <ac:chgData name="真吾 宮田" userId="4ba5a9ab-51ce-4310-98ef-e7601ee4f061" providerId="ADAL" clId="{748A67EF-D2EC-4FD6-A40D-5466BED9687D}" dt="2019-12-19T07:54:56.873" v="1436" actId="478"/>
          <ac:spMkLst>
            <pc:docMk/>
            <pc:sldMk cId="3196879099" sldId="329"/>
            <ac:spMk id="105" creationId="{A535B6B6-FF8B-6242-B066-9710B0EC0ABD}"/>
          </ac:spMkLst>
        </pc:spChg>
        <pc:spChg chg="del">
          <ac:chgData name="真吾 宮田" userId="4ba5a9ab-51ce-4310-98ef-e7601ee4f061" providerId="ADAL" clId="{748A67EF-D2EC-4FD6-A40D-5466BED9687D}" dt="2019-12-19T07:54:56.873" v="1436" actId="478"/>
          <ac:spMkLst>
            <pc:docMk/>
            <pc:sldMk cId="3196879099" sldId="329"/>
            <ac:spMk id="106" creationId="{850D8CBD-D990-094C-B3E6-5F39BE1578EB}"/>
          </ac:spMkLst>
        </pc:spChg>
        <pc:spChg chg="del">
          <ac:chgData name="真吾 宮田" userId="4ba5a9ab-51ce-4310-98ef-e7601ee4f061" providerId="ADAL" clId="{748A67EF-D2EC-4FD6-A40D-5466BED9687D}" dt="2019-12-19T07:54:56.873" v="1436" actId="478"/>
          <ac:spMkLst>
            <pc:docMk/>
            <pc:sldMk cId="3196879099" sldId="329"/>
            <ac:spMk id="108" creationId="{215595F6-0854-8744-ADAE-8DF77DA71656}"/>
          </ac:spMkLst>
        </pc:spChg>
        <pc:spChg chg="del">
          <ac:chgData name="真吾 宮田" userId="4ba5a9ab-51ce-4310-98ef-e7601ee4f061" providerId="ADAL" clId="{748A67EF-D2EC-4FD6-A40D-5466BED9687D}" dt="2019-12-19T07:54:56.873" v="1436" actId="478"/>
          <ac:spMkLst>
            <pc:docMk/>
            <pc:sldMk cId="3196879099" sldId="329"/>
            <ac:spMk id="109" creationId="{A7660BBD-4811-6C41-9E0F-08BCA437E179}"/>
          </ac:spMkLst>
        </pc:spChg>
        <pc:spChg chg="mod">
          <ac:chgData name="真吾 宮田" userId="4ba5a9ab-51ce-4310-98ef-e7601ee4f061" providerId="ADAL" clId="{748A67EF-D2EC-4FD6-A40D-5466BED9687D}" dt="2019-12-19T07:54:52.246" v="1435"/>
          <ac:spMkLst>
            <pc:docMk/>
            <pc:sldMk cId="3196879099" sldId="329"/>
            <ac:spMk id="110" creationId="{1F594FE0-A1FE-4D70-A104-4D083525EB92}"/>
          </ac:spMkLst>
        </pc:spChg>
        <pc:spChg chg="add mod">
          <ac:chgData name="真吾 宮田" userId="4ba5a9ab-51ce-4310-98ef-e7601ee4f061" providerId="ADAL" clId="{748A67EF-D2EC-4FD6-A40D-5466BED9687D}" dt="2019-12-19T07:55:15.187" v="1439" actId="1076"/>
          <ac:spMkLst>
            <pc:docMk/>
            <pc:sldMk cId="3196879099" sldId="329"/>
            <ac:spMk id="111" creationId="{C39A69CE-DFAD-48D3-BF4F-DA18526BE55B}"/>
          </ac:spMkLst>
        </pc:spChg>
        <pc:spChg chg="add mod">
          <ac:chgData name="真吾 宮田" userId="4ba5a9ab-51ce-4310-98ef-e7601ee4f061" providerId="ADAL" clId="{748A67EF-D2EC-4FD6-A40D-5466BED9687D}" dt="2019-12-19T07:55:15.187" v="1439" actId="1076"/>
          <ac:spMkLst>
            <pc:docMk/>
            <pc:sldMk cId="3196879099" sldId="329"/>
            <ac:spMk id="112" creationId="{72F4682B-9DAA-4986-A67B-4B0A94EFF5AB}"/>
          </ac:spMkLst>
        </pc:spChg>
        <pc:spChg chg="add mod">
          <ac:chgData name="真吾 宮田" userId="4ba5a9ab-51ce-4310-98ef-e7601ee4f061" providerId="ADAL" clId="{748A67EF-D2EC-4FD6-A40D-5466BED9687D}" dt="2019-12-19T07:55:23.146" v="1443"/>
          <ac:spMkLst>
            <pc:docMk/>
            <pc:sldMk cId="3196879099" sldId="329"/>
            <ac:spMk id="113" creationId="{A47DFD79-5193-44CF-A2B0-3174DF39C996}"/>
          </ac:spMkLst>
        </pc:spChg>
        <pc:spChg chg="add mod">
          <ac:chgData name="真吾 宮田" userId="4ba5a9ab-51ce-4310-98ef-e7601ee4f061" providerId="ADAL" clId="{748A67EF-D2EC-4FD6-A40D-5466BED9687D}" dt="2019-12-19T07:55:31.256" v="1483"/>
          <ac:spMkLst>
            <pc:docMk/>
            <pc:sldMk cId="3196879099" sldId="329"/>
            <ac:spMk id="114" creationId="{3227A3FD-E1F7-4292-86CF-038ABA674F8E}"/>
          </ac:spMkLst>
        </pc:spChg>
        <pc:spChg chg="add mod">
          <ac:chgData name="真吾 宮田" userId="4ba5a9ab-51ce-4310-98ef-e7601ee4f061" providerId="ADAL" clId="{748A67EF-D2EC-4FD6-A40D-5466BED9687D}" dt="2019-12-19T07:55:15.187" v="1439" actId="1076"/>
          <ac:spMkLst>
            <pc:docMk/>
            <pc:sldMk cId="3196879099" sldId="329"/>
            <ac:spMk id="115" creationId="{6ED6A871-B876-4263-A1E1-0B79EF4186E5}"/>
          </ac:spMkLst>
        </pc:spChg>
        <pc:spChg chg="add mod">
          <ac:chgData name="真吾 宮田" userId="4ba5a9ab-51ce-4310-98ef-e7601ee4f061" providerId="ADAL" clId="{748A67EF-D2EC-4FD6-A40D-5466BED9687D}" dt="2019-12-19T07:55:15.187" v="1439" actId="1076"/>
          <ac:spMkLst>
            <pc:docMk/>
            <pc:sldMk cId="3196879099" sldId="329"/>
            <ac:spMk id="116" creationId="{1CD6C783-EFEC-4040-86C0-5F4A73708EBB}"/>
          </ac:spMkLst>
        </pc:spChg>
        <pc:spChg chg="add mod">
          <ac:chgData name="真吾 宮田" userId="4ba5a9ab-51ce-4310-98ef-e7601ee4f061" providerId="ADAL" clId="{748A67EF-D2EC-4FD6-A40D-5466BED9687D}" dt="2019-12-19T07:55:15.187" v="1439" actId="1076"/>
          <ac:spMkLst>
            <pc:docMk/>
            <pc:sldMk cId="3196879099" sldId="329"/>
            <ac:spMk id="117" creationId="{7D8AC98E-68CB-4E52-885F-4A3ECA602F7C}"/>
          </ac:spMkLst>
        </pc:spChg>
        <pc:spChg chg="del">
          <ac:chgData name="真吾 宮田" userId="4ba5a9ab-51ce-4310-98ef-e7601ee4f061" providerId="ADAL" clId="{748A67EF-D2EC-4FD6-A40D-5466BED9687D}" dt="2019-12-19T07:54:56.873" v="1436" actId="478"/>
          <ac:spMkLst>
            <pc:docMk/>
            <pc:sldMk cId="3196879099" sldId="329"/>
            <ac:spMk id="133" creationId="{E9FF7299-A067-1849-AE35-F7AE0A0D17C5}"/>
          </ac:spMkLst>
        </pc:spChg>
        <pc:spChg chg="del">
          <ac:chgData name="真吾 宮田" userId="4ba5a9ab-51ce-4310-98ef-e7601ee4f061" providerId="ADAL" clId="{748A67EF-D2EC-4FD6-A40D-5466BED9687D}" dt="2019-12-19T07:54:56.873" v="1436" actId="478"/>
          <ac:spMkLst>
            <pc:docMk/>
            <pc:sldMk cId="3196879099" sldId="329"/>
            <ac:spMk id="134" creationId="{CB5F7165-8FB3-0845-9958-E6FD74A0EF6B}"/>
          </ac:spMkLst>
        </pc:spChg>
        <pc:spChg chg="del">
          <ac:chgData name="真吾 宮田" userId="4ba5a9ab-51ce-4310-98ef-e7601ee4f061" providerId="ADAL" clId="{748A67EF-D2EC-4FD6-A40D-5466BED9687D}" dt="2019-12-19T07:54:56.873" v="1436" actId="478"/>
          <ac:spMkLst>
            <pc:docMk/>
            <pc:sldMk cId="3196879099" sldId="329"/>
            <ac:spMk id="135" creationId="{EB655593-6A8E-AC4D-95A7-BE805830B209}"/>
          </ac:spMkLst>
        </pc:spChg>
        <pc:spChg chg="del">
          <ac:chgData name="真吾 宮田" userId="4ba5a9ab-51ce-4310-98ef-e7601ee4f061" providerId="ADAL" clId="{748A67EF-D2EC-4FD6-A40D-5466BED9687D}" dt="2019-12-19T07:54:56.873" v="1436" actId="478"/>
          <ac:spMkLst>
            <pc:docMk/>
            <pc:sldMk cId="3196879099" sldId="329"/>
            <ac:spMk id="136" creationId="{60189573-84F6-7642-B2A3-26460AF2A572}"/>
          </ac:spMkLst>
        </pc:spChg>
        <pc:spChg chg="del">
          <ac:chgData name="真吾 宮田" userId="4ba5a9ab-51ce-4310-98ef-e7601ee4f061" providerId="ADAL" clId="{748A67EF-D2EC-4FD6-A40D-5466BED9687D}" dt="2019-12-19T07:54:56.873" v="1436" actId="478"/>
          <ac:spMkLst>
            <pc:docMk/>
            <pc:sldMk cId="3196879099" sldId="329"/>
            <ac:spMk id="138" creationId="{807BE4A6-3A95-D049-823A-B4ABD78837AB}"/>
          </ac:spMkLst>
        </pc:spChg>
        <pc:spChg chg="del">
          <ac:chgData name="真吾 宮田" userId="4ba5a9ab-51ce-4310-98ef-e7601ee4f061" providerId="ADAL" clId="{748A67EF-D2EC-4FD6-A40D-5466BED9687D}" dt="2019-12-19T07:54:56.873" v="1436" actId="478"/>
          <ac:spMkLst>
            <pc:docMk/>
            <pc:sldMk cId="3196879099" sldId="329"/>
            <ac:spMk id="140" creationId="{9D4552B3-B3B4-D84A-AEA0-6A2D4226E604}"/>
          </ac:spMkLst>
        </pc:spChg>
        <pc:spChg chg="del">
          <ac:chgData name="真吾 宮田" userId="4ba5a9ab-51ce-4310-98ef-e7601ee4f061" providerId="ADAL" clId="{748A67EF-D2EC-4FD6-A40D-5466BED9687D}" dt="2019-12-19T07:54:56.873" v="1436" actId="478"/>
          <ac:spMkLst>
            <pc:docMk/>
            <pc:sldMk cId="3196879099" sldId="329"/>
            <ac:spMk id="142" creationId="{0A55630B-9913-D64A-B621-8298CDFBBFA0}"/>
          </ac:spMkLst>
        </pc:spChg>
        <pc:spChg chg="del">
          <ac:chgData name="真吾 宮田" userId="4ba5a9ab-51ce-4310-98ef-e7601ee4f061" providerId="ADAL" clId="{748A67EF-D2EC-4FD6-A40D-5466BED9687D}" dt="2019-12-19T07:54:56.873" v="1436" actId="478"/>
          <ac:spMkLst>
            <pc:docMk/>
            <pc:sldMk cId="3196879099" sldId="329"/>
            <ac:spMk id="143" creationId="{C066B071-1D82-3C4B-B15C-420186DA7F46}"/>
          </ac:spMkLst>
        </pc:spChg>
        <pc:spChg chg="del">
          <ac:chgData name="真吾 宮田" userId="4ba5a9ab-51ce-4310-98ef-e7601ee4f061" providerId="ADAL" clId="{748A67EF-D2EC-4FD6-A40D-5466BED9687D}" dt="2019-12-19T07:54:56.873" v="1436" actId="478"/>
          <ac:spMkLst>
            <pc:docMk/>
            <pc:sldMk cId="3196879099" sldId="329"/>
            <ac:spMk id="146" creationId="{D17F905B-E219-8B44-9497-2A0BB4B1F009}"/>
          </ac:spMkLst>
        </pc:spChg>
        <pc:spChg chg="del">
          <ac:chgData name="真吾 宮田" userId="4ba5a9ab-51ce-4310-98ef-e7601ee4f061" providerId="ADAL" clId="{748A67EF-D2EC-4FD6-A40D-5466BED9687D}" dt="2019-12-19T07:54:56.873" v="1436" actId="478"/>
          <ac:spMkLst>
            <pc:docMk/>
            <pc:sldMk cId="3196879099" sldId="329"/>
            <ac:spMk id="148" creationId="{2AAB120E-CFA3-5048-B8F7-FFB5E980E51A}"/>
          </ac:spMkLst>
        </pc:spChg>
        <pc:spChg chg="del">
          <ac:chgData name="真吾 宮田" userId="4ba5a9ab-51ce-4310-98ef-e7601ee4f061" providerId="ADAL" clId="{748A67EF-D2EC-4FD6-A40D-5466BED9687D}" dt="2019-12-19T07:54:56.873" v="1436" actId="478"/>
          <ac:spMkLst>
            <pc:docMk/>
            <pc:sldMk cId="3196879099" sldId="329"/>
            <ac:spMk id="149" creationId="{693061CF-16B2-C443-8FF6-E74F92B73AE0}"/>
          </ac:spMkLst>
        </pc:spChg>
        <pc:spChg chg="del">
          <ac:chgData name="真吾 宮田" userId="4ba5a9ab-51ce-4310-98ef-e7601ee4f061" providerId="ADAL" clId="{748A67EF-D2EC-4FD6-A40D-5466BED9687D}" dt="2019-12-19T07:54:56.873" v="1436" actId="478"/>
          <ac:spMkLst>
            <pc:docMk/>
            <pc:sldMk cId="3196879099" sldId="329"/>
            <ac:spMk id="150" creationId="{AD11C9AC-5EF8-F94E-BB90-19DF84E178E8}"/>
          </ac:spMkLst>
        </pc:spChg>
        <pc:spChg chg="del">
          <ac:chgData name="真吾 宮田" userId="4ba5a9ab-51ce-4310-98ef-e7601ee4f061" providerId="ADAL" clId="{748A67EF-D2EC-4FD6-A40D-5466BED9687D}" dt="2019-12-19T07:54:56.873" v="1436" actId="478"/>
          <ac:spMkLst>
            <pc:docMk/>
            <pc:sldMk cId="3196879099" sldId="329"/>
            <ac:spMk id="151" creationId="{CB1F3F64-9DF6-7248-A571-8A9891E16EB6}"/>
          </ac:spMkLst>
        </pc:spChg>
        <pc:spChg chg="del">
          <ac:chgData name="真吾 宮田" userId="4ba5a9ab-51ce-4310-98ef-e7601ee4f061" providerId="ADAL" clId="{748A67EF-D2EC-4FD6-A40D-5466BED9687D}" dt="2019-12-19T07:54:56.873" v="1436" actId="478"/>
          <ac:spMkLst>
            <pc:docMk/>
            <pc:sldMk cId="3196879099" sldId="329"/>
            <ac:spMk id="152" creationId="{73B264D1-C1D7-DB49-8B6C-37F7903D569D}"/>
          </ac:spMkLst>
        </pc:spChg>
        <pc:spChg chg="del">
          <ac:chgData name="真吾 宮田" userId="4ba5a9ab-51ce-4310-98ef-e7601ee4f061" providerId="ADAL" clId="{748A67EF-D2EC-4FD6-A40D-5466BED9687D}" dt="2019-12-19T07:54:56.873" v="1436" actId="478"/>
          <ac:spMkLst>
            <pc:docMk/>
            <pc:sldMk cId="3196879099" sldId="329"/>
            <ac:spMk id="153" creationId="{F92EE832-9F12-1E4B-83E6-5E40F563AE04}"/>
          </ac:spMkLst>
        </pc:spChg>
        <pc:spChg chg="del">
          <ac:chgData name="真吾 宮田" userId="4ba5a9ab-51ce-4310-98ef-e7601ee4f061" providerId="ADAL" clId="{748A67EF-D2EC-4FD6-A40D-5466BED9687D}" dt="2019-12-19T07:54:56.873" v="1436" actId="478"/>
          <ac:spMkLst>
            <pc:docMk/>
            <pc:sldMk cId="3196879099" sldId="329"/>
            <ac:spMk id="154" creationId="{1D49591C-F00D-AA4A-8CBD-B4CBDF0715CB}"/>
          </ac:spMkLst>
        </pc:spChg>
        <pc:spChg chg="del">
          <ac:chgData name="真吾 宮田" userId="4ba5a9ab-51ce-4310-98ef-e7601ee4f061" providerId="ADAL" clId="{748A67EF-D2EC-4FD6-A40D-5466BED9687D}" dt="2019-12-19T07:54:56.873" v="1436" actId="478"/>
          <ac:spMkLst>
            <pc:docMk/>
            <pc:sldMk cId="3196879099" sldId="329"/>
            <ac:spMk id="155" creationId="{55FA874D-01C6-D541-8B28-C559ED9EFEE7}"/>
          </ac:spMkLst>
        </pc:spChg>
        <pc:spChg chg="del">
          <ac:chgData name="真吾 宮田" userId="4ba5a9ab-51ce-4310-98ef-e7601ee4f061" providerId="ADAL" clId="{748A67EF-D2EC-4FD6-A40D-5466BED9687D}" dt="2019-12-19T07:54:56.873" v="1436" actId="478"/>
          <ac:spMkLst>
            <pc:docMk/>
            <pc:sldMk cId="3196879099" sldId="329"/>
            <ac:spMk id="156" creationId="{054BBE03-A8A7-7743-96FB-60EDDC830936}"/>
          </ac:spMkLst>
        </pc:spChg>
        <pc:spChg chg="del">
          <ac:chgData name="真吾 宮田" userId="4ba5a9ab-51ce-4310-98ef-e7601ee4f061" providerId="ADAL" clId="{748A67EF-D2EC-4FD6-A40D-5466BED9687D}" dt="2019-12-19T07:54:56.873" v="1436" actId="478"/>
          <ac:spMkLst>
            <pc:docMk/>
            <pc:sldMk cId="3196879099" sldId="329"/>
            <ac:spMk id="157" creationId="{B02B5AAD-9FA5-EA46-A3F4-16BEB6EB6EA3}"/>
          </ac:spMkLst>
        </pc:spChg>
        <pc:spChg chg="del">
          <ac:chgData name="真吾 宮田" userId="4ba5a9ab-51ce-4310-98ef-e7601ee4f061" providerId="ADAL" clId="{748A67EF-D2EC-4FD6-A40D-5466BED9687D}" dt="2019-12-19T07:54:56.873" v="1436" actId="478"/>
          <ac:spMkLst>
            <pc:docMk/>
            <pc:sldMk cId="3196879099" sldId="329"/>
            <ac:spMk id="158" creationId="{6F0BB130-30A4-7548-98A7-3EAF81605F33}"/>
          </ac:spMkLst>
        </pc:spChg>
        <pc:spChg chg="del">
          <ac:chgData name="真吾 宮田" userId="4ba5a9ab-51ce-4310-98ef-e7601ee4f061" providerId="ADAL" clId="{748A67EF-D2EC-4FD6-A40D-5466BED9687D}" dt="2019-12-19T07:54:56.873" v="1436" actId="478"/>
          <ac:spMkLst>
            <pc:docMk/>
            <pc:sldMk cId="3196879099" sldId="329"/>
            <ac:spMk id="159" creationId="{310DE7E5-319C-8940-9047-E845613F7E12}"/>
          </ac:spMkLst>
        </pc:spChg>
        <pc:spChg chg="del">
          <ac:chgData name="真吾 宮田" userId="4ba5a9ab-51ce-4310-98ef-e7601ee4f061" providerId="ADAL" clId="{748A67EF-D2EC-4FD6-A40D-5466BED9687D}" dt="2019-12-19T07:54:56.873" v="1436" actId="478"/>
          <ac:spMkLst>
            <pc:docMk/>
            <pc:sldMk cId="3196879099" sldId="329"/>
            <ac:spMk id="160" creationId="{56101F5F-C78B-D146-8BAE-F2DB9042B96A}"/>
          </ac:spMkLst>
        </pc:spChg>
        <pc:spChg chg="del">
          <ac:chgData name="真吾 宮田" userId="4ba5a9ab-51ce-4310-98ef-e7601ee4f061" providerId="ADAL" clId="{748A67EF-D2EC-4FD6-A40D-5466BED9687D}" dt="2019-12-19T07:54:56.873" v="1436" actId="478"/>
          <ac:spMkLst>
            <pc:docMk/>
            <pc:sldMk cId="3196879099" sldId="329"/>
            <ac:spMk id="161" creationId="{DBF482EE-7E11-FB4D-879E-E1A38AE62305}"/>
          </ac:spMkLst>
        </pc:spChg>
        <pc:spChg chg="del">
          <ac:chgData name="真吾 宮田" userId="4ba5a9ab-51ce-4310-98ef-e7601ee4f061" providerId="ADAL" clId="{748A67EF-D2EC-4FD6-A40D-5466BED9687D}" dt="2019-12-19T07:54:56.873" v="1436" actId="478"/>
          <ac:spMkLst>
            <pc:docMk/>
            <pc:sldMk cId="3196879099" sldId="329"/>
            <ac:spMk id="162" creationId="{6B78D1A3-AD9C-C44C-BEF4-5D717D964D72}"/>
          </ac:spMkLst>
        </pc:spChg>
        <pc:spChg chg="del">
          <ac:chgData name="真吾 宮田" userId="4ba5a9ab-51ce-4310-98ef-e7601ee4f061" providerId="ADAL" clId="{748A67EF-D2EC-4FD6-A40D-5466BED9687D}" dt="2019-12-19T07:54:56.873" v="1436" actId="478"/>
          <ac:spMkLst>
            <pc:docMk/>
            <pc:sldMk cId="3196879099" sldId="329"/>
            <ac:spMk id="163" creationId="{7B775180-CFC1-F640-8F5B-EDAE43D838E4}"/>
          </ac:spMkLst>
        </pc:spChg>
        <pc:spChg chg="del">
          <ac:chgData name="真吾 宮田" userId="4ba5a9ab-51ce-4310-98ef-e7601ee4f061" providerId="ADAL" clId="{748A67EF-D2EC-4FD6-A40D-5466BED9687D}" dt="2019-12-19T07:54:56.873" v="1436" actId="478"/>
          <ac:spMkLst>
            <pc:docMk/>
            <pc:sldMk cId="3196879099" sldId="329"/>
            <ac:spMk id="164" creationId="{67EBAC5A-539E-6D49-B262-31D17FB5712F}"/>
          </ac:spMkLst>
        </pc:spChg>
        <pc:spChg chg="del">
          <ac:chgData name="真吾 宮田" userId="4ba5a9ab-51ce-4310-98ef-e7601ee4f061" providerId="ADAL" clId="{748A67EF-D2EC-4FD6-A40D-5466BED9687D}" dt="2019-12-19T07:54:56.873" v="1436" actId="478"/>
          <ac:spMkLst>
            <pc:docMk/>
            <pc:sldMk cId="3196879099" sldId="329"/>
            <ac:spMk id="165" creationId="{E64F620E-D76B-524F-90BF-754B36739AC1}"/>
          </ac:spMkLst>
        </pc:spChg>
        <pc:spChg chg="del">
          <ac:chgData name="真吾 宮田" userId="4ba5a9ab-51ce-4310-98ef-e7601ee4f061" providerId="ADAL" clId="{748A67EF-D2EC-4FD6-A40D-5466BED9687D}" dt="2019-12-19T07:54:56.873" v="1436" actId="478"/>
          <ac:spMkLst>
            <pc:docMk/>
            <pc:sldMk cId="3196879099" sldId="329"/>
            <ac:spMk id="166" creationId="{732EBE07-F118-1446-9D28-1FB8402EC694}"/>
          </ac:spMkLst>
        </pc:spChg>
        <pc:spChg chg="del">
          <ac:chgData name="真吾 宮田" userId="4ba5a9ab-51ce-4310-98ef-e7601ee4f061" providerId="ADAL" clId="{748A67EF-D2EC-4FD6-A40D-5466BED9687D}" dt="2019-12-19T07:54:56.873" v="1436" actId="478"/>
          <ac:spMkLst>
            <pc:docMk/>
            <pc:sldMk cId="3196879099" sldId="329"/>
            <ac:spMk id="167" creationId="{E358372F-D86E-CB4C-8573-75CF34FB48D2}"/>
          </ac:spMkLst>
        </pc:spChg>
        <pc:spChg chg="del">
          <ac:chgData name="真吾 宮田" userId="4ba5a9ab-51ce-4310-98ef-e7601ee4f061" providerId="ADAL" clId="{748A67EF-D2EC-4FD6-A40D-5466BED9687D}" dt="2019-12-19T07:54:56.873" v="1436" actId="478"/>
          <ac:spMkLst>
            <pc:docMk/>
            <pc:sldMk cId="3196879099" sldId="329"/>
            <ac:spMk id="168" creationId="{9AEC95D3-3458-BB4C-A17E-F03312511B55}"/>
          </ac:spMkLst>
        </pc:spChg>
        <pc:spChg chg="del">
          <ac:chgData name="真吾 宮田" userId="4ba5a9ab-51ce-4310-98ef-e7601ee4f061" providerId="ADAL" clId="{748A67EF-D2EC-4FD6-A40D-5466BED9687D}" dt="2019-12-19T07:54:56.873" v="1436" actId="478"/>
          <ac:spMkLst>
            <pc:docMk/>
            <pc:sldMk cId="3196879099" sldId="329"/>
            <ac:spMk id="169" creationId="{8DA89A4B-104B-0040-8583-C630B77758C1}"/>
          </ac:spMkLst>
        </pc:spChg>
        <pc:spChg chg="del">
          <ac:chgData name="真吾 宮田" userId="4ba5a9ab-51ce-4310-98ef-e7601ee4f061" providerId="ADAL" clId="{748A67EF-D2EC-4FD6-A40D-5466BED9687D}" dt="2019-12-19T07:54:56.873" v="1436" actId="478"/>
          <ac:spMkLst>
            <pc:docMk/>
            <pc:sldMk cId="3196879099" sldId="329"/>
            <ac:spMk id="170" creationId="{FAE6316E-F5A3-6B47-BDDF-EFD103936C78}"/>
          </ac:spMkLst>
        </pc:spChg>
        <pc:spChg chg="del">
          <ac:chgData name="真吾 宮田" userId="4ba5a9ab-51ce-4310-98ef-e7601ee4f061" providerId="ADAL" clId="{748A67EF-D2EC-4FD6-A40D-5466BED9687D}" dt="2019-12-19T07:54:56.873" v="1436" actId="478"/>
          <ac:spMkLst>
            <pc:docMk/>
            <pc:sldMk cId="3196879099" sldId="329"/>
            <ac:spMk id="171" creationId="{8965881C-2C79-5947-8067-18E09AA76BC9}"/>
          </ac:spMkLst>
        </pc:spChg>
        <pc:spChg chg="del">
          <ac:chgData name="真吾 宮田" userId="4ba5a9ab-51ce-4310-98ef-e7601ee4f061" providerId="ADAL" clId="{748A67EF-D2EC-4FD6-A40D-5466BED9687D}" dt="2019-12-19T07:54:56.873" v="1436" actId="478"/>
          <ac:spMkLst>
            <pc:docMk/>
            <pc:sldMk cId="3196879099" sldId="329"/>
            <ac:spMk id="174" creationId="{F34FE21A-7953-734C-AE4B-9440AF32804F}"/>
          </ac:spMkLst>
        </pc:spChg>
        <pc:spChg chg="del">
          <ac:chgData name="真吾 宮田" userId="4ba5a9ab-51ce-4310-98ef-e7601ee4f061" providerId="ADAL" clId="{748A67EF-D2EC-4FD6-A40D-5466BED9687D}" dt="2019-12-19T07:54:56.873" v="1436" actId="478"/>
          <ac:spMkLst>
            <pc:docMk/>
            <pc:sldMk cId="3196879099" sldId="329"/>
            <ac:spMk id="177" creationId="{A9CF7396-3475-AC48-A8A0-05FEB180F775}"/>
          </ac:spMkLst>
        </pc:spChg>
        <pc:spChg chg="del">
          <ac:chgData name="真吾 宮田" userId="4ba5a9ab-51ce-4310-98ef-e7601ee4f061" providerId="ADAL" clId="{748A67EF-D2EC-4FD6-A40D-5466BED9687D}" dt="2019-12-19T07:54:56.873" v="1436" actId="478"/>
          <ac:spMkLst>
            <pc:docMk/>
            <pc:sldMk cId="3196879099" sldId="329"/>
            <ac:spMk id="200" creationId="{7944EFFF-598D-C049-961F-9319FE33F6C5}"/>
          </ac:spMkLst>
        </pc:spChg>
        <pc:spChg chg="del">
          <ac:chgData name="真吾 宮田" userId="4ba5a9ab-51ce-4310-98ef-e7601ee4f061" providerId="ADAL" clId="{748A67EF-D2EC-4FD6-A40D-5466BED9687D}" dt="2019-12-19T07:54:56.873" v="1436" actId="478"/>
          <ac:spMkLst>
            <pc:docMk/>
            <pc:sldMk cId="3196879099" sldId="329"/>
            <ac:spMk id="211" creationId="{5F0A6B37-026E-484A-A258-65BDEFB60335}"/>
          </ac:spMkLst>
        </pc:spChg>
        <pc:spChg chg="del">
          <ac:chgData name="真吾 宮田" userId="4ba5a9ab-51ce-4310-98ef-e7601ee4f061" providerId="ADAL" clId="{748A67EF-D2EC-4FD6-A40D-5466BED9687D}" dt="2019-12-19T07:54:56.873" v="1436" actId="478"/>
          <ac:spMkLst>
            <pc:docMk/>
            <pc:sldMk cId="3196879099" sldId="329"/>
            <ac:spMk id="212" creationId="{9F294554-93DB-6343-84EB-7FE6475BE8D0}"/>
          </ac:spMkLst>
        </pc:spChg>
        <pc:spChg chg="del">
          <ac:chgData name="真吾 宮田" userId="4ba5a9ab-51ce-4310-98ef-e7601ee4f061" providerId="ADAL" clId="{748A67EF-D2EC-4FD6-A40D-5466BED9687D}" dt="2019-12-19T07:54:56.873" v="1436" actId="478"/>
          <ac:spMkLst>
            <pc:docMk/>
            <pc:sldMk cId="3196879099" sldId="329"/>
            <ac:spMk id="213" creationId="{D81197D9-3D10-D044-A86B-AACEC61EB7FE}"/>
          </ac:spMkLst>
        </pc:spChg>
        <pc:grpChg chg="del">
          <ac:chgData name="真吾 宮田" userId="4ba5a9ab-51ce-4310-98ef-e7601ee4f061" providerId="ADAL" clId="{748A67EF-D2EC-4FD6-A40D-5466BED9687D}" dt="2019-12-19T07:54:56.873" v="1436" actId="478"/>
          <ac:grpSpMkLst>
            <pc:docMk/>
            <pc:sldMk cId="3196879099" sldId="329"/>
            <ac:grpSpMk id="3" creationId="{67E841EF-2DCE-C84B-A950-465DB3515C73}"/>
          </ac:grpSpMkLst>
        </pc:grpChg>
        <pc:grpChg chg="del">
          <ac:chgData name="真吾 宮田" userId="4ba5a9ab-51ce-4310-98ef-e7601ee4f061" providerId="ADAL" clId="{748A67EF-D2EC-4FD6-A40D-5466BED9687D}" dt="2019-12-19T07:54:56.873" v="1436" actId="478"/>
          <ac:grpSpMkLst>
            <pc:docMk/>
            <pc:sldMk cId="3196879099" sldId="329"/>
            <ac:grpSpMk id="84" creationId="{1D2030C9-7B70-EA4B-894F-487A9E2D21ED}"/>
          </ac:grpSpMkLst>
        </pc:grpChg>
        <pc:grpChg chg="del">
          <ac:chgData name="真吾 宮田" userId="4ba5a9ab-51ce-4310-98ef-e7601ee4f061" providerId="ADAL" clId="{748A67EF-D2EC-4FD6-A40D-5466BED9687D}" dt="2019-12-19T07:54:56.873" v="1436" actId="478"/>
          <ac:grpSpMkLst>
            <pc:docMk/>
            <pc:sldMk cId="3196879099" sldId="329"/>
            <ac:grpSpMk id="93" creationId="{B4CFFB49-B27E-144E-800A-120D6BD7AEA9}"/>
          </ac:grpSpMkLst>
        </pc:grpChg>
        <pc:picChg chg="del">
          <ac:chgData name="真吾 宮田" userId="4ba5a9ab-51ce-4310-98ef-e7601ee4f061" providerId="ADAL" clId="{748A67EF-D2EC-4FD6-A40D-5466BED9687D}" dt="2019-12-19T07:54:56.873" v="1436" actId="478"/>
          <ac:picMkLst>
            <pc:docMk/>
            <pc:sldMk cId="3196879099" sldId="329"/>
            <ac:picMk id="96" creationId="{67525A9E-EC56-4E40-AC1E-9898E1861659}"/>
          </ac:picMkLst>
        </pc:picChg>
        <pc:picChg chg="del">
          <ac:chgData name="真吾 宮田" userId="4ba5a9ab-51ce-4310-98ef-e7601ee4f061" providerId="ADAL" clId="{748A67EF-D2EC-4FD6-A40D-5466BED9687D}" dt="2019-12-19T07:54:56.873" v="1436" actId="478"/>
          <ac:picMkLst>
            <pc:docMk/>
            <pc:sldMk cId="3196879099" sldId="329"/>
            <ac:picMk id="103" creationId="{18A0444E-F910-E847-9641-C0B1BF228F24}"/>
          </ac:picMkLst>
        </pc:picChg>
        <pc:picChg chg="del">
          <ac:chgData name="真吾 宮田" userId="4ba5a9ab-51ce-4310-98ef-e7601ee4f061" providerId="ADAL" clId="{748A67EF-D2EC-4FD6-A40D-5466BED9687D}" dt="2019-12-19T07:54:56.873" v="1436" actId="478"/>
          <ac:picMkLst>
            <pc:docMk/>
            <pc:sldMk cId="3196879099" sldId="329"/>
            <ac:picMk id="107" creationId="{D5BB0356-6B10-2D48-8B0A-DE04939F6299}"/>
          </ac:picMkLst>
        </pc:picChg>
        <pc:picChg chg="del">
          <ac:chgData name="真吾 宮田" userId="4ba5a9ab-51ce-4310-98ef-e7601ee4f061" providerId="ADAL" clId="{748A67EF-D2EC-4FD6-A40D-5466BED9687D}" dt="2019-12-19T07:54:56.873" v="1436" actId="478"/>
          <ac:picMkLst>
            <pc:docMk/>
            <pc:sldMk cId="3196879099" sldId="329"/>
            <ac:picMk id="131" creationId="{7F370792-5CAC-9D49-9F10-1E3FA323EADF}"/>
          </ac:picMkLst>
        </pc:picChg>
        <pc:picChg chg="del">
          <ac:chgData name="真吾 宮田" userId="4ba5a9ab-51ce-4310-98ef-e7601ee4f061" providerId="ADAL" clId="{748A67EF-D2EC-4FD6-A40D-5466BED9687D}" dt="2019-12-19T07:54:56.873" v="1436" actId="478"/>
          <ac:picMkLst>
            <pc:docMk/>
            <pc:sldMk cId="3196879099" sldId="329"/>
            <ac:picMk id="137" creationId="{5E247371-131C-914A-A674-93376747DFC7}"/>
          </ac:picMkLst>
        </pc:picChg>
        <pc:picChg chg="del">
          <ac:chgData name="真吾 宮田" userId="4ba5a9ab-51ce-4310-98ef-e7601ee4f061" providerId="ADAL" clId="{748A67EF-D2EC-4FD6-A40D-5466BED9687D}" dt="2019-12-19T07:54:56.873" v="1436" actId="478"/>
          <ac:picMkLst>
            <pc:docMk/>
            <pc:sldMk cId="3196879099" sldId="329"/>
            <ac:picMk id="139" creationId="{2946088F-3CF8-4646-BC7C-D7DC95F3750D}"/>
          </ac:picMkLst>
        </pc:picChg>
        <pc:picChg chg="del">
          <ac:chgData name="真吾 宮田" userId="4ba5a9ab-51ce-4310-98ef-e7601ee4f061" providerId="ADAL" clId="{748A67EF-D2EC-4FD6-A40D-5466BED9687D}" dt="2019-12-19T07:54:56.873" v="1436" actId="478"/>
          <ac:picMkLst>
            <pc:docMk/>
            <pc:sldMk cId="3196879099" sldId="329"/>
            <ac:picMk id="141" creationId="{A371EE14-06E1-924D-82A1-2C47F2FED01D}"/>
          </ac:picMkLst>
        </pc:picChg>
        <pc:picChg chg="del">
          <ac:chgData name="真吾 宮田" userId="4ba5a9ab-51ce-4310-98ef-e7601ee4f061" providerId="ADAL" clId="{748A67EF-D2EC-4FD6-A40D-5466BED9687D}" dt="2019-12-19T07:54:56.873" v="1436" actId="478"/>
          <ac:picMkLst>
            <pc:docMk/>
            <pc:sldMk cId="3196879099" sldId="329"/>
            <ac:picMk id="144" creationId="{C414FFF2-004D-674A-89DB-95660222018A}"/>
          </ac:picMkLst>
        </pc:picChg>
        <pc:picChg chg="del">
          <ac:chgData name="真吾 宮田" userId="4ba5a9ab-51ce-4310-98ef-e7601ee4f061" providerId="ADAL" clId="{748A67EF-D2EC-4FD6-A40D-5466BED9687D}" dt="2019-12-19T07:54:56.873" v="1436" actId="478"/>
          <ac:picMkLst>
            <pc:docMk/>
            <pc:sldMk cId="3196879099" sldId="329"/>
            <ac:picMk id="145" creationId="{32E393F0-303B-0346-AA2C-F5F15E59B709}"/>
          </ac:picMkLst>
        </pc:picChg>
        <pc:picChg chg="del">
          <ac:chgData name="真吾 宮田" userId="4ba5a9ab-51ce-4310-98ef-e7601ee4f061" providerId="ADAL" clId="{748A67EF-D2EC-4FD6-A40D-5466BED9687D}" dt="2019-12-19T07:54:56.873" v="1436" actId="478"/>
          <ac:picMkLst>
            <pc:docMk/>
            <pc:sldMk cId="3196879099" sldId="329"/>
            <ac:picMk id="147" creationId="{00A3272D-C623-C340-9D59-8F4F371E6B25}"/>
          </ac:picMkLst>
        </pc:picChg>
      </pc:sldChg>
      <pc:sldChg chg="modSp add">
        <pc:chgData name="真吾 宮田" userId="4ba5a9ab-51ce-4310-98ef-e7601ee4f061" providerId="ADAL" clId="{748A67EF-D2EC-4FD6-A40D-5466BED9687D}" dt="2019-12-20T08:50:01.577" v="1693" actId="2165"/>
        <pc:sldMkLst>
          <pc:docMk/>
          <pc:sldMk cId="3883081938" sldId="330"/>
        </pc:sldMkLst>
        <pc:graphicFrameChg chg="modGraphic">
          <ac:chgData name="真吾 宮田" userId="4ba5a9ab-51ce-4310-98ef-e7601ee4f061" providerId="ADAL" clId="{748A67EF-D2EC-4FD6-A40D-5466BED9687D}" dt="2019-12-20T08:50:01.577" v="1693" actId="2165"/>
          <ac:graphicFrameMkLst>
            <pc:docMk/>
            <pc:sldMk cId="3883081938" sldId="330"/>
            <ac:graphicFrameMk id="3" creationId="{0A2B0D0B-2D92-4BE1-9923-42307459ABFC}"/>
          </ac:graphicFrameMkLst>
        </pc:graphicFrameChg>
      </pc:sldChg>
    </pc:docChg>
  </pc:docChgLst>
  <pc:docChgLst>
    <pc:chgData name="宮田 真吾" userId="S::s-miyata@solidsphere.onmicrosoft.com::4ba5a9ab-51ce-4310-98ef-e7601ee4f061" providerId="AD" clId="Web-{1914D4EE-8579-7BFC-8D66-0C844483FDCF}"/>
    <pc:docChg chg="modSld">
      <pc:chgData name="宮田 真吾" userId="S::s-miyata@solidsphere.onmicrosoft.com::4ba5a9ab-51ce-4310-98ef-e7601ee4f061" providerId="AD" clId="Web-{1914D4EE-8579-7BFC-8D66-0C844483FDCF}" dt="2019-11-29T00:01:22.093" v="7"/>
      <pc:docMkLst>
        <pc:docMk/>
      </pc:docMkLst>
      <pc:sldChg chg="modSp">
        <pc:chgData name="宮田 真吾" userId="S::s-miyata@solidsphere.onmicrosoft.com::4ba5a9ab-51ce-4310-98ef-e7601ee4f061" providerId="AD" clId="Web-{1914D4EE-8579-7BFC-8D66-0C844483FDCF}" dt="2019-11-29T00:00:56.967" v="3"/>
        <pc:sldMkLst>
          <pc:docMk/>
          <pc:sldMk cId="1894109844" sldId="285"/>
        </pc:sldMkLst>
        <pc:spChg chg="mod ord">
          <ac:chgData name="宮田 真吾" userId="S::s-miyata@solidsphere.onmicrosoft.com::4ba5a9ab-51ce-4310-98ef-e7601ee4f061" providerId="AD" clId="Web-{1914D4EE-8579-7BFC-8D66-0C844483FDCF}" dt="2019-11-29T00:00:56.967" v="3"/>
          <ac:spMkLst>
            <pc:docMk/>
            <pc:sldMk cId="1894109844" sldId="285"/>
            <ac:spMk id="39" creationId="{74F9915B-19A3-416F-9F80-3CFA2E2E8D6F}"/>
          </ac:spMkLst>
        </pc:spChg>
      </pc:sldChg>
      <pc:sldChg chg="modSp">
        <pc:chgData name="宮田 真吾" userId="S::s-miyata@solidsphere.onmicrosoft.com::4ba5a9ab-51ce-4310-98ef-e7601ee4f061" providerId="AD" clId="Web-{1914D4EE-8579-7BFC-8D66-0C844483FDCF}" dt="2019-11-29T00:01:02.342" v="4"/>
        <pc:sldMkLst>
          <pc:docMk/>
          <pc:sldMk cId="4018239170" sldId="287"/>
        </pc:sldMkLst>
        <pc:spChg chg="mod">
          <ac:chgData name="宮田 真吾" userId="S::s-miyata@solidsphere.onmicrosoft.com::4ba5a9ab-51ce-4310-98ef-e7601ee4f061" providerId="AD" clId="Web-{1914D4EE-8579-7BFC-8D66-0C844483FDCF}" dt="2019-11-29T00:01:02.342" v="4"/>
          <ac:spMkLst>
            <pc:docMk/>
            <pc:sldMk cId="4018239170" sldId="287"/>
            <ac:spMk id="9" creationId="{076B4FD4-8486-4DB7-B0D6-7E9F6BAF087F}"/>
          </ac:spMkLst>
        </pc:spChg>
      </pc:sldChg>
      <pc:sldChg chg="modSp">
        <pc:chgData name="宮田 真吾" userId="S::s-miyata@solidsphere.onmicrosoft.com::4ba5a9ab-51ce-4310-98ef-e7601ee4f061" providerId="AD" clId="Web-{1914D4EE-8579-7BFC-8D66-0C844483FDCF}" dt="2019-11-29T00:01:09.218" v="5"/>
        <pc:sldMkLst>
          <pc:docMk/>
          <pc:sldMk cId="4009795481" sldId="296"/>
        </pc:sldMkLst>
        <pc:spChg chg="mod">
          <ac:chgData name="宮田 真吾" userId="S::s-miyata@solidsphere.onmicrosoft.com::4ba5a9ab-51ce-4310-98ef-e7601ee4f061" providerId="AD" clId="Web-{1914D4EE-8579-7BFC-8D66-0C844483FDCF}" dt="2019-11-29T00:01:09.218" v="5"/>
          <ac:spMkLst>
            <pc:docMk/>
            <pc:sldMk cId="4009795481" sldId="296"/>
            <ac:spMk id="179" creationId="{EB8A22D6-08DA-4B88-A922-FE8974DA4863}"/>
          </ac:spMkLst>
        </pc:spChg>
      </pc:sldChg>
      <pc:sldChg chg="modSp">
        <pc:chgData name="宮田 真吾" userId="S::s-miyata@solidsphere.onmicrosoft.com::4ba5a9ab-51ce-4310-98ef-e7601ee4f061" providerId="AD" clId="Web-{1914D4EE-8579-7BFC-8D66-0C844483FDCF}" dt="2019-11-29T00:01:15.124" v="6"/>
        <pc:sldMkLst>
          <pc:docMk/>
          <pc:sldMk cId="1689989184" sldId="297"/>
        </pc:sldMkLst>
        <pc:spChg chg="mod">
          <ac:chgData name="宮田 真吾" userId="S::s-miyata@solidsphere.onmicrosoft.com::4ba5a9ab-51ce-4310-98ef-e7601ee4f061" providerId="AD" clId="Web-{1914D4EE-8579-7BFC-8D66-0C844483FDCF}" dt="2019-11-29T00:01:15.124" v="6"/>
          <ac:spMkLst>
            <pc:docMk/>
            <pc:sldMk cId="1689989184" sldId="297"/>
            <ac:spMk id="51" creationId="{B83FDC69-5E51-455A-AB2A-E9216841F16C}"/>
          </ac:spMkLst>
        </pc:spChg>
      </pc:sldChg>
      <pc:sldChg chg="modSp">
        <pc:chgData name="宮田 真吾" userId="S::s-miyata@solidsphere.onmicrosoft.com::4ba5a9ab-51ce-4310-98ef-e7601ee4f061" providerId="AD" clId="Web-{1914D4EE-8579-7BFC-8D66-0C844483FDCF}" dt="2019-11-29T00:01:22.093" v="7"/>
        <pc:sldMkLst>
          <pc:docMk/>
          <pc:sldMk cId="2619616475" sldId="299"/>
        </pc:sldMkLst>
        <pc:spChg chg="mod">
          <ac:chgData name="宮田 真吾" userId="S::s-miyata@solidsphere.onmicrosoft.com::4ba5a9ab-51ce-4310-98ef-e7601ee4f061" providerId="AD" clId="Web-{1914D4EE-8579-7BFC-8D66-0C844483FDCF}" dt="2019-11-29T00:01:22.093" v="7"/>
          <ac:spMkLst>
            <pc:docMk/>
            <pc:sldMk cId="2619616475" sldId="299"/>
            <ac:spMk id="12" creationId="{541E6206-F93F-4428-94E2-64287726CCEA}"/>
          </ac:spMkLst>
        </pc:spChg>
      </pc:sldChg>
    </pc:docChg>
  </pc:docChgLst>
  <pc:docChgLst>
    <pc:chgData name="増本 雄斗" userId="S::y-masumoto@solidsphere.onmicrosoft.com::c33bc751-cd93-45c0-ad15-94131cb6fb34" providerId="AD" clId="Web-{F4FC2EBB-D007-8B5E-A025-23B8BF1EF54C}"/>
    <pc:docChg chg="modSld">
      <pc:chgData name="増本 雄斗" userId="S::y-masumoto@solidsphere.onmicrosoft.com::c33bc751-cd93-45c0-ad15-94131cb6fb34" providerId="AD" clId="Web-{F4FC2EBB-D007-8B5E-A025-23B8BF1EF54C}" dt="2019-11-28T13:08:06.105" v="66" actId="14100"/>
      <pc:docMkLst>
        <pc:docMk/>
      </pc:docMkLst>
      <pc:sldChg chg="addSp delSp modSp">
        <pc:chgData name="増本 雄斗" userId="S::y-masumoto@solidsphere.onmicrosoft.com::c33bc751-cd93-45c0-ad15-94131cb6fb34" providerId="AD" clId="Web-{F4FC2EBB-D007-8B5E-A025-23B8BF1EF54C}" dt="2019-11-28T13:08:06.105" v="66" actId="14100"/>
        <pc:sldMkLst>
          <pc:docMk/>
          <pc:sldMk cId="1348475680" sldId="311"/>
        </pc:sldMkLst>
        <pc:spChg chg="add mod">
          <ac:chgData name="増本 雄斗" userId="S::y-masumoto@solidsphere.onmicrosoft.com::c33bc751-cd93-45c0-ad15-94131cb6fb34" providerId="AD" clId="Web-{F4FC2EBB-D007-8B5E-A025-23B8BF1EF54C}" dt="2019-11-28T13:08:06.105" v="66" actId="14100"/>
          <ac:spMkLst>
            <pc:docMk/>
            <pc:sldMk cId="1348475680" sldId="311"/>
            <ac:spMk id="2" creationId="{61722FD2-1130-4EC8-806F-58CE6323ED91}"/>
          </ac:spMkLst>
        </pc:spChg>
        <pc:spChg chg="del">
          <ac:chgData name="増本 雄斗" userId="S::y-masumoto@solidsphere.onmicrosoft.com::c33bc751-cd93-45c0-ad15-94131cb6fb34" providerId="AD" clId="Web-{F4FC2EBB-D007-8B5E-A025-23B8BF1EF54C}" dt="2019-11-28T13:05:35.745" v="1"/>
          <ac:spMkLst>
            <pc:docMk/>
            <pc:sldMk cId="1348475680" sldId="311"/>
            <ac:spMk id="116" creationId="{80E43313-C87C-1E4E-92D0-88292EFBD15E}"/>
          </ac:spMkLst>
        </pc:spChg>
      </pc:sldChg>
    </pc:docChg>
  </pc:docChgLst>
  <pc:docChgLst>
    <pc:chgData name="雄斗 増本" userId="c33bc751-cd93-45c0-ad15-94131cb6fb34" providerId="ADAL" clId="{66A6FAA3-F5C1-443F-AC40-3FD43BDBFD6C}"/>
    <pc:docChg chg="modSld">
      <pc:chgData name="雄斗 増本" userId="c33bc751-cd93-45c0-ad15-94131cb6fb34" providerId="ADAL" clId="{66A6FAA3-F5C1-443F-AC40-3FD43BDBFD6C}" dt="2019-11-13T02:12:32.043" v="1"/>
      <pc:docMkLst>
        <pc:docMk/>
      </pc:docMkLst>
      <pc:sldChg chg="modSp">
        <pc:chgData name="雄斗 増本" userId="c33bc751-cd93-45c0-ad15-94131cb6fb34" providerId="ADAL" clId="{66A6FAA3-F5C1-443F-AC40-3FD43BDBFD6C}" dt="2019-11-13T02:12:32.043" v="1"/>
        <pc:sldMkLst>
          <pc:docMk/>
          <pc:sldMk cId="1438009587" sldId="270"/>
        </pc:sldMkLst>
        <pc:spChg chg="mod">
          <ac:chgData name="雄斗 増本" userId="c33bc751-cd93-45c0-ad15-94131cb6fb34" providerId="ADAL" clId="{66A6FAA3-F5C1-443F-AC40-3FD43BDBFD6C}" dt="2019-11-13T02:12:32.043" v="1"/>
          <ac:spMkLst>
            <pc:docMk/>
            <pc:sldMk cId="1438009587" sldId="270"/>
            <ac:spMk id="2" creationId="{51181E73-6C8D-4ACF-B3C6-E54C2C781CAE}"/>
          </ac:spMkLst>
        </pc:spChg>
      </pc:sldChg>
    </pc:docChg>
  </pc:docChgLst>
  <pc:docChgLst>
    <pc:chgData name="増本 雄斗" userId="S::y-masumoto@solidsphere.onmicrosoft.com::c33bc751-cd93-45c0-ad15-94131cb6fb34" providerId="AD" clId="Web-{75A6D4F3-89CA-6196-5001-88A75EB6D016}"/>
    <pc:docChg chg="modSld">
      <pc:chgData name="増本 雄斗" userId="S::y-masumoto@solidsphere.onmicrosoft.com::c33bc751-cd93-45c0-ad15-94131cb6fb34" providerId="AD" clId="Web-{75A6D4F3-89CA-6196-5001-88A75EB6D016}" dt="2019-12-17T06:40:52.314" v="77"/>
      <pc:docMkLst>
        <pc:docMk/>
      </pc:docMkLst>
      <pc:sldChg chg="modSp">
        <pc:chgData name="増本 雄斗" userId="S::y-masumoto@solidsphere.onmicrosoft.com::c33bc751-cd93-45c0-ad15-94131cb6fb34" providerId="AD" clId="Web-{75A6D4F3-89CA-6196-5001-88A75EB6D016}" dt="2019-12-17T06:40:52.314" v="77"/>
        <pc:sldMkLst>
          <pc:docMk/>
          <pc:sldMk cId="1438009587" sldId="270"/>
        </pc:sldMkLst>
        <pc:graphicFrameChg chg="mod modGraphic">
          <ac:chgData name="増本 雄斗" userId="S::y-masumoto@solidsphere.onmicrosoft.com::c33bc751-cd93-45c0-ad15-94131cb6fb34" providerId="AD" clId="Web-{75A6D4F3-89CA-6196-5001-88A75EB6D016}" dt="2019-12-17T06:40:52.314" v="77"/>
          <ac:graphicFrameMkLst>
            <pc:docMk/>
            <pc:sldMk cId="1438009587" sldId="270"/>
            <ac:graphicFrameMk id="3" creationId="{0A2B0D0B-2D92-4BE1-9923-42307459ABFC}"/>
          </ac:graphicFrameMkLst>
        </pc:graphicFrameChg>
      </pc:sldChg>
      <pc:sldChg chg="addSp modSp">
        <pc:chgData name="増本 雄斗" userId="S::y-masumoto@solidsphere.onmicrosoft.com::c33bc751-cd93-45c0-ad15-94131cb6fb34" providerId="AD" clId="Web-{75A6D4F3-89CA-6196-5001-88A75EB6D016}" dt="2019-12-17T06:35:52.391" v="34" actId="14100"/>
        <pc:sldMkLst>
          <pc:docMk/>
          <pc:sldMk cId="2522511140" sldId="271"/>
        </pc:sldMkLst>
        <pc:spChg chg="add mod">
          <ac:chgData name="増本 雄斗" userId="S::y-masumoto@solidsphere.onmicrosoft.com::c33bc751-cd93-45c0-ad15-94131cb6fb34" providerId="AD" clId="Web-{75A6D4F3-89CA-6196-5001-88A75EB6D016}" dt="2019-12-17T06:35:52.391" v="34" actId="14100"/>
          <ac:spMkLst>
            <pc:docMk/>
            <pc:sldMk cId="2522511140" sldId="271"/>
            <ac:spMk id="2" creationId="{F9A8A494-161C-4808-9CB5-9CB395F9BD16}"/>
          </ac:spMkLst>
        </pc:spChg>
      </pc:sldChg>
      <pc:sldChg chg="addSp delSp modSp">
        <pc:chgData name="増本 雄斗" userId="S::y-masumoto@solidsphere.onmicrosoft.com::c33bc751-cd93-45c0-ad15-94131cb6fb34" providerId="AD" clId="Web-{75A6D4F3-89CA-6196-5001-88A75EB6D016}" dt="2019-12-17T06:36:15.173" v="39" actId="1076"/>
        <pc:sldMkLst>
          <pc:docMk/>
          <pc:sldMk cId="2390799290" sldId="273"/>
        </pc:sldMkLst>
        <pc:spChg chg="add del mod">
          <ac:chgData name="増本 雄斗" userId="S::y-masumoto@solidsphere.onmicrosoft.com::c33bc751-cd93-45c0-ad15-94131cb6fb34" providerId="AD" clId="Web-{75A6D4F3-89CA-6196-5001-88A75EB6D016}" dt="2019-12-17T06:35:58.251" v="35"/>
          <ac:spMkLst>
            <pc:docMk/>
            <pc:sldMk cId="2390799290" sldId="273"/>
            <ac:spMk id="2" creationId="{09E4B8F0-DA47-47DD-8B2B-0F48CCA2EB1E}"/>
          </ac:spMkLst>
        </pc:spChg>
        <pc:spChg chg="add del">
          <ac:chgData name="増本 雄斗" userId="S::y-masumoto@solidsphere.onmicrosoft.com::c33bc751-cd93-45c0-ad15-94131cb6fb34" providerId="AD" clId="Web-{75A6D4F3-89CA-6196-5001-88A75EB6D016}" dt="2019-12-17T06:35:58.704" v="37"/>
          <ac:spMkLst>
            <pc:docMk/>
            <pc:sldMk cId="2390799290" sldId="273"/>
            <ac:spMk id="4" creationId="{C929607E-7E41-491D-827B-FAF689DB3C9D}"/>
          </ac:spMkLst>
        </pc:spChg>
        <pc:spChg chg="add mod">
          <ac:chgData name="増本 雄斗" userId="S::y-masumoto@solidsphere.onmicrosoft.com::c33bc751-cd93-45c0-ad15-94131cb6fb34" providerId="AD" clId="Web-{75A6D4F3-89CA-6196-5001-88A75EB6D016}" dt="2019-12-17T06:36:15.173" v="39" actId="1076"/>
          <ac:spMkLst>
            <pc:docMk/>
            <pc:sldMk cId="2390799290" sldId="273"/>
            <ac:spMk id="5" creationId="{F818EA08-AE10-4AF3-8925-4330C274A799}"/>
          </ac:spMkLst>
        </pc:spChg>
      </pc:sldChg>
      <pc:sldChg chg="addSp delSp modSp">
        <pc:chgData name="増本 雄斗" userId="S::y-masumoto@solidsphere.onmicrosoft.com::c33bc751-cd93-45c0-ad15-94131cb6fb34" providerId="AD" clId="Web-{75A6D4F3-89CA-6196-5001-88A75EB6D016}" dt="2019-12-17T06:32:25.031" v="7" actId="20577"/>
        <pc:sldMkLst>
          <pc:docMk/>
          <pc:sldMk cId="2838539226" sldId="275"/>
        </pc:sldMkLst>
        <pc:spChg chg="add del mod">
          <ac:chgData name="増本 雄斗" userId="S::y-masumoto@solidsphere.onmicrosoft.com::c33bc751-cd93-45c0-ad15-94131cb6fb34" providerId="AD" clId="Web-{75A6D4F3-89CA-6196-5001-88A75EB6D016}" dt="2019-12-17T06:30:53.906" v="3"/>
          <ac:spMkLst>
            <pc:docMk/>
            <pc:sldMk cId="2838539226" sldId="275"/>
            <ac:spMk id="3" creationId="{DAFE5100-63D9-4B6F-851A-FA3B5EE5DD47}"/>
          </ac:spMkLst>
        </pc:spChg>
        <pc:spChg chg="add mod">
          <ac:chgData name="増本 雄斗" userId="S::y-masumoto@solidsphere.onmicrosoft.com::c33bc751-cd93-45c0-ad15-94131cb6fb34" providerId="AD" clId="Web-{75A6D4F3-89CA-6196-5001-88A75EB6D016}" dt="2019-12-17T06:32:25.031" v="7" actId="20577"/>
          <ac:spMkLst>
            <pc:docMk/>
            <pc:sldMk cId="2838539226" sldId="275"/>
            <ac:spMk id="4" creationId="{94A0379F-809A-4C4E-8368-CA20BE90438A}"/>
          </ac:spMkLst>
        </pc:spChg>
      </pc:sldChg>
      <pc:sldChg chg="addSp delSp">
        <pc:chgData name="増本 雄斗" userId="S::y-masumoto@solidsphere.onmicrosoft.com::c33bc751-cd93-45c0-ad15-94131cb6fb34" providerId="AD" clId="Web-{75A6D4F3-89CA-6196-5001-88A75EB6D016}" dt="2019-12-17T06:34:41.063" v="24"/>
        <pc:sldMkLst>
          <pc:docMk/>
          <pc:sldMk cId="2499001377" sldId="280"/>
        </pc:sldMkLst>
        <pc:spChg chg="add">
          <ac:chgData name="増本 雄斗" userId="S::y-masumoto@solidsphere.onmicrosoft.com::c33bc751-cd93-45c0-ad15-94131cb6fb34" providerId="AD" clId="Web-{75A6D4F3-89CA-6196-5001-88A75EB6D016}" dt="2019-12-17T06:33:33.750" v="13"/>
          <ac:spMkLst>
            <pc:docMk/>
            <pc:sldMk cId="2499001377" sldId="280"/>
            <ac:spMk id="3" creationId="{3248D069-3DC6-4C9D-9594-E713DFC41095}"/>
          </ac:spMkLst>
        </pc:spChg>
        <pc:spChg chg="add del">
          <ac:chgData name="増本 雄斗" userId="S::y-masumoto@solidsphere.onmicrosoft.com::c33bc751-cd93-45c0-ad15-94131cb6fb34" providerId="AD" clId="Web-{75A6D4F3-89CA-6196-5001-88A75EB6D016}" dt="2019-12-17T06:34:41.063" v="24"/>
          <ac:spMkLst>
            <pc:docMk/>
            <pc:sldMk cId="2499001377" sldId="280"/>
            <ac:spMk id="4" creationId="{A4038648-DF14-44DF-88F5-C3FAFE2A9286}"/>
          </ac:spMkLst>
        </pc:spChg>
      </pc:sldChg>
      <pc:sldChg chg="addSp">
        <pc:chgData name="増本 雄斗" userId="S::y-masumoto@solidsphere.onmicrosoft.com::c33bc751-cd93-45c0-ad15-94131cb6fb34" providerId="AD" clId="Web-{75A6D4F3-89CA-6196-5001-88A75EB6D016}" dt="2019-12-17T06:33:39.938" v="15"/>
        <pc:sldMkLst>
          <pc:docMk/>
          <pc:sldMk cId="2332096830" sldId="281"/>
        </pc:sldMkLst>
        <pc:spChg chg="add">
          <ac:chgData name="増本 雄斗" userId="S::y-masumoto@solidsphere.onmicrosoft.com::c33bc751-cd93-45c0-ad15-94131cb6fb34" providerId="AD" clId="Web-{75A6D4F3-89CA-6196-5001-88A75EB6D016}" dt="2019-12-17T06:33:39.938" v="15"/>
          <ac:spMkLst>
            <pc:docMk/>
            <pc:sldMk cId="2332096830" sldId="281"/>
            <ac:spMk id="2" creationId="{9C5C087C-96D5-4923-B45D-932B25B1C52E}"/>
          </ac:spMkLst>
        </pc:spChg>
      </pc:sldChg>
      <pc:sldChg chg="addSp modSp">
        <pc:chgData name="増本 雄斗" userId="S::y-masumoto@solidsphere.onmicrosoft.com::c33bc751-cd93-45c0-ad15-94131cb6fb34" providerId="AD" clId="Web-{75A6D4F3-89CA-6196-5001-88A75EB6D016}" dt="2019-12-17T06:33:57.735" v="18" actId="20577"/>
        <pc:sldMkLst>
          <pc:docMk/>
          <pc:sldMk cId="4274836760" sldId="283"/>
        </pc:sldMkLst>
        <pc:spChg chg="add mod">
          <ac:chgData name="増本 雄斗" userId="S::y-masumoto@solidsphere.onmicrosoft.com::c33bc751-cd93-45c0-ad15-94131cb6fb34" providerId="AD" clId="Web-{75A6D4F3-89CA-6196-5001-88A75EB6D016}" dt="2019-12-17T06:33:57.735" v="18" actId="20577"/>
          <ac:spMkLst>
            <pc:docMk/>
            <pc:sldMk cId="4274836760" sldId="283"/>
            <ac:spMk id="2" creationId="{8A607688-720C-401E-84D3-D1F941B7FEB6}"/>
          </ac:spMkLst>
        </pc:spChg>
      </pc:sldChg>
      <pc:sldChg chg="addSp modSp">
        <pc:chgData name="増本 雄斗" userId="S::y-masumoto@solidsphere.onmicrosoft.com::c33bc751-cd93-45c0-ad15-94131cb6fb34" providerId="AD" clId="Web-{75A6D4F3-89CA-6196-5001-88A75EB6D016}" dt="2019-12-17T06:34:04.063" v="21" actId="20577"/>
        <pc:sldMkLst>
          <pc:docMk/>
          <pc:sldMk cId="3385161131" sldId="284"/>
        </pc:sldMkLst>
        <pc:spChg chg="add mod">
          <ac:chgData name="増本 雄斗" userId="S::y-masumoto@solidsphere.onmicrosoft.com::c33bc751-cd93-45c0-ad15-94131cb6fb34" providerId="AD" clId="Web-{75A6D4F3-89CA-6196-5001-88A75EB6D016}" dt="2019-12-17T06:34:04.063" v="21" actId="20577"/>
          <ac:spMkLst>
            <pc:docMk/>
            <pc:sldMk cId="3385161131" sldId="284"/>
            <ac:spMk id="3" creationId="{6684145C-85E4-4756-A7A6-6DC63D88BE2E}"/>
          </ac:spMkLst>
        </pc:spChg>
      </pc:sldChg>
      <pc:sldChg chg="addSp modSp">
        <pc:chgData name="増本 雄斗" userId="S::y-masumoto@solidsphere.onmicrosoft.com::c33bc751-cd93-45c0-ad15-94131cb6fb34" providerId="AD" clId="Web-{75A6D4F3-89CA-6196-5001-88A75EB6D016}" dt="2019-12-17T06:34:10.219" v="23" actId="20577"/>
        <pc:sldMkLst>
          <pc:docMk/>
          <pc:sldMk cId="722654167" sldId="286"/>
        </pc:sldMkLst>
        <pc:spChg chg="add mod">
          <ac:chgData name="増本 雄斗" userId="S::y-masumoto@solidsphere.onmicrosoft.com::c33bc751-cd93-45c0-ad15-94131cb6fb34" providerId="AD" clId="Web-{75A6D4F3-89CA-6196-5001-88A75EB6D016}" dt="2019-12-17T06:34:10.219" v="23" actId="20577"/>
          <ac:spMkLst>
            <pc:docMk/>
            <pc:sldMk cId="722654167" sldId="286"/>
            <ac:spMk id="2" creationId="{D92F5D6C-1D44-4752-BE58-DA7C4907D137}"/>
          </ac:spMkLst>
        </pc:spChg>
      </pc:sldChg>
      <pc:sldChg chg="addSp delSp">
        <pc:chgData name="増本 雄斗" userId="S::y-masumoto@solidsphere.onmicrosoft.com::c33bc751-cd93-45c0-ad15-94131cb6fb34" providerId="AD" clId="Web-{75A6D4F3-89CA-6196-5001-88A75EB6D016}" dt="2019-12-17T06:33:27.860" v="12"/>
        <pc:sldMkLst>
          <pc:docMk/>
          <pc:sldMk cId="1348475680" sldId="311"/>
        </pc:sldMkLst>
        <pc:spChg chg="add">
          <ac:chgData name="増本 雄斗" userId="S::y-masumoto@solidsphere.onmicrosoft.com::c33bc751-cd93-45c0-ad15-94131cb6fb34" providerId="AD" clId="Web-{75A6D4F3-89CA-6196-5001-88A75EB6D016}" dt="2019-12-17T06:32:31.922" v="8"/>
          <ac:spMkLst>
            <pc:docMk/>
            <pc:sldMk cId="1348475680" sldId="311"/>
            <ac:spMk id="3" creationId="{8983BE0A-4F8B-4291-BA68-D7C6B6316E57}"/>
          </ac:spMkLst>
        </pc:spChg>
        <pc:spChg chg="add del">
          <ac:chgData name="増本 雄斗" userId="S::y-masumoto@solidsphere.onmicrosoft.com::c33bc751-cd93-45c0-ad15-94131cb6fb34" providerId="AD" clId="Web-{75A6D4F3-89CA-6196-5001-88A75EB6D016}" dt="2019-12-17T06:33:27.860" v="12"/>
          <ac:spMkLst>
            <pc:docMk/>
            <pc:sldMk cId="1348475680" sldId="311"/>
            <ac:spMk id="4" creationId="{F5B62669-87DB-4223-9B59-949305F81E49}"/>
          </ac:spMkLst>
        </pc:spChg>
        <pc:spChg chg="add del">
          <ac:chgData name="増本 雄斗" userId="S::y-masumoto@solidsphere.onmicrosoft.com::c33bc751-cd93-45c0-ad15-94131cb6fb34" providerId="AD" clId="Web-{75A6D4F3-89CA-6196-5001-88A75EB6D016}" dt="2019-12-17T06:32:44.344" v="11"/>
          <ac:spMkLst>
            <pc:docMk/>
            <pc:sldMk cId="1348475680" sldId="311"/>
            <ac:spMk id="5" creationId="{C0550FD4-7FF0-4325-926B-7ACAD1E347A1}"/>
          </ac:spMkLst>
        </pc:spChg>
      </pc:sldChg>
    </pc:docChg>
  </pc:docChgLst>
  <pc:docChgLst>
    <pc:chgData name="増本 雄斗" userId="S::y-masumoto@solidsphere.onmicrosoft.com::c33bc751-cd93-45c0-ad15-94131cb6fb34" providerId="AD" clId="Web-{A895281F-7EBF-EA1B-B731-3398C42BC6BA}"/>
    <pc:docChg chg="addSld modSld sldOrd">
      <pc:chgData name="増本 雄斗" userId="S::y-masumoto@solidsphere.onmicrosoft.com::c33bc751-cd93-45c0-ad15-94131cb6fb34" providerId="AD" clId="Web-{A895281F-7EBF-EA1B-B731-3398C42BC6BA}" dt="2019-11-13T09:43:08.071" v="250"/>
      <pc:docMkLst>
        <pc:docMk/>
      </pc:docMkLst>
      <pc:sldChg chg="addSp delSp modSp add ord replId">
        <pc:chgData name="増本 雄斗" userId="S::y-masumoto@solidsphere.onmicrosoft.com::c33bc751-cd93-45c0-ad15-94131cb6fb34" providerId="AD" clId="Web-{A895281F-7EBF-EA1B-B731-3398C42BC6BA}" dt="2019-11-13T09:43:08.071" v="250"/>
        <pc:sldMkLst>
          <pc:docMk/>
          <pc:sldMk cId="722654167" sldId="286"/>
        </pc:sldMkLst>
        <pc:spChg chg="add del">
          <ac:chgData name="増本 雄斗" userId="S::y-masumoto@solidsphere.onmicrosoft.com::c33bc751-cd93-45c0-ad15-94131cb6fb34" providerId="AD" clId="Web-{A895281F-7EBF-EA1B-B731-3398C42BC6BA}" dt="2019-11-13T09:38:45.571" v="60"/>
          <ac:spMkLst>
            <pc:docMk/>
            <pc:sldMk cId="722654167" sldId="286"/>
            <ac:spMk id="2" creationId="{02DE53D5-8C89-44BC-B3B0-16A0219A7C9E}"/>
          </ac:spMkLst>
        </pc:spChg>
        <pc:spChg chg="add del">
          <ac:chgData name="増本 雄斗" userId="S::y-masumoto@solidsphere.onmicrosoft.com::c33bc751-cd93-45c0-ad15-94131cb6fb34" providerId="AD" clId="Web-{A895281F-7EBF-EA1B-B731-3398C42BC6BA}" dt="2019-11-13T09:38:45.571" v="59"/>
          <ac:spMkLst>
            <pc:docMk/>
            <pc:sldMk cId="722654167" sldId="286"/>
            <ac:spMk id="3" creationId="{DA6FB203-844C-4038-9B78-F40172E17EB3}"/>
          </ac:spMkLst>
        </pc:spChg>
        <pc:spChg chg="add del">
          <ac:chgData name="増本 雄斗" userId="S::y-masumoto@solidsphere.onmicrosoft.com::c33bc751-cd93-45c0-ad15-94131cb6fb34" providerId="AD" clId="Web-{A895281F-7EBF-EA1B-B731-3398C42BC6BA}" dt="2019-11-13T09:38:45.571" v="57"/>
          <ac:spMkLst>
            <pc:docMk/>
            <pc:sldMk cId="722654167" sldId="286"/>
            <ac:spMk id="5" creationId="{17DE1014-4F93-4C42-9B24-1246C81D37FC}"/>
          </ac:spMkLst>
        </pc:spChg>
        <pc:spChg chg="add del">
          <ac:chgData name="増本 雄斗" userId="S::y-masumoto@solidsphere.onmicrosoft.com::c33bc751-cd93-45c0-ad15-94131cb6fb34" providerId="AD" clId="Web-{A895281F-7EBF-EA1B-B731-3398C42BC6BA}" dt="2019-11-13T09:38:45.571" v="56"/>
          <ac:spMkLst>
            <pc:docMk/>
            <pc:sldMk cId="722654167" sldId="286"/>
            <ac:spMk id="9" creationId="{E0CD0458-7739-4433-9F28-E58E732CACFF}"/>
          </ac:spMkLst>
        </pc:spChg>
        <pc:spChg chg="add del">
          <ac:chgData name="増本 雄斗" userId="S::y-masumoto@solidsphere.onmicrosoft.com::c33bc751-cd93-45c0-ad15-94131cb6fb34" providerId="AD" clId="Web-{A895281F-7EBF-EA1B-B731-3398C42BC6BA}" dt="2019-11-13T09:38:45.571" v="55"/>
          <ac:spMkLst>
            <pc:docMk/>
            <pc:sldMk cId="722654167" sldId="286"/>
            <ac:spMk id="10" creationId="{3FB4ACFA-4550-42E6-BA04-DF0A5ED0922B}"/>
          </ac:spMkLst>
        </pc:spChg>
        <pc:spChg chg="add del">
          <ac:chgData name="増本 雄斗" userId="S::y-masumoto@solidsphere.onmicrosoft.com::c33bc751-cd93-45c0-ad15-94131cb6fb34" providerId="AD" clId="Web-{A895281F-7EBF-EA1B-B731-3398C42BC6BA}" dt="2019-11-13T09:38:45.571" v="54"/>
          <ac:spMkLst>
            <pc:docMk/>
            <pc:sldMk cId="722654167" sldId="286"/>
            <ac:spMk id="11" creationId="{D51A102F-B198-4B11-A4F2-21A6771FA666}"/>
          </ac:spMkLst>
        </pc:spChg>
        <pc:spChg chg="mod">
          <ac:chgData name="増本 雄斗" userId="S::y-masumoto@solidsphere.onmicrosoft.com::c33bc751-cd93-45c0-ad15-94131cb6fb34" providerId="AD" clId="Web-{A895281F-7EBF-EA1B-B731-3398C42BC6BA}" dt="2019-11-13T09:42:16.149" v="233" actId="20577"/>
          <ac:spMkLst>
            <pc:docMk/>
            <pc:sldMk cId="722654167" sldId="286"/>
            <ac:spMk id="12" creationId="{DE052996-816F-4D57-BDBE-F005510F461F}"/>
          </ac:spMkLst>
        </pc:spChg>
        <pc:spChg chg="add del">
          <ac:chgData name="増本 雄斗" userId="S::y-masumoto@solidsphere.onmicrosoft.com::c33bc751-cd93-45c0-ad15-94131cb6fb34" providerId="AD" clId="Web-{A895281F-7EBF-EA1B-B731-3398C42BC6BA}" dt="2019-11-13T09:38:45.571" v="53"/>
          <ac:spMkLst>
            <pc:docMk/>
            <pc:sldMk cId="722654167" sldId="286"/>
            <ac:spMk id="13" creationId="{8FEF8728-45EC-4B45-B5AC-5C20602A317B}"/>
          </ac:spMkLst>
        </pc:spChg>
        <pc:spChg chg="add del">
          <ac:chgData name="増本 雄斗" userId="S::y-masumoto@solidsphere.onmicrosoft.com::c33bc751-cd93-45c0-ad15-94131cb6fb34" providerId="AD" clId="Web-{A895281F-7EBF-EA1B-B731-3398C42BC6BA}" dt="2019-11-13T09:38:45.555" v="49"/>
          <ac:spMkLst>
            <pc:docMk/>
            <pc:sldMk cId="722654167" sldId="286"/>
            <ac:spMk id="17" creationId="{DA45E48F-497B-4D12-81FC-49A1F4EE4996}"/>
          </ac:spMkLst>
        </pc:spChg>
        <pc:spChg chg="add del">
          <ac:chgData name="増本 雄斗" userId="S::y-masumoto@solidsphere.onmicrosoft.com::c33bc751-cd93-45c0-ad15-94131cb6fb34" providerId="AD" clId="Web-{A895281F-7EBF-EA1B-B731-3398C42BC6BA}" dt="2019-11-13T09:38:45.555" v="47"/>
          <ac:spMkLst>
            <pc:docMk/>
            <pc:sldMk cId="722654167" sldId="286"/>
            <ac:spMk id="19" creationId="{3519E0E6-A47B-48C6-9BF4-3B08B5241C02}"/>
          </ac:spMkLst>
        </pc:spChg>
        <pc:spChg chg="add del">
          <ac:chgData name="増本 雄斗" userId="S::y-masumoto@solidsphere.onmicrosoft.com::c33bc751-cd93-45c0-ad15-94131cb6fb34" providerId="AD" clId="Web-{A895281F-7EBF-EA1B-B731-3398C42BC6BA}" dt="2019-11-13T09:38:45.555" v="46"/>
          <ac:spMkLst>
            <pc:docMk/>
            <pc:sldMk cId="722654167" sldId="286"/>
            <ac:spMk id="20" creationId="{ADE41791-9BDC-4442-94BB-9EF71DA97A2D}"/>
          </ac:spMkLst>
        </pc:spChg>
        <pc:spChg chg="add del">
          <ac:chgData name="増本 雄斗" userId="S::y-masumoto@solidsphere.onmicrosoft.com::c33bc751-cd93-45c0-ad15-94131cb6fb34" providerId="AD" clId="Web-{A895281F-7EBF-EA1B-B731-3398C42BC6BA}" dt="2019-11-13T09:38:45.555" v="45"/>
          <ac:spMkLst>
            <pc:docMk/>
            <pc:sldMk cId="722654167" sldId="286"/>
            <ac:spMk id="21" creationId="{48B25B13-3B4B-4B0D-ABE7-9E17ECC96DB8}"/>
          </ac:spMkLst>
        </pc:spChg>
        <pc:spChg chg="add del">
          <ac:chgData name="増本 雄斗" userId="S::y-masumoto@solidsphere.onmicrosoft.com::c33bc751-cd93-45c0-ad15-94131cb6fb34" providerId="AD" clId="Web-{A895281F-7EBF-EA1B-B731-3398C42BC6BA}" dt="2019-11-13T09:38:45.555" v="44"/>
          <ac:spMkLst>
            <pc:docMk/>
            <pc:sldMk cId="722654167" sldId="286"/>
            <ac:spMk id="22" creationId="{6E9684C0-53E2-4E01-996E-83C0066FDCCA}"/>
          </ac:spMkLst>
        </pc:spChg>
        <pc:spChg chg="add del">
          <ac:chgData name="増本 雄斗" userId="S::y-masumoto@solidsphere.onmicrosoft.com::c33bc751-cd93-45c0-ad15-94131cb6fb34" providerId="AD" clId="Web-{A895281F-7EBF-EA1B-B731-3398C42BC6BA}" dt="2019-11-13T09:38:45.555" v="43"/>
          <ac:spMkLst>
            <pc:docMk/>
            <pc:sldMk cId="722654167" sldId="286"/>
            <ac:spMk id="23" creationId="{4C4B121C-E6DF-4268-94E5-61202CC8F01B}"/>
          </ac:spMkLst>
        </pc:spChg>
        <pc:spChg chg="add del">
          <ac:chgData name="増本 雄斗" userId="S::y-masumoto@solidsphere.onmicrosoft.com::c33bc751-cd93-45c0-ad15-94131cb6fb34" providerId="AD" clId="Web-{A895281F-7EBF-EA1B-B731-3398C42BC6BA}" dt="2019-11-13T09:38:45.555" v="42"/>
          <ac:spMkLst>
            <pc:docMk/>
            <pc:sldMk cId="722654167" sldId="286"/>
            <ac:spMk id="24" creationId="{A4FE0C0E-C235-4C24-BAE2-8058C77DAAED}"/>
          </ac:spMkLst>
        </pc:spChg>
        <pc:spChg chg="add del">
          <ac:chgData name="増本 雄斗" userId="S::y-masumoto@solidsphere.onmicrosoft.com::c33bc751-cd93-45c0-ad15-94131cb6fb34" providerId="AD" clId="Web-{A895281F-7EBF-EA1B-B731-3398C42BC6BA}" dt="2019-11-13T09:38:45.555" v="41"/>
          <ac:spMkLst>
            <pc:docMk/>
            <pc:sldMk cId="722654167" sldId="286"/>
            <ac:spMk id="25" creationId="{73389108-AAA7-472B-A25A-19917F80D659}"/>
          </ac:spMkLst>
        </pc:spChg>
        <pc:spChg chg="add del">
          <ac:chgData name="増本 雄斗" userId="S::y-masumoto@solidsphere.onmicrosoft.com::c33bc751-cd93-45c0-ad15-94131cb6fb34" providerId="AD" clId="Web-{A895281F-7EBF-EA1B-B731-3398C42BC6BA}" dt="2019-11-13T09:38:45.555" v="40"/>
          <ac:spMkLst>
            <pc:docMk/>
            <pc:sldMk cId="722654167" sldId="286"/>
            <ac:spMk id="26" creationId="{1419BA3C-3B6C-44D6-89DB-EEEFCA77F5D1}"/>
          </ac:spMkLst>
        </pc:spChg>
        <pc:spChg chg="add del">
          <ac:chgData name="増本 雄斗" userId="S::y-masumoto@solidsphere.onmicrosoft.com::c33bc751-cd93-45c0-ad15-94131cb6fb34" providerId="AD" clId="Web-{A895281F-7EBF-EA1B-B731-3398C42BC6BA}" dt="2019-11-13T09:38:45.555" v="39"/>
          <ac:spMkLst>
            <pc:docMk/>
            <pc:sldMk cId="722654167" sldId="286"/>
            <ac:spMk id="27" creationId="{50CC78F0-5A01-4DD7-B9D9-AE1D187EA5AA}"/>
          </ac:spMkLst>
        </pc:spChg>
        <pc:spChg chg="add del">
          <ac:chgData name="増本 雄斗" userId="S::y-masumoto@solidsphere.onmicrosoft.com::c33bc751-cd93-45c0-ad15-94131cb6fb34" providerId="AD" clId="Web-{A895281F-7EBF-EA1B-B731-3398C42BC6BA}" dt="2019-11-13T09:38:45.555" v="38"/>
          <ac:spMkLst>
            <pc:docMk/>
            <pc:sldMk cId="722654167" sldId="286"/>
            <ac:spMk id="28" creationId="{B0409CE9-1D1C-46D8-B898-8095B0D7E33B}"/>
          </ac:spMkLst>
        </pc:spChg>
        <pc:spChg chg="add del">
          <ac:chgData name="増本 雄斗" userId="S::y-masumoto@solidsphere.onmicrosoft.com::c33bc751-cd93-45c0-ad15-94131cb6fb34" providerId="AD" clId="Web-{A895281F-7EBF-EA1B-B731-3398C42BC6BA}" dt="2019-11-13T09:38:45.555" v="37"/>
          <ac:spMkLst>
            <pc:docMk/>
            <pc:sldMk cId="722654167" sldId="286"/>
            <ac:spMk id="29" creationId="{5D70A656-9640-47A6-BEC8-C94886F58E35}"/>
          </ac:spMkLst>
        </pc:spChg>
        <pc:spChg chg="add mod">
          <ac:chgData name="増本 雄斗" userId="S::y-masumoto@solidsphere.onmicrosoft.com::c33bc751-cd93-45c0-ad15-94131cb6fb34" providerId="AD" clId="Web-{A895281F-7EBF-EA1B-B731-3398C42BC6BA}" dt="2019-11-13T09:39:06.290" v="109" actId="1076"/>
          <ac:spMkLst>
            <pc:docMk/>
            <pc:sldMk cId="722654167" sldId="286"/>
            <ac:spMk id="30" creationId="{9A8656CB-E145-45BB-8F57-FF42686E3DFB}"/>
          </ac:spMkLst>
        </pc:spChg>
        <pc:spChg chg="add mod">
          <ac:chgData name="増本 雄斗" userId="S::y-masumoto@solidsphere.onmicrosoft.com::c33bc751-cd93-45c0-ad15-94131cb6fb34" providerId="AD" clId="Web-{A895281F-7EBF-EA1B-B731-3398C42BC6BA}" dt="2019-11-13T09:39:06.352" v="110" actId="1076"/>
          <ac:spMkLst>
            <pc:docMk/>
            <pc:sldMk cId="722654167" sldId="286"/>
            <ac:spMk id="31" creationId="{A0EC13C1-A68D-4926-AE1C-16820E957D26}"/>
          </ac:spMkLst>
        </pc:spChg>
        <pc:spChg chg="add mod">
          <ac:chgData name="増本 雄斗" userId="S::y-masumoto@solidsphere.onmicrosoft.com::c33bc751-cd93-45c0-ad15-94131cb6fb34" providerId="AD" clId="Web-{A895281F-7EBF-EA1B-B731-3398C42BC6BA}" dt="2019-11-13T09:39:06.462" v="112" actId="1076"/>
          <ac:spMkLst>
            <pc:docMk/>
            <pc:sldMk cId="722654167" sldId="286"/>
            <ac:spMk id="34" creationId="{50E1D4AA-8A52-4B6A-A5F4-F63D020D6F95}"/>
          </ac:spMkLst>
        </pc:spChg>
        <pc:spChg chg="add mod">
          <ac:chgData name="増本 雄斗" userId="S::y-masumoto@solidsphere.onmicrosoft.com::c33bc751-cd93-45c0-ad15-94131cb6fb34" providerId="AD" clId="Web-{A895281F-7EBF-EA1B-B731-3398C42BC6BA}" dt="2019-11-13T09:39:06.509" v="113" actId="1076"/>
          <ac:spMkLst>
            <pc:docMk/>
            <pc:sldMk cId="722654167" sldId="286"/>
            <ac:spMk id="35" creationId="{036C212F-9F69-414F-B49C-982E01318A34}"/>
          </ac:spMkLst>
        </pc:spChg>
        <pc:spChg chg="add mod">
          <ac:chgData name="増本 雄斗" userId="S::y-masumoto@solidsphere.onmicrosoft.com::c33bc751-cd93-45c0-ad15-94131cb6fb34" providerId="AD" clId="Web-{A895281F-7EBF-EA1B-B731-3398C42BC6BA}" dt="2019-11-13T09:39:06.571" v="114" actId="1076"/>
          <ac:spMkLst>
            <pc:docMk/>
            <pc:sldMk cId="722654167" sldId="286"/>
            <ac:spMk id="36" creationId="{239B3D0C-A638-44DC-832A-5E3DD4F76B26}"/>
          </ac:spMkLst>
        </pc:spChg>
        <pc:spChg chg="add mod">
          <ac:chgData name="増本 雄斗" userId="S::y-masumoto@solidsphere.onmicrosoft.com::c33bc751-cd93-45c0-ad15-94131cb6fb34" providerId="AD" clId="Web-{A895281F-7EBF-EA1B-B731-3398C42BC6BA}" dt="2019-11-13T09:39:06.633" v="115" actId="1076"/>
          <ac:spMkLst>
            <pc:docMk/>
            <pc:sldMk cId="722654167" sldId="286"/>
            <ac:spMk id="37" creationId="{F905FEBA-85A8-462C-8C24-AE42F944EACF}"/>
          </ac:spMkLst>
        </pc:spChg>
        <pc:spChg chg="add mod">
          <ac:chgData name="増本 雄斗" userId="S::y-masumoto@solidsphere.onmicrosoft.com::c33bc751-cd93-45c0-ad15-94131cb6fb34" providerId="AD" clId="Web-{A895281F-7EBF-EA1B-B731-3398C42BC6BA}" dt="2019-11-13T09:39:06.680" v="116" actId="1076"/>
          <ac:spMkLst>
            <pc:docMk/>
            <pc:sldMk cId="722654167" sldId="286"/>
            <ac:spMk id="38" creationId="{ECDE85F6-0470-4DF4-B7CC-0C1D4B301C86}"/>
          </ac:spMkLst>
        </pc:spChg>
        <pc:spChg chg="mod">
          <ac:chgData name="増本 雄斗" userId="S::y-masumoto@solidsphere.onmicrosoft.com::c33bc751-cd93-45c0-ad15-94131cb6fb34" providerId="AD" clId="Web-{A895281F-7EBF-EA1B-B731-3398C42BC6BA}" dt="2019-11-13T09:38:10.102" v="7" actId="20577"/>
          <ac:spMkLst>
            <pc:docMk/>
            <pc:sldMk cId="722654167" sldId="286"/>
            <ac:spMk id="42" creationId="{0EAC0BA1-0B77-4B19-A9A4-872CA309DBB0}"/>
          </ac:spMkLst>
        </pc:spChg>
        <pc:spChg chg="add mod">
          <ac:chgData name="増本 雄斗" userId="S::y-masumoto@solidsphere.onmicrosoft.com::c33bc751-cd93-45c0-ad15-94131cb6fb34" providerId="AD" clId="Web-{A895281F-7EBF-EA1B-B731-3398C42BC6BA}" dt="2019-11-13T09:39:06.883" v="120" actId="1076"/>
          <ac:spMkLst>
            <pc:docMk/>
            <pc:sldMk cId="722654167" sldId="286"/>
            <ac:spMk id="43" creationId="{01BEDCFA-B0F4-47BE-AB5C-3315DCF6766C}"/>
          </ac:spMkLst>
        </pc:spChg>
        <pc:spChg chg="add mod">
          <ac:chgData name="増本 雄斗" userId="S::y-masumoto@solidsphere.onmicrosoft.com::c33bc751-cd93-45c0-ad15-94131cb6fb34" providerId="AD" clId="Web-{A895281F-7EBF-EA1B-B731-3398C42BC6BA}" dt="2019-11-13T09:39:06.993" v="122" actId="1076"/>
          <ac:spMkLst>
            <pc:docMk/>
            <pc:sldMk cId="722654167" sldId="286"/>
            <ac:spMk id="45" creationId="{0ADDF3CC-6D06-4F4C-AFA8-EF31B116ADD6}"/>
          </ac:spMkLst>
        </pc:spChg>
        <pc:spChg chg="add mod">
          <ac:chgData name="増本 雄斗" userId="S::y-masumoto@solidsphere.onmicrosoft.com::c33bc751-cd93-45c0-ad15-94131cb6fb34" providerId="AD" clId="Web-{A895281F-7EBF-EA1B-B731-3398C42BC6BA}" dt="2019-11-13T09:39:07.040" v="123" actId="1076"/>
          <ac:spMkLst>
            <pc:docMk/>
            <pc:sldMk cId="722654167" sldId="286"/>
            <ac:spMk id="46" creationId="{F7B0855B-A235-4EEB-A6C1-0987FE85000F}"/>
          </ac:spMkLst>
        </pc:spChg>
        <pc:spChg chg="add mod">
          <ac:chgData name="増本 雄斗" userId="S::y-masumoto@solidsphere.onmicrosoft.com::c33bc751-cd93-45c0-ad15-94131cb6fb34" providerId="AD" clId="Web-{A895281F-7EBF-EA1B-B731-3398C42BC6BA}" dt="2019-11-13T09:39:07.087" v="124" actId="1076"/>
          <ac:spMkLst>
            <pc:docMk/>
            <pc:sldMk cId="722654167" sldId="286"/>
            <ac:spMk id="47" creationId="{6F670ADC-A166-484E-8B42-8ABE50EADE0C}"/>
          </ac:spMkLst>
        </pc:spChg>
        <pc:spChg chg="add mod">
          <ac:chgData name="増本 雄斗" userId="S::y-masumoto@solidsphere.onmicrosoft.com::c33bc751-cd93-45c0-ad15-94131cb6fb34" providerId="AD" clId="Web-{A895281F-7EBF-EA1B-B731-3398C42BC6BA}" dt="2019-11-13T09:39:07.149" v="125" actId="1076"/>
          <ac:spMkLst>
            <pc:docMk/>
            <pc:sldMk cId="722654167" sldId="286"/>
            <ac:spMk id="48" creationId="{CFF2F30B-EA42-434D-9936-C7FA78AE208A}"/>
          </ac:spMkLst>
        </pc:spChg>
        <pc:spChg chg="add mod">
          <ac:chgData name="増本 雄斗" userId="S::y-masumoto@solidsphere.onmicrosoft.com::c33bc751-cd93-45c0-ad15-94131cb6fb34" providerId="AD" clId="Web-{A895281F-7EBF-EA1B-B731-3398C42BC6BA}" dt="2019-11-13T09:39:07.196" v="126" actId="1076"/>
          <ac:spMkLst>
            <pc:docMk/>
            <pc:sldMk cId="722654167" sldId="286"/>
            <ac:spMk id="49" creationId="{F4DCAA48-AC0E-4A23-8297-9A63815C5DDA}"/>
          </ac:spMkLst>
        </pc:spChg>
        <pc:spChg chg="add mod">
          <ac:chgData name="増本 雄斗" userId="S::y-masumoto@solidsphere.onmicrosoft.com::c33bc751-cd93-45c0-ad15-94131cb6fb34" providerId="AD" clId="Web-{A895281F-7EBF-EA1B-B731-3398C42BC6BA}" dt="2019-11-13T09:39:07.243" v="127" actId="1076"/>
          <ac:spMkLst>
            <pc:docMk/>
            <pc:sldMk cId="722654167" sldId="286"/>
            <ac:spMk id="50" creationId="{40FD723B-F744-4422-9AC3-C42AE9C0F046}"/>
          </ac:spMkLst>
        </pc:spChg>
        <pc:spChg chg="add mod">
          <ac:chgData name="増本 雄斗" userId="S::y-masumoto@solidsphere.onmicrosoft.com::c33bc751-cd93-45c0-ad15-94131cb6fb34" providerId="AD" clId="Web-{A895281F-7EBF-EA1B-B731-3398C42BC6BA}" dt="2019-11-13T09:39:07.290" v="128" actId="1076"/>
          <ac:spMkLst>
            <pc:docMk/>
            <pc:sldMk cId="722654167" sldId="286"/>
            <ac:spMk id="51" creationId="{DF10AFDE-4AA3-4219-871E-C48FC7FECF94}"/>
          </ac:spMkLst>
        </pc:spChg>
        <pc:spChg chg="add mod">
          <ac:chgData name="増本 雄斗" userId="S::y-masumoto@solidsphere.onmicrosoft.com::c33bc751-cd93-45c0-ad15-94131cb6fb34" providerId="AD" clId="Web-{A895281F-7EBF-EA1B-B731-3398C42BC6BA}" dt="2019-11-13T09:39:07.337" v="129" actId="1076"/>
          <ac:spMkLst>
            <pc:docMk/>
            <pc:sldMk cId="722654167" sldId="286"/>
            <ac:spMk id="52" creationId="{5B0E8669-407C-41B5-B2BA-9CA2120C844C}"/>
          </ac:spMkLst>
        </pc:spChg>
        <pc:spChg chg="add mod">
          <ac:chgData name="増本 雄斗" userId="S::y-masumoto@solidsphere.onmicrosoft.com::c33bc751-cd93-45c0-ad15-94131cb6fb34" providerId="AD" clId="Web-{A895281F-7EBF-EA1B-B731-3398C42BC6BA}" dt="2019-11-13T09:39:07.399" v="130" actId="1076"/>
          <ac:spMkLst>
            <pc:docMk/>
            <pc:sldMk cId="722654167" sldId="286"/>
            <ac:spMk id="53" creationId="{3326F951-4D62-48C5-84CB-588FFEDE6D15}"/>
          </ac:spMkLst>
        </pc:spChg>
        <pc:spChg chg="add mod">
          <ac:chgData name="増本 雄斗" userId="S::y-masumoto@solidsphere.onmicrosoft.com::c33bc751-cd93-45c0-ad15-94131cb6fb34" providerId="AD" clId="Web-{A895281F-7EBF-EA1B-B731-3398C42BC6BA}" dt="2019-11-13T09:39:07.446" v="131" actId="1076"/>
          <ac:spMkLst>
            <pc:docMk/>
            <pc:sldMk cId="722654167" sldId="286"/>
            <ac:spMk id="54" creationId="{18A4C4F0-ADD4-45C8-B98D-9C378476AE8F}"/>
          </ac:spMkLst>
        </pc:spChg>
        <pc:spChg chg="add mod">
          <ac:chgData name="増本 雄斗" userId="S::y-masumoto@solidsphere.onmicrosoft.com::c33bc751-cd93-45c0-ad15-94131cb6fb34" providerId="AD" clId="Web-{A895281F-7EBF-EA1B-B731-3398C42BC6BA}" dt="2019-11-13T09:39:07.493" v="132" actId="1076"/>
          <ac:spMkLst>
            <pc:docMk/>
            <pc:sldMk cId="722654167" sldId="286"/>
            <ac:spMk id="55" creationId="{727ABCDE-EE5A-4575-969F-5D43F97E6B17}"/>
          </ac:spMkLst>
        </pc:spChg>
        <pc:spChg chg="add del mod">
          <ac:chgData name="増本 雄斗" userId="S::y-masumoto@solidsphere.onmicrosoft.com::c33bc751-cd93-45c0-ad15-94131cb6fb34" providerId="AD" clId="Web-{A895281F-7EBF-EA1B-B731-3398C42BC6BA}" dt="2019-11-13T09:43:07.805" v="249"/>
          <ac:spMkLst>
            <pc:docMk/>
            <pc:sldMk cId="722654167" sldId="286"/>
            <ac:spMk id="56" creationId="{304E4948-E5CE-4294-BBAD-0E53546591C6}"/>
          </ac:spMkLst>
        </pc:spChg>
        <pc:spChg chg="add">
          <ac:chgData name="増本 雄斗" userId="S::y-masumoto@solidsphere.onmicrosoft.com::c33bc751-cd93-45c0-ad15-94131cb6fb34" providerId="AD" clId="Web-{A895281F-7EBF-EA1B-B731-3398C42BC6BA}" dt="2019-11-13T09:43:08.071" v="250"/>
          <ac:spMkLst>
            <pc:docMk/>
            <pc:sldMk cId="722654167" sldId="286"/>
            <ac:spMk id="57" creationId="{B9B355F4-12D7-4458-B768-C3C63958D456}"/>
          </ac:spMkLst>
        </pc:spChg>
        <pc:spChg chg="del">
          <ac:chgData name="増本 雄斗" userId="S::y-masumoto@solidsphere.onmicrosoft.com::c33bc751-cd93-45c0-ad15-94131cb6fb34" providerId="AD" clId="Web-{A895281F-7EBF-EA1B-B731-3398C42BC6BA}" dt="2019-11-13T09:38:51.477" v="65"/>
          <ac:spMkLst>
            <pc:docMk/>
            <pc:sldMk cId="722654167" sldId="286"/>
            <ac:spMk id="88" creationId="{B672D2ED-872B-764D-994B-214032530E77}"/>
          </ac:spMkLst>
        </pc:spChg>
        <pc:spChg chg="del">
          <ac:chgData name="増本 雄斗" userId="S::y-masumoto@solidsphere.onmicrosoft.com::c33bc751-cd93-45c0-ad15-94131cb6fb34" providerId="AD" clId="Web-{A895281F-7EBF-EA1B-B731-3398C42BC6BA}" dt="2019-11-13T09:38:51.462" v="64"/>
          <ac:spMkLst>
            <pc:docMk/>
            <pc:sldMk cId="722654167" sldId="286"/>
            <ac:spMk id="89" creationId="{BF26595E-A698-C94A-B057-54B0A504E336}"/>
          </ac:spMkLst>
        </pc:spChg>
        <pc:spChg chg="del">
          <ac:chgData name="増本 雄斗" userId="S::y-masumoto@solidsphere.onmicrosoft.com::c33bc751-cd93-45c0-ad15-94131cb6fb34" providerId="AD" clId="Web-{A895281F-7EBF-EA1B-B731-3398C42BC6BA}" dt="2019-11-13T09:38:51.462" v="63"/>
          <ac:spMkLst>
            <pc:docMk/>
            <pc:sldMk cId="722654167" sldId="286"/>
            <ac:spMk id="90" creationId="{5E82B84F-67ED-F841-80C7-0D776E0EDF05}"/>
          </ac:spMkLst>
        </pc:spChg>
        <pc:spChg chg="del mod">
          <ac:chgData name="増本 雄斗" userId="S::y-masumoto@solidsphere.onmicrosoft.com::c33bc751-cd93-45c0-ad15-94131cb6fb34" providerId="AD" clId="Web-{A895281F-7EBF-EA1B-B731-3398C42BC6BA}" dt="2019-11-13T09:42:40.868" v="242"/>
          <ac:spMkLst>
            <pc:docMk/>
            <pc:sldMk cId="722654167" sldId="286"/>
            <ac:spMk id="106" creationId="{5223D6BA-3120-004B-A33C-928FC06FD0CC}"/>
          </ac:spMkLst>
        </pc:spChg>
        <pc:spChg chg="del">
          <ac:chgData name="増本 雄斗" userId="S::y-masumoto@solidsphere.onmicrosoft.com::c33bc751-cd93-45c0-ad15-94131cb6fb34" providerId="AD" clId="Web-{A895281F-7EBF-EA1B-B731-3398C42BC6BA}" dt="2019-11-13T09:38:51.462" v="62"/>
          <ac:spMkLst>
            <pc:docMk/>
            <pc:sldMk cId="722654167" sldId="286"/>
            <ac:spMk id="107" creationId="{82C88FD5-7F39-1844-AE61-471533C14666}"/>
          </ac:spMkLst>
        </pc:spChg>
        <pc:spChg chg="del">
          <ac:chgData name="増本 雄斗" userId="S::y-masumoto@solidsphere.onmicrosoft.com::c33bc751-cd93-45c0-ad15-94131cb6fb34" providerId="AD" clId="Web-{A895281F-7EBF-EA1B-B731-3398C42BC6BA}" dt="2019-11-13T09:38:51.462" v="61"/>
          <ac:spMkLst>
            <pc:docMk/>
            <pc:sldMk cId="722654167" sldId="286"/>
            <ac:spMk id="108" creationId="{EA918BD0-09ED-414C-AA68-68FF247F5D4B}"/>
          </ac:spMkLst>
        </pc:spChg>
        <pc:spChg chg="del">
          <ac:chgData name="増本 雄斗" userId="S::y-masumoto@solidsphere.onmicrosoft.com::c33bc751-cd93-45c0-ad15-94131cb6fb34" providerId="AD" clId="Web-{A895281F-7EBF-EA1B-B731-3398C42BC6BA}" dt="2019-11-13T09:38:51.493" v="84"/>
          <ac:spMkLst>
            <pc:docMk/>
            <pc:sldMk cId="722654167" sldId="286"/>
            <ac:spMk id="121" creationId="{2D6D1CD3-19FF-164C-B5CD-04D41D10FED8}"/>
          </ac:spMkLst>
        </pc:spChg>
        <pc:spChg chg="del">
          <ac:chgData name="増本 雄斗" userId="S::y-masumoto@solidsphere.onmicrosoft.com::c33bc751-cd93-45c0-ad15-94131cb6fb34" providerId="AD" clId="Web-{A895281F-7EBF-EA1B-B731-3398C42BC6BA}" dt="2019-11-13T09:38:51.493" v="83"/>
          <ac:spMkLst>
            <pc:docMk/>
            <pc:sldMk cId="722654167" sldId="286"/>
            <ac:spMk id="124" creationId="{27FC0C70-2B6C-EC47-B6B6-932E23FCBAD0}"/>
          </ac:spMkLst>
        </pc:spChg>
        <pc:spChg chg="del">
          <ac:chgData name="増本 雄斗" userId="S::y-masumoto@solidsphere.onmicrosoft.com::c33bc751-cd93-45c0-ad15-94131cb6fb34" providerId="AD" clId="Web-{A895281F-7EBF-EA1B-B731-3398C42BC6BA}" dt="2019-11-13T09:38:51.477" v="74"/>
          <ac:spMkLst>
            <pc:docMk/>
            <pc:sldMk cId="722654167" sldId="286"/>
            <ac:spMk id="129" creationId="{23FD1C1B-BD12-484B-B9A8-9CB88F4338B4}"/>
          </ac:spMkLst>
        </pc:spChg>
        <pc:spChg chg="del">
          <ac:chgData name="増本 雄斗" userId="S::y-masumoto@solidsphere.onmicrosoft.com::c33bc751-cd93-45c0-ad15-94131cb6fb34" providerId="AD" clId="Web-{A895281F-7EBF-EA1B-B731-3398C42BC6BA}" dt="2019-11-13T09:38:51.477" v="73"/>
          <ac:spMkLst>
            <pc:docMk/>
            <pc:sldMk cId="722654167" sldId="286"/>
            <ac:spMk id="130" creationId="{105F0A21-0BF6-E940-8D57-EE7CF7238622}"/>
          </ac:spMkLst>
        </pc:spChg>
        <pc:spChg chg="del">
          <ac:chgData name="増本 雄斗" userId="S::y-masumoto@solidsphere.onmicrosoft.com::c33bc751-cd93-45c0-ad15-94131cb6fb34" providerId="AD" clId="Web-{A895281F-7EBF-EA1B-B731-3398C42BC6BA}" dt="2019-11-13T09:38:51.493" v="82"/>
          <ac:spMkLst>
            <pc:docMk/>
            <pc:sldMk cId="722654167" sldId="286"/>
            <ac:spMk id="133" creationId="{08594028-B99F-2A4A-A5D7-233C8C983117}"/>
          </ac:spMkLst>
        </pc:spChg>
        <pc:spChg chg="del">
          <ac:chgData name="増本 雄斗" userId="S::y-masumoto@solidsphere.onmicrosoft.com::c33bc751-cd93-45c0-ad15-94131cb6fb34" providerId="AD" clId="Web-{A895281F-7EBF-EA1B-B731-3398C42BC6BA}" dt="2019-11-13T09:38:51.493" v="81"/>
          <ac:spMkLst>
            <pc:docMk/>
            <pc:sldMk cId="722654167" sldId="286"/>
            <ac:spMk id="134" creationId="{BAD4469C-7EB5-DD4D-A17E-E1CC108A9F7A}"/>
          </ac:spMkLst>
        </pc:spChg>
        <pc:spChg chg="del">
          <ac:chgData name="増本 雄斗" userId="S::y-masumoto@solidsphere.onmicrosoft.com::c33bc751-cd93-45c0-ad15-94131cb6fb34" providerId="AD" clId="Web-{A895281F-7EBF-EA1B-B731-3398C42BC6BA}" dt="2019-11-13T09:38:51.493" v="80"/>
          <ac:spMkLst>
            <pc:docMk/>
            <pc:sldMk cId="722654167" sldId="286"/>
            <ac:spMk id="135" creationId="{8975701E-4AD7-1546-BF1C-B8223DD8BAD3}"/>
          </ac:spMkLst>
        </pc:spChg>
        <pc:spChg chg="del">
          <ac:chgData name="増本 雄斗" userId="S::y-masumoto@solidsphere.onmicrosoft.com::c33bc751-cd93-45c0-ad15-94131cb6fb34" providerId="AD" clId="Web-{A895281F-7EBF-EA1B-B731-3398C42BC6BA}" dt="2019-11-13T09:38:51.477" v="76"/>
          <ac:spMkLst>
            <pc:docMk/>
            <pc:sldMk cId="722654167" sldId="286"/>
            <ac:spMk id="139" creationId="{4CCBED09-8EC0-1240-84E3-CD2BDD1AA4D7}"/>
          </ac:spMkLst>
        </pc:spChg>
        <pc:spChg chg="del">
          <ac:chgData name="増本 雄斗" userId="S::y-masumoto@solidsphere.onmicrosoft.com::c33bc751-cd93-45c0-ad15-94131cb6fb34" providerId="AD" clId="Web-{A895281F-7EBF-EA1B-B731-3398C42BC6BA}" dt="2019-11-13T09:38:51.477" v="71"/>
          <ac:spMkLst>
            <pc:docMk/>
            <pc:sldMk cId="722654167" sldId="286"/>
            <ac:spMk id="176" creationId="{E2B73564-CE56-CC4F-8EC6-DC910F744DA5}"/>
          </ac:spMkLst>
        </pc:spChg>
        <pc:spChg chg="del">
          <ac:chgData name="増本 雄斗" userId="S::y-masumoto@solidsphere.onmicrosoft.com::c33bc751-cd93-45c0-ad15-94131cb6fb34" providerId="AD" clId="Web-{A895281F-7EBF-EA1B-B731-3398C42BC6BA}" dt="2019-11-13T09:38:51.477" v="70"/>
          <ac:spMkLst>
            <pc:docMk/>
            <pc:sldMk cId="722654167" sldId="286"/>
            <ac:spMk id="177" creationId="{1D75207A-014C-8042-9421-9ACBADE68618}"/>
          </ac:spMkLst>
        </pc:spChg>
        <pc:spChg chg="del">
          <ac:chgData name="増本 雄斗" userId="S::y-masumoto@solidsphere.onmicrosoft.com::c33bc751-cd93-45c0-ad15-94131cb6fb34" providerId="AD" clId="Web-{A895281F-7EBF-EA1B-B731-3398C42BC6BA}" dt="2019-11-13T09:38:51.477" v="69"/>
          <ac:spMkLst>
            <pc:docMk/>
            <pc:sldMk cId="722654167" sldId="286"/>
            <ac:spMk id="182" creationId="{C617D740-B8CB-074E-A498-82A025B73D16}"/>
          </ac:spMkLst>
        </pc:spChg>
        <pc:spChg chg="del">
          <ac:chgData name="増本 雄斗" userId="S::y-masumoto@solidsphere.onmicrosoft.com::c33bc751-cd93-45c0-ad15-94131cb6fb34" providerId="AD" clId="Web-{A895281F-7EBF-EA1B-B731-3398C42BC6BA}" dt="2019-11-13T09:38:51.477" v="68"/>
          <ac:spMkLst>
            <pc:docMk/>
            <pc:sldMk cId="722654167" sldId="286"/>
            <ac:spMk id="184" creationId="{74E620F5-F713-C047-9515-10E318D4B276}"/>
          </ac:spMkLst>
        </pc:spChg>
        <pc:spChg chg="del">
          <ac:chgData name="増本 雄斗" userId="S::y-masumoto@solidsphere.onmicrosoft.com::c33bc751-cd93-45c0-ad15-94131cb6fb34" providerId="AD" clId="Web-{A895281F-7EBF-EA1B-B731-3398C42BC6BA}" dt="2019-11-13T09:38:51.477" v="67"/>
          <ac:spMkLst>
            <pc:docMk/>
            <pc:sldMk cId="722654167" sldId="286"/>
            <ac:spMk id="185" creationId="{A20BCE8A-CA3F-E14D-93B4-0A331DAFDF63}"/>
          </ac:spMkLst>
        </pc:spChg>
        <pc:spChg chg="del">
          <ac:chgData name="増本 雄斗" userId="S::y-masumoto@solidsphere.onmicrosoft.com::c33bc751-cd93-45c0-ad15-94131cb6fb34" providerId="AD" clId="Web-{A895281F-7EBF-EA1B-B731-3398C42BC6BA}" dt="2019-11-13T09:38:51.477" v="66"/>
          <ac:spMkLst>
            <pc:docMk/>
            <pc:sldMk cId="722654167" sldId="286"/>
            <ac:spMk id="186" creationId="{C67571A5-AEC9-CB4D-9502-A80A35A64C1E}"/>
          </ac:spMkLst>
        </pc:spChg>
        <pc:picChg chg="add del">
          <ac:chgData name="増本 雄斗" userId="S::y-masumoto@solidsphere.onmicrosoft.com::c33bc751-cd93-45c0-ad15-94131cb6fb34" providerId="AD" clId="Web-{A895281F-7EBF-EA1B-B731-3398C42BC6BA}" dt="2019-11-13T09:38:45.571" v="58"/>
          <ac:picMkLst>
            <pc:docMk/>
            <pc:sldMk cId="722654167" sldId="286"/>
            <ac:picMk id="4" creationId="{2B9230A6-F70D-4046-BF43-42998B134522}"/>
          </ac:picMkLst>
        </pc:picChg>
        <pc:picChg chg="add del">
          <ac:chgData name="増本 雄斗" userId="S::y-masumoto@solidsphere.onmicrosoft.com::c33bc751-cd93-45c0-ad15-94131cb6fb34" providerId="AD" clId="Web-{A895281F-7EBF-EA1B-B731-3398C42BC6BA}" dt="2019-11-13T09:38:45.555" v="52"/>
          <ac:picMkLst>
            <pc:docMk/>
            <pc:sldMk cId="722654167" sldId="286"/>
            <ac:picMk id="14" creationId="{8CEF15AF-B03E-45DD-A924-888DC90BC801}"/>
          </ac:picMkLst>
        </pc:picChg>
        <pc:picChg chg="add del">
          <ac:chgData name="増本 雄斗" userId="S::y-masumoto@solidsphere.onmicrosoft.com::c33bc751-cd93-45c0-ad15-94131cb6fb34" providerId="AD" clId="Web-{A895281F-7EBF-EA1B-B731-3398C42BC6BA}" dt="2019-11-13T09:38:45.555" v="51"/>
          <ac:picMkLst>
            <pc:docMk/>
            <pc:sldMk cId="722654167" sldId="286"/>
            <ac:picMk id="15" creationId="{02560B8A-2449-422A-A96E-839F7F0BEE8E}"/>
          </ac:picMkLst>
        </pc:picChg>
        <pc:picChg chg="add del">
          <ac:chgData name="増本 雄斗" userId="S::y-masumoto@solidsphere.onmicrosoft.com::c33bc751-cd93-45c0-ad15-94131cb6fb34" providerId="AD" clId="Web-{A895281F-7EBF-EA1B-B731-3398C42BC6BA}" dt="2019-11-13T09:38:45.555" v="50"/>
          <ac:picMkLst>
            <pc:docMk/>
            <pc:sldMk cId="722654167" sldId="286"/>
            <ac:picMk id="16" creationId="{604B45FD-B13E-4607-BEAD-4AD658433024}"/>
          </ac:picMkLst>
        </pc:picChg>
        <pc:picChg chg="add del">
          <ac:chgData name="増本 雄斗" userId="S::y-masumoto@solidsphere.onmicrosoft.com::c33bc751-cd93-45c0-ad15-94131cb6fb34" providerId="AD" clId="Web-{A895281F-7EBF-EA1B-B731-3398C42BC6BA}" dt="2019-11-13T09:38:45.555" v="48"/>
          <ac:picMkLst>
            <pc:docMk/>
            <pc:sldMk cId="722654167" sldId="286"/>
            <ac:picMk id="18" creationId="{AC4E66F7-7379-4152-A409-C01A174D1456}"/>
          </ac:picMkLst>
        </pc:picChg>
        <pc:picChg chg="add mod">
          <ac:chgData name="増本 雄斗" userId="S::y-masumoto@solidsphere.onmicrosoft.com::c33bc751-cd93-45c0-ad15-94131cb6fb34" providerId="AD" clId="Web-{A895281F-7EBF-EA1B-B731-3398C42BC6BA}" dt="2019-11-13T09:39:06.399" v="111" actId="1076"/>
          <ac:picMkLst>
            <pc:docMk/>
            <pc:sldMk cId="722654167" sldId="286"/>
            <ac:picMk id="33" creationId="{0C7B975D-8887-4777-B11D-8894D6AD866D}"/>
          </ac:picMkLst>
        </pc:picChg>
        <pc:picChg chg="add mod">
          <ac:chgData name="増本 雄斗" userId="S::y-masumoto@solidsphere.onmicrosoft.com::c33bc751-cd93-45c0-ad15-94131cb6fb34" providerId="AD" clId="Web-{A895281F-7EBF-EA1B-B731-3398C42BC6BA}" dt="2019-11-13T09:39:06.743" v="117" actId="1076"/>
          <ac:picMkLst>
            <pc:docMk/>
            <pc:sldMk cId="722654167" sldId="286"/>
            <ac:picMk id="39" creationId="{44F915BD-D653-42D4-8763-887F41D0E207}"/>
          </ac:picMkLst>
        </pc:picChg>
        <pc:picChg chg="add mod">
          <ac:chgData name="増本 雄斗" userId="S::y-masumoto@solidsphere.onmicrosoft.com::c33bc751-cd93-45c0-ad15-94131cb6fb34" providerId="AD" clId="Web-{A895281F-7EBF-EA1B-B731-3398C42BC6BA}" dt="2019-11-13T09:39:06.790" v="118" actId="1076"/>
          <ac:picMkLst>
            <pc:docMk/>
            <pc:sldMk cId="722654167" sldId="286"/>
            <ac:picMk id="40" creationId="{4060216C-52CF-46E5-BB9C-4D5E575115D2}"/>
          </ac:picMkLst>
        </pc:picChg>
        <pc:picChg chg="add mod">
          <ac:chgData name="増本 雄斗" userId="S::y-masumoto@solidsphere.onmicrosoft.com::c33bc751-cd93-45c0-ad15-94131cb6fb34" providerId="AD" clId="Web-{A895281F-7EBF-EA1B-B731-3398C42BC6BA}" dt="2019-11-13T09:39:06.837" v="119" actId="1076"/>
          <ac:picMkLst>
            <pc:docMk/>
            <pc:sldMk cId="722654167" sldId="286"/>
            <ac:picMk id="41" creationId="{7DC2C413-A77F-4D41-83D4-35243B82FC9F}"/>
          </ac:picMkLst>
        </pc:picChg>
        <pc:picChg chg="add mod">
          <ac:chgData name="増本 雄斗" userId="S::y-masumoto@solidsphere.onmicrosoft.com::c33bc751-cd93-45c0-ad15-94131cb6fb34" providerId="AD" clId="Web-{A895281F-7EBF-EA1B-B731-3398C42BC6BA}" dt="2019-11-13T09:39:06.930" v="121" actId="1076"/>
          <ac:picMkLst>
            <pc:docMk/>
            <pc:sldMk cId="722654167" sldId="286"/>
            <ac:picMk id="44" creationId="{FE69DB85-05B3-4C80-A663-C849231208D0}"/>
          </ac:picMkLst>
        </pc:picChg>
        <pc:picChg chg="del">
          <ac:chgData name="増本 雄斗" userId="S::y-masumoto@solidsphere.onmicrosoft.com::c33bc751-cd93-45c0-ad15-94131cb6fb34" providerId="AD" clId="Web-{A895281F-7EBF-EA1B-B731-3398C42BC6BA}" dt="2019-11-13T09:38:51.477" v="79"/>
          <ac:picMkLst>
            <pc:docMk/>
            <pc:sldMk cId="722654167" sldId="286"/>
            <ac:picMk id="136" creationId="{9F08EA24-89AB-F249-A1E7-8F3A16BD41DE}"/>
          </ac:picMkLst>
        </pc:picChg>
        <pc:picChg chg="del">
          <ac:chgData name="増本 雄斗" userId="S::y-masumoto@solidsphere.onmicrosoft.com::c33bc751-cd93-45c0-ad15-94131cb6fb34" providerId="AD" clId="Web-{A895281F-7EBF-EA1B-B731-3398C42BC6BA}" dt="2019-11-13T09:38:51.477" v="78"/>
          <ac:picMkLst>
            <pc:docMk/>
            <pc:sldMk cId="722654167" sldId="286"/>
            <ac:picMk id="137" creationId="{11293DE2-7177-2A49-AEDF-BC89BD5C7106}"/>
          </ac:picMkLst>
        </pc:picChg>
        <pc:picChg chg="del">
          <ac:chgData name="増本 雄斗" userId="S::y-masumoto@solidsphere.onmicrosoft.com::c33bc751-cd93-45c0-ad15-94131cb6fb34" providerId="AD" clId="Web-{A895281F-7EBF-EA1B-B731-3398C42BC6BA}" dt="2019-11-13T09:38:51.477" v="77"/>
          <ac:picMkLst>
            <pc:docMk/>
            <pc:sldMk cId="722654167" sldId="286"/>
            <ac:picMk id="138" creationId="{906C71C0-99AE-B742-BE2A-EDBD48118411}"/>
          </ac:picMkLst>
        </pc:picChg>
        <pc:picChg chg="del">
          <ac:chgData name="増本 雄斗" userId="S::y-masumoto@solidsphere.onmicrosoft.com::c33bc751-cd93-45c0-ad15-94131cb6fb34" providerId="AD" clId="Web-{A895281F-7EBF-EA1B-B731-3398C42BC6BA}" dt="2019-11-13T09:38:51.477" v="75"/>
          <ac:picMkLst>
            <pc:docMk/>
            <pc:sldMk cId="722654167" sldId="286"/>
            <ac:picMk id="140" creationId="{CE634006-11B7-7E4B-8236-D1DD7996BEFB}"/>
          </ac:picMkLst>
        </pc:picChg>
        <pc:picChg chg="del">
          <ac:chgData name="増本 雄斗" userId="S::y-masumoto@solidsphere.onmicrosoft.com::c33bc751-cd93-45c0-ad15-94131cb6fb34" providerId="AD" clId="Web-{A895281F-7EBF-EA1B-B731-3398C42BC6BA}" dt="2019-11-13T09:38:51.477" v="72"/>
          <ac:picMkLst>
            <pc:docMk/>
            <pc:sldMk cId="722654167" sldId="286"/>
            <ac:picMk id="175" creationId="{62A2FDE7-986F-4743-88A2-CE97046A91ED}"/>
          </ac:picMkLst>
        </pc:picChg>
      </pc:sldChg>
    </pc:docChg>
  </pc:docChgLst>
  <pc:docChgLst>
    <pc:chgData name="増本 雄斗" userId="S::y-masumoto@solidsphere.onmicrosoft.com::c33bc751-cd93-45c0-ad15-94131cb6fb34" providerId="AD" clId="Web-{D49B9A83-E5D0-78FB-143E-819F45992028}"/>
    <pc:docChg chg="modSld">
      <pc:chgData name="増本 雄斗" userId="S::y-masumoto@solidsphere.onmicrosoft.com::c33bc751-cd93-45c0-ad15-94131cb6fb34" providerId="AD" clId="Web-{D49B9A83-E5D0-78FB-143E-819F45992028}" dt="2019-11-21T08:42:53.768" v="6" actId="20577"/>
      <pc:docMkLst>
        <pc:docMk/>
      </pc:docMkLst>
      <pc:sldChg chg="addSp delSp modSp">
        <pc:chgData name="増本 雄斗" userId="S::y-masumoto@solidsphere.onmicrosoft.com::c33bc751-cd93-45c0-ad15-94131cb6fb34" providerId="AD" clId="Web-{D49B9A83-E5D0-78FB-143E-819F45992028}" dt="2019-11-21T08:20:53.817" v="1"/>
        <pc:sldMkLst>
          <pc:docMk/>
          <pc:sldMk cId="1689989184" sldId="297"/>
        </pc:sldMkLst>
        <pc:picChg chg="add del mod">
          <ac:chgData name="増本 雄斗" userId="S::y-masumoto@solidsphere.onmicrosoft.com::c33bc751-cd93-45c0-ad15-94131cb6fb34" providerId="AD" clId="Web-{D49B9A83-E5D0-78FB-143E-819F45992028}" dt="2019-11-21T08:20:53.817" v="1"/>
          <ac:picMkLst>
            <pc:docMk/>
            <pc:sldMk cId="1689989184" sldId="297"/>
            <ac:picMk id="3" creationId="{98C171C5-0F32-4C58-A269-C86253190DB5}"/>
          </ac:picMkLst>
        </pc:picChg>
      </pc:sldChg>
      <pc:sldChg chg="modSp">
        <pc:chgData name="増本 雄斗" userId="S::y-masumoto@solidsphere.onmicrosoft.com::c33bc751-cd93-45c0-ad15-94131cb6fb34" providerId="AD" clId="Web-{D49B9A83-E5D0-78FB-143E-819F45992028}" dt="2019-11-21T08:42:53.768" v="6" actId="20577"/>
        <pc:sldMkLst>
          <pc:docMk/>
          <pc:sldMk cId="3772347012" sldId="300"/>
        </pc:sldMkLst>
        <pc:spChg chg="mod">
          <ac:chgData name="増本 雄斗" userId="S::y-masumoto@solidsphere.onmicrosoft.com::c33bc751-cd93-45c0-ad15-94131cb6fb34" providerId="AD" clId="Web-{D49B9A83-E5D0-78FB-143E-819F45992028}" dt="2019-11-21T08:42:53.768" v="6" actId="20577"/>
          <ac:spMkLst>
            <pc:docMk/>
            <pc:sldMk cId="3772347012" sldId="300"/>
            <ac:spMk id="11" creationId="{FCFB7230-5330-4DFA-BF0C-4F33353AD3F0}"/>
          </ac:spMkLst>
        </pc:spChg>
      </pc:sldChg>
    </pc:docChg>
  </pc:docChgLst>
  <pc:docChgLst>
    <pc:chgData name="宮田 真吾" userId="4ba5a9ab-51ce-4310-98ef-e7601ee4f061" providerId="ADAL" clId="{8AB1176A-8846-B94A-BD6F-A2D051F34C32}"/>
    <pc:docChg chg="undo custSel modSld">
      <pc:chgData name="宮田 真吾" userId="4ba5a9ab-51ce-4310-98ef-e7601ee4f061" providerId="ADAL" clId="{8AB1176A-8846-B94A-BD6F-A2D051F34C32}" dt="2019-12-09T02:45:46.996" v="1" actId="1076"/>
      <pc:docMkLst>
        <pc:docMk/>
      </pc:docMkLst>
      <pc:sldChg chg="modSp">
        <pc:chgData name="宮田 真吾" userId="4ba5a9ab-51ce-4310-98ef-e7601ee4f061" providerId="ADAL" clId="{8AB1176A-8846-B94A-BD6F-A2D051F34C32}" dt="2019-12-09T02:45:46.996" v="1" actId="1076"/>
        <pc:sldMkLst>
          <pc:docMk/>
          <pc:sldMk cId="4010007142" sldId="310"/>
        </pc:sldMkLst>
        <pc:cxnChg chg="mod">
          <ac:chgData name="宮田 真吾" userId="4ba5a9ab-51ce-4310-98ef-e7601ee4f061" providerId="ADAL" clId="{8AB1176A-8846-B94A-BD6F-A2D051F34C32}" dt="2019-12-09T02:45:46.996" v="1" actId="1076"/>
          <ac:cxnSpMkLst>
            <pc:docMk/>
            <pc:sldMk cId="4010007142" sldId="310"/>
            <ac:cxnSpMk id="88" creationId="{EC706E47-8BCD-496F-8D4D-7FACDA3284EE}"/>
          </ac:cxnSpMkLst>
        </pc:cxnChg>
      </pc:sldChg>
    </pc:docChg>
  </pc:docChgLst>
  <pc:docChgLst>
    <pc:chgData name="宮田 真吾" userId="S::s-miyata@solidsphere.onmicrosoft.com::4ba5a9ab-51ce-4310-98ef-e7601ee4f061" providerId="AD" clId="Web-{37985CB5-A235-89B3-AC9F-ABF8741D13E4}"/>
    <pc:docChg chg="modSld">
      <pc:chgData name="宮田 真吾" userId="S::s-miyata@solidsphere.onmicrosoft.com::4ba5a9ab-51ce-4310-98ef-e7601ee4f061" providerId="AD" clId="Web-{37985CB5-A235-89B3-AC9F-ABF8741D13E4}" dt="2019-11-29T00:19:46.931" v="1"/>
      <pc:docMkLst>
        <pc:docMk/>
      </pc:docMkLst>
      <pc:sldChg chg="modSp">
        <pc:chgData name="宮田 真吾" userId="S::s-miyata@solidsphere.onmicrosoft.com::4ba5a9ab-51ce-4310-98ef-e7601ee4f061" providerId="AD" clId="Web-{37985CB5-A235-89B3-AC9F-ABF8741D13E4}" dt="2019-11-29T00:19:38.179" v="0"/>
        <pc:sldMkLst>
          <pc:docMk/>
          <pc:sldMk cId="3772347012" sldId="300"/>
        </pc:sldMkLst>
        <pc:spChg chg="mod">
          <ac:chgData name="宮田 真吾" userId="S::s-miyata@solidsphere.onmicrosoft.com::4ba5a9ab-51ce-4310-98ef-e7601ee4f061" providerId="AD" clId="Web-{37985CB5-A235-89B3-AC9F-ABF8741D13E4}" dt="2019-11-29T00:19:38.179" v="0"/>
          <ac:spMkLst>
            <pc:docMk/>
            <pc:sldMk cId="3772347012" sldId="300"/>
            <ac:spMk id="12" creationId="{541E6206-F93F-4428-94E2-64287726CCEA}"/>
          </ac:spMkLst>
        </pc:spChg>
      </pc:sldChg>
      <pc:sldChg chg="modSp">
        <pc:chgData name="宮田 真吾" userId="S::s-miyata@solidsphere.onmicrosoft.com::4ba5a9ab-51ce-4310-98ef-e7601ee4f061" providerId="AD" clId="Web-{37985CB5-A235-89B3-AC9F-ABF8741D13E4}" dt="2019-11-29T00:19:46.931" v="1"/>
        <pc:sldMkLst>
          <pc:docMk/>
          <pc:sldMk cId="1642236410" sldId="305"/>
        </pc:sldMkLst>
        <pc:spChg chg="mod">
          <ac:chgData name="宮田 真吾" userId="S::s-miyata@solidsphere.onmicrosoft.com::4ba5a9ab-51ce-4310-98ef-e7601ee4f061" providerId="AD" clId="Web-{37985CB5-A235-89B3-AC9F-ABF8741D13E4}" dt="2019-11-29T00:19:46.931" v="1"/>
          <ac:spMkLst>
            <pc:docMk/>
            <pc:sldMk cId="1642236410" sldId="305"/>
            <ac:spMk id="12" creationId="{541E6206-F93F-4428-94E2-64287726CCEA}"/>
          </ac:spMkLst>
        </pc:spChg>
      </pc:sldChg>
    </pc:docChg>
  </pc:docChgLst>
  <pc:docChgLst>
    <pc:chgData name="増本 雄斗" userId="S::y-masumoto@solidsphere.onmicrosoft.com::c33bc751-cd93-45c0-ad15-94131cb6fb34" providerId="AD" clId="Web-{CDD5D9D2-A6BF-33E1-53BF-477D8B1413A0}"/>
    <pc:docChg chg="modSld">
      <pc:chgData name="増本 雄斗" userId="S::y-masumoto@solidsphere.onmicrosoft.com::c33bc751-cd93-45c0-ad15-94131cb6fb34" providerId="AD" clId="Web-{CDD5D9D2-A6BF-33E1-53BF-477D8B1413A0}" dt="2019-11-13T03:36:06.298" v="7" actId="1076"/>
      <pc:docMkLst>
        <pc:docMk/>
      </pc:docMkLst>
      <pc:sldChg chg="modSp">
        <pc:chgData name="増本 雄斗" userId="S::y-masumoto@solidsphere.onmicrosoft.com::c33bc751-cd93-45c0-ad15-94131cb6fb34" providerId="AD" clId="Web-{CDD5D9D2-A6BF-33E1-53BF-477D8B1413A0}" dt="2019-11-13T03:36:06.298" v="7" actId="1076"/>
        <pc:sldMkLst>
          <pc:docMk/>
          <pc:sldMk cId="2838539226" sldId="275"/>
        </pc:sldMkLst>
        <pc:grpChg chg="mod">
          <ac:chgData name="増本 雄斗" userId="S::y-masumoto@solidsphere.onmicrosoft.com::c33bc751-cd93-45c0-ad15-94131cb6fb34" providerId="AD" clId="Web-{CDD5D9D2-A6BF-33E1-53BF-477D8B1413A0}" dt="2019-11-13T03:36:06.298" v="7" actId="1076"/>
          <ac:grpSpMkLst>
            <pc:docMk/>
            <pc:sldMk cId="2838539226" sldId="275"/>
            <ac:grpSpMk id="110" creationId="{E5F180D9-6909-F047-B2F0-A624CAFE089E}"/>
          </ac:grpSpMkLst>
        </pc:grpChg>
      </pc:sldChg>
    </pc:docChg>
  </pc:docChgLst>
  <pc:docChgLst>
    <pc:chgData name="増本 雄斗" userId="S::y-masumoto@solidsphere.onmicrosoft.com::c33bc751-cd93-45c0-ad15-94131cb6fb34" providerId="AD" clId="Web-{DF4E5B69-EB01-7207-D5B9-01AD88D1BCF6}"/>
    <pc:docChg chg="delSld modSld">
      <pc:chgData name="増本 雄斗" userId="S::y-masumoto@solidsphere.onmicrosoft.com::c33bc751-cd93-45c0-ad15-94131cb6fb34" providerId="AD" clId="Web-{DF4E5B69-EB01-7207-D5B9-01AD88D1BCF6}" dt="2019-12-05T05:28:42.394" v="208"/>
      <pc:docMkLst>
        <pc:docMk/>
      </pc:docMkLst>
      <pc:sldChg chg="modSp">
        <pc:chgData name="増本 雄斗" userId="S::y-masumoto@solidsphere.onmicrosoft.com::c33bc751-cd93-45c0-ad15-94131cb6fb34" providerId="AD" clId="Web-{DF4E5B69-EB01-7207-D5B9-01AD88D1BCF6}" dt="2019-12-05T05:28:42.394" v="208"/>
        <pc:sldMkLst>
          <pc:docMk/>
          <pc:sldMk cId="1438009587" sldId="270"/>
        </pc:sldMkLst>
        <pc:graphicFrameChg chg="mod modGraphic">
          <ac:chgData name="増本 雄斗" userId="S::y-masumoto@solidsphere.onmicrosoft.com::c33bc751-cd93-45c0-ad15-94131cb6fb34" providerId="AD" clId="Web-{DF4E5B69-EB01-7207-D5B9-01AD88D1BCF6}" dt="2019-12-05T05:28:42.394" v="208"/>
          <ac:graphicFrameMkLst>
            <pc:docMk/>
            <pc:sldMk cId="1438009587" sldId="270"/>
            <ac:graphicFrameMk id="43" creationId="{E6AEA78D-08BD-4515-B35D-A340838DE4E3}"/>
          </ac:graphicFrameMkLst>
        </pc:graphicFrameChg>
      </pc:sldChg>
      <pc:sldChg chg="delSp">
        <pc:chgData name="増本 雄斗" userId="S::y-masumoto@solidsphere.onmicrosoft.com::c33bc751-cd93-45c0-ad15-94131cb6fb34" providerId="AD" clId="Web-{DF4E5B69-EB01-7207-D5B9-01AD88D1BCF6}" dt="2019-12-05T05:24:35.895" v="30"/>
        <pc:sldMkLst>
          <pc:docMk/>
          <pc:sldMk cId="3607746464" sldId="277"/>
        </pc:sldMkLst>
        <pc:spChg chg="del">
          <ac:chgData name="増本 雄斗" userId="S::y-masumoto@solidsphere.onmicrosoft.com::c33bc751-cd93-45c0-ad15-94131cb6fb34" providerId="AD" clId="Web-{DF4E5B69-EB01-7207-D5B9-01AD88D1BCF6}" dt="2019-12-05T05:24:35.895" v="30"/>
          <ac:spMkLst>
            <pc:docMk/>
            <pc:sldMk cId="3607746464" sldId="277"/>
            <ac:spMk id="3" creationId="{A8AEA95C-DCF1-9246-972A-BF726FF08506}"/>
          </ac:spMkLst>
        </pc:spChg>
      </pc:sldChg>
      <pc:sldChg chg="modSp">
        <pc:chgData name="増本 雄斗" userId="S::y-masumoto@solidsphere.onmicrosoft.com::c33bc751-cd93-45c0-ad15-94131cb6fb34" providerId="AD" clId="Web-{DF4E5B69-EB01-7207-D5B9-01AD88D1BCF6}" dt="2019-12-05T05:24:22.879" v="27" actId="20577"/>
        <pc:sldMkLst>
          <pc:docMk/>
          <pc:sldMk cId="4274836760" sldId="283"/>
        </pc:sldMkLst>
        <pc:spChg chg="mod">
          <ac:chgData name="増本 雄斗" userId="S::y-masumoto@solidsphere.onmicrosoft.com::c33bc751-cd93-45c0-ad15-94131cb6fb34" providerId="AD" clId="Web-{DF4E5B69-EB01-7207-D5B9-01AD88D1BCF6}" dt="2019-12-05T05:24:22.879" v="27" actId="20577"/>
          <ac:spMkLst>
            <pc:docMk/>
            <pc:sldMk cId="4274836760" sldId="283"/>
            <ac:spMk id="170" creationId="{02219827-1FF8-3449-A830-0E575BF285DC}"/>
          </ac:spMkLst>
        </pc:spChg>
      </pc:sldChg>
      <pc:sldChg chg="modSp">
        <pc:chgData name="増本 雄斗" userId="S::y-masumoto@solidsphere.onmicrosoft.com::c33bc751-cd93-45c0-ad15-94131cb6fb34" providerId="AD" clId="Web-{DF4E5B69-EB01-7207-D5B9-01AD88D1BCF6}" dt="2019-12-05T05:24:29.817" v="29" actId="20577"/>
        <pc:sldMkLst>
          <pc:docMk/>
          <pc:sldMk cId="722654167" sldId="286"/>
        </pc:sldMkLst>
        <pc:spChg chg="mod">
          <ac:chgData name="増本 雄斗" userId="S::y-masumoto@solidsphere.onmicrosoft.com::c33bc751-cd93-45c0-ad15-94131cb6fb34" providerId="AD" clId="Web-{DF4E5B69-EB01-7207-D5B9-01AD88D1BCF6}" dt="2019-12-05T05:24:29.817" v="29" actId="20577"/>
          <ac:spMkLst>
            <pc:docMk/>
            <pc:sldMk cId="722654167" sldId="286"/>
            <ac:spMk id="170" creationId="{02219827-1FF8-3449-A830-0E575BF285DC}"/>
          </ac:spMkLst>
        </pc:spChg>
      </pc:sldChg>
      <pc:sldChg chg="delSp">
        <pc:chgData name="増本 雄斗" userId="S::y-masumoto@solidsphere.onmicrosoft.com::c33bc751-cd93-45c0-ad15-94131cb6fb34" providerId="AD" clId="Web-{DF4E5B69-EB01-7207-D5B9-01AD88D1BCF6}" dt="2019-11-29T10:53:30.547" v="12"/>
        <pc:sldMkLst>
          <pc:docMk/>
          <pc:sldMk cId="1348475680" sldId="311"/>
        </pc:sldMkLst>
        <pc:spChg chg="del">
          <ac:chgData name="増本 雄斗" userId="S::y-masumoto@solidsphere.onmicrosoft.com::c33bc751-cd93-45c0-ad15-94131cb6fb34" providerId="AD" clId="Web-{DF4E5B69-EB01-7207-D5B9-01AD88D1BCF6}" dt="2019-11-29T10:53:30.547" v="12"/>
          <ac:spMkLst>
            <pc:docMk/>
            <pc:sldMk cId="1348475680" sldId="311"/>
            <ac:spMk id="118" creationId="{052A7BF5-E015-094E-92B0-A40262D96762}"/>
          </ac:spMkLst>
        </pc:spChg>
      </pc:sldChg>
    </pc:docChg>
  </pc:docChgLst>
  <pc:docChgLst>
    <pc:chgData name="増本 雄斗" userId="S::y-masumoto@solidsphere.onmicrosoft.com::c33bc751-cd93-45c0-ad15-94131cb6fb34" providerId="AD" clId="Web-{6E8AA079-939C-17D4-95EE-F3E624FA19C8}"/>
    <pc:docChg chg="modSld">
      <pc:chgData name="増本 雄斗" userId="S::y-masumoto@solidsphere.onmicrosoft.com::c33bc751-cd93-45c0-ad15-94131cb6fb34" providerId="AD" clId="Web-{6E8AA079-939C-17D4-95EE-F3E624FA19C8}" dt="2019-12-18T05:40:45.464" v="75"/>
      <pc:docMkLst>
        <pc:docMk/>
      </pc:docMkLst>
      <pc:sldChg chg="modSp">
        <pc:chgData name="増本 雄斗" userId="S::y-masumoto@solidsphere.onmicrosoft.com::c33bc751-cd93-45c0-ad15-94131cb6fb34" providerId="AD" clId="Web-{6E8AA079-939C-17D4-95EE-F3E624FA19C8}" dt="2019-12-18T05:40:45.464" v="75"/>
        <pc:sldMkLst>
          <pc:docMk/>
          <pc:sldMk cId="1438009587" sldId="270"/>
        </pc:sldMkLst>
        <pc:graphicFrameChg chg="mod modGraphic">
          <ac:chgData name="増本 雄斗" userId="S::y-masumoto@solidsphere.onmicrosoft.com::c33bc751-cd93-45c0-ad15-94131cb6fb34" providerId="AD" clId="Web-{6E8AA079-939C-17D4-95EE-F3E624FA19C8}" dt="2019-12-18T05:40:45.464" v="75"/>
          <ac:graphicFrameMkLst>
            <pc:docMk/>
            <pc:sldMk cId="1438009587" sldId="270"/>
            <ac:graphicFrameMk id="3" creationId="{0A2B0D0B-2D92-4BE1-9923-42307459ABFC}"/>
          </ac:graphicFrameMkLst>
        </pc:graphicFrameChg>
      </pc:sldChg>
    </pc:docChg>
  </pc:docChgLst>
  <pc:docChgLst>
    <pc:chgData name="宮田 真吾" userId="4ba5a9ab-51ce-4310-98ef-e7601ee4f061" providerId="ADAL" clId="{24B30989-541F-AA43-AD20-CC95F260F8D7}"/>
    <pc:docChg chg="undo custSel addSld modSld">
      <pc:chgData name="宮田 真吾" userId="4ba5a9ab-51ce-4310-98ef-e7601ee4f061" providerId="ADAL" clId="{24B30989-541F-AA43-AD20-CC95F260F8D7}" dt="2019-12-03T08:55:00.313" v="2"/>
      <pc:docMkLst>
        <pc:docMk/>
      </pc:docMkLst>
      <pc:sldChg chg="addSp delSp">
        <pc:chgData name="宮田 真吾" userId="4ba5a9ab-51ce-4310-98ef-e7601ee4f061" providerId="ADAL" clId="{24B30989-541F-AA43-AD20-CC95F260F8D7}" dt="2019-12-03T08:55:00.313" v="2"/>
        <pc:sldMkLst>
          <pc:docMk/>
          <pc:sldMk cId="1642236410" sldId="305"/>
        </pc:sldMkLst>
        <pc:inkChg chg="add del">
          <ac:chgData name="宮田 真吾" userId="4ba5a9ab-51ce-4310-98ef-e7601ee4f061" providerId="ADAL" clId="{24B30989-541F-AA43-AD20-CC95F260F8D7}" dt="2019-12-03T08:55:00.313" v="2"/>
          <ac:inkMkLst>
            <pc:docMk/>
            <pc:sldMk cId="1642236410" sldId="305"/>
            <ac:inkMk id="3" creationId="{26AD7DCA-4385-7A41-92CB-D2EFFE0AE2CE}"/>
          </ac:inkMkLst>
        </pc:inkChg>
      </pc:sldChg>
    </pc:docChg>
  </pc:docChgLst>
  <pc:docChgLst>
    <pc:chgData name="増本 雄斗" userId="S::y-masumoto@solidsphere.onmicrosoft.com::c33bc751-cd93-45c0-ad15-94131cb6fb34" providerId="AD" clId="Web-{E2FB640E-927A-5964-0118-96E5DE3C3E76}"/>
    <pc:docChg chg="modSld">
      <pc:chgData name="増本 雄斗" userId="S::y-masumoto@solidsphere.onmicrosoft.com::c33bc751-cd93-45c0-ad15-94131cb6fb34" providerId="AD" clId="Web-{E2FB640E-927A-5964-0118-96E5DE3C3E76}" dt="2020-01-22T06:41:03.050" v="301" actId="1076"/>
      <pc:docMkLst>
        <pc:docMk/>
      </pc:docMkLst>
      <pc:sldChg chg="modSp">
        <pc:chgData name="増本 雄斗" userId="S::y-masumoto@solidsphere.onmicrosoft.com::c33bc751-cd93-45c0-ad15-94131cb6fb34" providerId="AD" clId="Web-{E2FB640E-927A-5964-0118-96E5DE3C3E76}" dt="2020-01-22T06:35:14.832" v="297"/>
        <pc:sldMkLst>
          <pc:docMk/>
          <pc:sldMk cId="1438009587" sldId="270"/>
        </pc:sldMkLst>
        <pc:graphicFrameChg chg="mod modGraphic">
          <ac:chgData name="増本 雄斗" userId="S::y-masumoto@solidsphere.onmicrosoft.com::c33bc751-cd93-45c0-ad15-94131cb6fb34" providerId="AD" clId="Web-{E2FB640E-927A-5964-0118-96E5DE3C3E76}" dt="2020-01-22T06:35:14.832" v="297"/>
          <ac:graphicFrameMkLst>
            <pc:docMk/>
            <pc:sldMk cId="1438009587" sldId="270"/>
            <ac:graphicFrameMk id="3" creationId="{0A2B0D0B-2D92-4BE1-9923-42307459ABFC}"/>
          </ac:graphicFrameMkLst>
        </pc:graphicFrameChg>
      </pc:sldChg>
      <pc:sldChg chg="delSp modSp">
        <pc:chgData name="増本 雄斗" userId="S::y-masumoto@solidsphere.onmicrosoft.com::c33bc751-cd93-45c0-ad15-94131cb6fb34" providerId="AD" clId="Web-{E2FB640E-927A-5964-0118-96E5DE3C3E76}" dt="2020-01-22T06:41:03.050" v="301" actId="1076"/>
        <pc:sldMkLst>
          <pc:docMk/>
          <pc:sldMk cId="1894109844" sldId="285"/>
        </pc:sldMkLst>
        <pc:spChg chg="mod">
          <ac:chgData name="増本 雄斗" userId="S::y-masumoto@solidsphere.onmicrosoft.com::c33bc751-cd93-45c0-ad15-94131cb6fb34" providerId="AD" clId="Web-{E2FB640E-927A-5964-0118-96E5DE3C3E76}" dt="2020-01-22T06:41:03.050" v="301" actId="1076"/>
          <ac:spMkLst>
            <pc:docMk/>
            <pc:sldMk cId="1894109844" sldId="285"/>
            <ac:spMk id="2" creationId="{335C9AAD-CCE4-4B4D-9064-8162795A1ADB}"/>
          </ac:spMkLst>
        </pc:spChg>
        <pc:spChg chg="del">
          <ac:chgData name="増本 雄斗" userId="S::y-masumoto@solidsphere.onmicrosoft.com::c33bc751-cd93-45c0-ad15-94131cb6fb34" providerId="AD" clId="Web-{E2FB640E-927A-5964-0118-96E5DE3C3E76}" dt="2020-01-22T06:40:52.300" v="298"/>
          <ac:spMkLst>
            <pc:docMk/>
            <pc:sldMk cId="1894109844" sldId="285"/>
            <ac:spMk id="33" creationId="{251CA305-851D-2C48-8C0B-C7495DC6652A}"/>
          </ac:spMkLst>
        </pc:spChg>
        <pc:spChg chg="mod">
          <ac:chgData name="増本 雄斗" userId="S::y-masumoto@solidsphere.onmicrosoft.com::c33bc751-cd93-45c0-ad15-94131cb6fb34" providerId="AD" clId="Web-{E2FB640E-927A-5964-0118-96E5DE3C3E76}" dt="2020-01-22T06:41:03.003" v="299" actId="1076"/>
          <ac:spMkLst>
            <pc:docMk/>
            <pc:sldMk cId="1894109844" sldId="285"/>
            <ac:spMk id="35" creationId="{FEC95F53-F3BE-B54F-81BE-057F1021A8F9}"/>
          </ac:spMkLst>
        </pc:spChg>
        <pc:spChg chg="mod">
          <ac:chgData name="増本 雄斗" userId="S::y-masumoto@solidsphere.onmicrosoft.com::c33bc751-cd93-45c0-ad15-94131cb6fb34" providerId="AD" clId="Web-{E2FB640E-927A-5964-0118-96E5DE3C3E76}" dt="2020-01-22T06:41:03.019" v="300" actId="1076"/>
          <ac:spMkLst>
            <pc:docMk/>
            <pc:sldMk cId="1894109844" sldId="285"/>
            <ac:spMk id="40" creationId="{E44B0685-07DE-4463-9C46-3DA4512A26EF}"/>
          </ac:spMkLst>
        </pc:spChg>
      </pc:sldChg>
    </pc:docChg>
  </pc:docChgLst>
  <pc:docChgLst>
    <pc:chgData name="増本 雄斗" userId="c33bc751-cd93-45c0-ad15-94131cb6fb34" providerId="ADAL" clId="{257A5524-15F4-3548-A109-91A88C839CE5}"/>
    <pc:docChg chg="undo custSel addSld delSld modSld sldOrd">
      <pc:chgData name="増本 雄斗" userId="c33bc751-cd93-45c0-ad15-94131cb6fb34" providerId="ADAL" clId="{257A5524-15F4-3548-A109-91A88C839CE5}" dt="2019-12-26T16:37:00.842" v="16119" actId="20577"/>
      <pc:docMkLst>
        <pc:docMk/>
      </pc:docMkLst>
      <pc:sldChg chg="addSp delSp modSp">
        <pc:chgData name="増本 雄斗" userId="c33bc751-cd93-45c0-ad15-94131cb6fb34" providerId="ADAL" clId="{257A5524-15F4-3548-A109-91A88C839CE5}" dt="2019-11-20T10:04:44.316" v="12072"/>
        <pc:sldMkLst>
          <pc:docMk/>
          <pc:sldMk cId="1276277182" sldId="256"/>
        </pc:sldMkLst>
        <pc:spChg chg="mod">
          <ac:chgData name="増本 雄斗" userId="c33bc751-cd93-45c0-ad15-94131cb6fb34" providerId="ADAL" clId="{257A5524-15F4-3548-A109-91A88C839CE5}" dt="2019-11-13T07:58:00.399" v="3964" actId="14100"/>
          <ac:spMkLst>
            <pc:docMk/>
            <pc:sldMk cId="1276277182" sldId="256"/>
            <ac:spMk id="2" creationId="{7B80CDB3-52BA-DC49-A85C-80F4A09EDD73}"/>
          </ac:spMkLst>
        </pc:spChg>
        <pc:spChg chg="mod">
          <ac:chgData name="増本 雄斗" userId="c33bc751-cd93-45c0-ad15-94131cb6fb34" providerId="ADAL" clId="{257A5524-15F4-3548-A109-91A88C839CE5}" dt="2019-11-13T05:02:33.931" v="451" actId="1076"/>
          <ac:spMkLst>
            <pc:docMk/>
            <pc:sldMk cId="1276277182" sldId="256"/>
            <ac:spMk id="7" creationId="{35A12592-D303-410D-92AC-C84CB8B887A0}"/>
          </ac:spMkLst>
        </pc:spChg>
        <pc:spChg chg="mod">
          <ac:chgData name="増本 雄斗" userId="c33bc751-cd93-45c0-ad15-94131cb6fb34" providerId="ADAL" clId="{257A5524-15F4-3548-A109-91A88C839CE5}" dt="2019-11-13T05:02:33.931" v="451" actId="1076"/>
          <ac:spMkLst>
            <pc:docMk/>
            <pc:sldMk cId="1276277182" sldId="256"/>
            <ac:spMk id="8" creationId="{D5ED2F51-CE4D-4595-A12A-9EA4EB204521}"/>
          </ac:spMkLst>
        </pc:spChg>
        <pc:spChg chg="mod">
          <ac:chgData name="増本 雄斗" userId="c33bc751-cd93-45c0-ad15-94131cb6fb34" providerId="ADAL" clId="{257A5524-15F4-3548-A109-91A88C839CE5}" dt="2019-11-20T10:04:44.316" v="12072"/>
          <ac:spMkLst>
            <pc:docMk/>
            <pc:sldMk cId="1276277182" sldId="256"/>
            <ac:spMk id="10" creationId="{36B3A9B8-3D5C-4611-A27C-64C290170411}"/>
          </ac:spMkLst>
        </pc:spChg>
        <pc:spChg chg="mod">
          <ac:chgData name="増本 雄斗" userId="c33bc751-cd93-45c0-ad15-94131cb6fb34" providerId="ADAL" clId="{257A5524-15F4-3548-A109-91A88C839CE5}" dt="2019-11-13T05:02:33.931" v="451" actId="1076"/>
          <ac:spMkLst>
            <pc:docMk/>
            <pc:sldMk cId="1276277182" sldId="256"/>
            <ac:spMk id="11" creationId="{44A58396-7E0D-486E-A018-646F2822FB36}"/>
          </ac:spMkLst>
        </pc:spChg>
        <pc:spChg chg="mod">
          <ac:chgData name="増本 雄斗" userId="c33bc751-cd93-45c0-ad15-94131cb6fb34" providerId="ADAL" clId="{257A5524-15F4-3548-A109-91A88C839CE5}" dt="2019-11-13T05:02:33.931" v="451" actId="1076"/>
          <ac:spMkLst>
            <pc:docMk/>
            <pc:sldMk cId="1276277182" sldId="256"/>
            <ac:spMk id="14" creationId="{6BA58C0D-30C9-42A0-9572-024D74BD5E0D}"/>
          </ac:spMkLst>
        </pc:spChg>
        <pc:spChg chg="mod">
          <ac:chgData name="増本 雄斗" userId="c33bc751-cd93-45c0-ad15-94131cb6fb34" providerId="ADAL" clId="{257A5524-15F4-3548-A109-91A88C839CE5}" dt="2019-11-13T05:02:33.931" v="451" actId="1076"/>
          <ac:spMkLst>
            <pc:docMk/>
            <pc:sldMk cId="1276277182" sldId="256"/>
            <ac:spMk id="15" creationId="{0A68C70D-DAA2-4C23-86A4-A35AEE560E62}"/>
          </ac:spMkLst>
        </pc:spChg>
        <pc:spChg chg="mod">
          <ac:chgData name="増本 雄斗" userId="c33bc751-cd93-45c0-ad15-94131cb6fb34" providerId="ADAL" clId="{257A5524-15F4-3548-A109-91A88C839CE5}" dt="2019-11-13T07:49:52.969" v="3547" actId="20577"/>
          <ac:spMkLst>
            <pc:docMk/>
            <pc:sldMk cId="1276277182" sldId="256"/>
            <ac:spMk id="42" creationId="{0EAC0BA1-0B77-4B19-A9A4-872CA309DBB0}"/>
          </ac:spMkLst>
        </pc:spChg>
        <pc:spChg chg="add del mod">
          <ac:chgData name="増本 雄斗" userId="c33bc751-cd93-45c0-ad15-94131cb6fb34" providerId="ADAL" clId="{257A5524-15F4-3548-A109-91A88C839CE5}" dt="2019-11-13T05:03:02.032" v="454" actId="478"/>
          <ac:spMkLst>
            <pc:docMk/>
            <pc:sldMk cId="1276277182" sldId="256"/>
            <ac:spMk id="47" creationId="{1ED4D1E7-5C9E-AC43-A199-BFF534C325CB}"/>
          </ac:spMkLst>
        </pc:spChg>
        <pc:spChg chg="add mod">
          <ac:chgData name="増本 雄斗" userId="c33bc751-cd93-45c0-ad15-94131cb6fb34" providerId="ADAL" clId="{257A5524-15F4-3548-A109-91A88C839CE5}" dt="2019-11-13T05:05:55.852" v="484" actId="20577"/>
          <ac:spMkLst>
            <pc:docMk/>
            <pc:sldMk cId="1276277182" sldId="256"/>
            <ac:spMk id="48" creationId="{0E55461D-F457-D54E-A4D7-BAB3292721CA}"/>
          </ac:spMkLst>
        </pc:spChg>
        <pc:spChg chg="add mod">
          <ac:chgData name="増本 雄斗" userId="c33bc751-cd93-45c0-ad15-94131cb6fb34" providerId="ADAL" clId="{257A5524-15F4-3548-A109-91A88C839CE5}" dt="2019-11-13T08:15:26.069" v="4226"/>
          <ac:spMkLst>
            <pc:docMk/>
            <pc:sldMk cId="1276277182" sldId="256"/>
            <ac:spMk id="49" creationId="{874EEE86-40AB-9742-A5E3-D9334BA48BA7}"/>
          </ac:spMkLst>
        </pc:spChg>
        <pc:spChg chg="add mod">
          <ac:chgData name="増本 雄斗" userId="c33bc751-cd93-45c0-ad15-94131cb6fb34" providerId="ADAL" clId="{257A5524-15F4-3548-A109-91A88C839CE5}" dt="2019-11-13T09:14:22.215" v="5394" actId="20577"/>
          <ac:spMkLst>
            <pc:docMk/>
            <pc:sldMk cId="1276277182" sldId="256"/>
            <ac:spMk id="50" creationId="{F87A21E5-C5B4-B440-A38B-C841A45066A0}"/>
          </ac:spMkLst>
        </pc:spChg>
      </pc:sldChg>
      <pc:sldChg chg="modSp">
        <pc:chgData name="増本 雄斗" userId="c33bc751-cd93-45c0-ad15-94131cb6fb34" providerId="ADAL" clId="{257A5524-15F4-3548-A109-91A88C839CE5}" dt="2019-12-24T03:42:17.556" v="15588" actId="20577"/>
        <pc:sldMkLst>
          <pc:docMk/>
          <pc:sldMk cId="1438009587" sldId="270"/>
        </pc:sldMkLst>
        <pc:spChg chg="mod">
          <ac:chgData name="増本 雄斗" userId="c33bc751-cd93-45c0-ad15-94131cb6fb34" providerId="ADAL" clId="{257A5524-15F4-3548-A109-91A88C839CE5}" dt="2019-12-23T22:59:05.289" v="14335" actId="1076"/>
          <ac:spMkLst>
            <pc:docMk/>
            <pc:sldMk cId="1438009587" sldId="270"/>
            <ac:spMk id="2" creationId="{447FB1F3-1EB4-41DE-B907-962A4646185A}"/>
          </ac:spMkLst>
        </pc:spChg>
        <pc:graphicFrameChg chg="mod modGraphic">
          <ac:chgData name="増本 雄斗" userId="c33bc751-cd93-45c0-ad15-94131cb6fb34" providerId="ADAL" clId="{257A5524-15F4-3548-A109-91A88C839CE5}" dt="2019-12-24T03:42:17.556" v="15588" actId="20577"/>
          <ac:graphicFrameMkLst>
            <pc:docMk/>
            <pc:sldMk cId="1438009587" sldId="270"/>
            <ac:graphicFrameMk id="3" creationId="{0A2B0D0B-2D92-4BE1-9923-42307459ABFC}"/>
          </ac:graphicFrameMkLst>
        </pc:graphicFrameChg>
        <pc:graphicFrameChg chg="mod modGraphic">
          <ac:chgData name="増本 雄斗" userId="c33bc751-cd93-45c0-ad15-94131cb6fb34" providerId="ADAL" clId="{257A5524-15F4-3548-A109-91A88C839CE5}" dt="2019-11-29T09:53:32.209" v="13308" actId="20577"/>
          <ac:graphicFrameMkLst>
            <pc:docMk/>
            <pc:sldMk cId="1438009587" sldId="270"/>
            <ac:graphicFrameMk id="43" creationId="{E6AEA78D-08BD-4515-B35D-A340838DE4E3}"/>
          </ac:graphicFrameMkLst>
        </pc:graphicFrameChg>
      </pc:sldChg>
      <pc:sldChg chg="addSp delSp modSp ord">
        <pc:chgData name="増本 雄斗" userId="c33bc751-cd93-45c0-ad15-94131cb6fb34" providerId="ADAL" clId="{257A5524-15F4-3548-A109-91A88C839CE5}" dt="2019-11-14T16:09:50.121" v="7144" actId="20577"/>
        <pc:sldMkLst>
          <pc:docMk/>
          <pc:sldMk cId="2522511140" sldId="271"/>
        </pc:sldMkLst>
        <pc:spChg chg="mod">
          <ac:chgData name="増本 雄斗" userId="c33bc751-cd93-45c0-ad15-94131cb6fb34" providerId="ADAL" clId="{257A5524-15F4-3548-A109-91A88C839CE5}" dt="2019-11-14T16:09:50.121" v="7144" actId="20577"/>
          <ac:spMkLst>
            <pc:docMk/>
            <pc:sldMk cId="2522511140" sldId="271"/>
            <ac:spMk id="12" creationId="{DE052996-816F-4D57-BDBE-F005510F461F}"/>
          </ac:spMkLst>
        </pc:spChg>
        <pc:spChg chg="add mod">
          <ac:chgData name="増本 雄斗" userId="c33bc751-cd93-45c0-ad15-94131cb6fb34" providerId="ADAL" clId="{257A5524-15F4-3548-A109-91A88C839CE5}" dt="2019-11-13T06:51:09.292" v="1960" actId="1076"/>
          <ac:spMkLst>
            <pc:docMk/>
            <pc:sldMk cId="2522511140" sldId="271"/>
            <ac:spMk id="47" creationId="{F143404C-F843-D14D-921F-44280A9C9B7E}"/>
          </ac:spMkLst>
        </pc:spChg>
        <pc:spChg chg="add mod">
          <ac:chgData name="増本 雄斗" userId="c33bc751-cd93-45c0-ad15-94131cb6fb34" providerId="ADAL" clId="{257A5524-15F4-3548-A109-91A88C839CE5}" dt="2019-11-13T09:21:45.606" v="5617" actId="1037"/>
          <ac:spMkLst>
            <pc:docMk/>
            <pc:sldMk cId="2522511140" sldId="271"/>
            <ac:spMk id="49" creationId="{A9E520E9-8349-F141-876B-0C8F00E45D02}"/>
          </ac:spMkLst>
        </pc:spChg>
        <pc:spChg chg="mod topLvl">
          <ac:chgData name="増本 雄斗" userId="c33bc751-cd93-45c0-ad15-94131cb6fb34" providerId="ADAL" clId="{257A5524-15F4-3548-A109-91A88C839CE5}" dt="2019-11-13T06:51:43.091" v="1967" actId="1076"/>
          <ac:spMkLst>
            <pc:docMk/>
            <pc:sldMk cId="2522511140" sldId="271"/>
            <ac:spMk id="50" creationId="{D66F88FE-4A56-B046-9202-7C51A912163B}"/>
          </ac:spMkLst>
        </pc:spChg>
        <pc:spChg chg="mod topLvl">
          <ac:chgData name="増本 雄斗" userId="c33bc751-cd93-45c0-ad15-94131cb6fb34" providerId="ADAL" clId="{257A5524-15F4-3548-A109-91A88C839CE5}" dt="2019-11-13T06:42:14.297" v="1785" actId="165"/>
          <ac:spMkLst>
            <pc:docMk/>
            <pc:sldMk cId="2522511140" sldId="271"/>
            <ac:spMk id="51" creationId="{2DA1BBAA-4268-9A42-98B1-5A69C6316F40}"/>
          </ac:spMkLst>
        </pc:spChg>
        <pc:spChg chg="mod topLvl">
          <ac:chgData name="増本 雄斗" userId="c33bc751-cd93-45c0-ad15-94131cb6fb34" providerId="ADAL" clId="{257A5524-15F4-3548-A109-91A88C839CE5}" dt="2019-11-13T06:51:04.700" v="1959" actId="1076"/>
          <ac:spMkLst>
            <pc:docMk/>
            <pc:sldMk cId="2522511140" sldId="271"/>
            <ac:spMk id="52" creationId="{8CCCA3A0-1C7C-BD43-986F-01144B08F493}"/>
          </ac:spMkLst>
        </pc:spChg>
        <pc:spChg chg="mod topLvl">
          <ac:chgData name="増本 雄斗" userId="c33bc751-cd93-45c0-ad15-94131cb6fb34" providerId="ADAL" clId="{257A5524-15F4-3548-A109-91A88C839CE5}" dt="2019-11-13T06:42:14.297" v="1785" actId="165"/>
          <ac:spMkLst>
            <pc:docMk/>
            <pc:sldMk cId="2522511140" sldId="271"/>
            <ac:spMk id="65" creationId="{CB0387D7-142D-6C4F-981F-BD25B1A4598E}"/>
          </ac:spMkLst>
        </pc:spChg>
        <pc:spChg chg="mod topLvl">
          <ac:chgData name="増本 雄斗" userId="c33bc751-cd93-45c0-ad15-94131cb6fb34" providerId="ADAL" clId="{257A5524-15F4-3548-A109-91A88C839CE5}" dt="2019-11-13T09:21:45.606" v="5617" actId="1037"/>
          <ac:spMkLst>
            <pc:docMk/>
            <pc:sldMk cId="2522511140" sldId="271"/>
            <ac:spMk id="66" creationId="{E01FFF45-F6BF-3E44-94E7-46A26F00FC99}"/>
          </ac:spMkLst>
        </pc:spChg>
        <pc:spChg chg="mod topLvl">
          <ac:chgData name="増本 雄斗" userId="c33bc751-cd93-45c0-ad15-94131cb6fb34" providerId="ADAL" clId="{257A5524-15F4-3548-A109-91A88C839CE5}" dt="2019-11-13T09:21:45.606" v="5617" actId="1037"/>
          <ac:spMkLst>
            <pc:docMk/>
            <pc:sldMk cId="2522511140" sldId="271"/>
            <ac:spMk id="67" creationId="{F27D0FED-7492-1044-A161-365E5406A42B}"/>
          </ac:spMkLst>
        </pc:spChg>
        <pc:spChg chg="mod topLvl">
          <ac:chgData name="増本 雄斗" userId="c33bc751-cd93-45c0-ad15-94131cb6fb34" providerId="ADAL" clId="{257A5524-15F4-3548-A109-91A88C839CE5}" dt="2019-11-13T06:42:14.297" v="1785" actId="165"/>
          <ac:spMkLst>
            <pc:docMk/>
            <pc:sldMk cId="2522511140" sldId="271"/>
            <ac:spMk id="68" creationId="{08E93ECD-2F97-F94E-8366-41696AA881F0}"/>
          </ac:spMkLst>
        </pc:spChg>
        <pc:spChg chg="mod topLvl">
          <ac:chgData name="増本 雄斗" userId="c33bc751-cd93-45c0-ad15-94131cb6fb34" providerId="ADAL" clId="{257A5524-15F4-3548-A109-91A88C839CE5}" dt="2019-11-13T06:42:14.297" v="1785" actId="165"/>
          <ac:spMkLst>
            <pc:docMk/>
            <pc:sldMk cId="2522511140" sldId="271"/>
            <ac:spMk id="71" creationId="{E09933E7-851F-8C4A-9A7E-1111A1DFAE65}"/>
          </ac:spMkLst>
        </pc:spChg>
        <pc:spChg chg="mod">
          <ac:chgData name="増本 雄斗" userId="c33bc751-cd93-45c0-ad15-94131cb6fb34" providerId="ADAL" clId="{257A5524-15F4-3548-A109-91A88C839CE5}" dt="2019-11-13T06:47:59.058" v="1816" actId="207"/>
          <ac:spMkLst>
            <pc:docMk/>
            <pc:sldMk cId="2522511140" sldId="271"/>
            <ac:spMk id="74" creationId="{772BC5F4-7678-054C-8DFA-B1604009FFC4}"/>
          </ac:spMkLst>
        </pc:spChg>
        <pc:spChg chg="mod">
          <ac:chgData name="増本 雄斗" userId="c33bc751-cd93-45c0-ad15-94131cb6fb34" providerId="ADAL" clId="{257A5524-15F4-3548-A109-91A88C839CE5}" dt="2019-11-13T06:45:09.029" v="1790" actId="20577"/>
          <ac:spMkLst>
            <pc:docMk/>
            <pc:sldMk cId="2522511140" sldId="271"/>
            <ac:spMk id="76" creationId="{53BC0BEB-D178-1044-848D-CACD5D849C15}"/>
          </ac:spMkLst>
        </pc:spChg>
        <pc:spChg chg="mod">
          <ac:chgData name="増本 雄斗" userId="c33bc751-cd93-45c0-ad15-94131cb6fb34" providerId="ADAL" clId="{257A5524-15F4-3548-A109-91A88C839CE5}" dt="2019-11-13T06:46:50.291" v="1798" actId="20577"/>
          <ac:spMkLst>
            <pc:docMk/>
            <pc:sldMk cId="2522511140" sldId="271"/>
            <ac:spMk id="79" creationId="{DE01F08D-FDEC-474A-8439-FB7ED484F6CA}"/>
          </ac:spMkLst>
        </pc:spChg>
        <pc:spChg chg="mod">
          <ac:chgData name="増本 雄斗" userId="c33bc751-cd93-45c0-ad15-94131cb6fb34" providerId="ADAL" clId="{257A5524-15F4-3548-A109-91A88C839CE5}" dt="2019-11-13T06:46:41.791" v="1794" actId="20577"/>
          <ac:spMkLst>
            <pc:docMk/>
            <pc:sldMk cId="2522511140" sldId="271"/>
            <ac:spMk id="82" creationId="{24F79458-98CE-2744-B2F8-505DDC319D54}"/>
          </ac:spMkLst>
        </pc:spChg>
        <pc:spChg chg="mod topLvl">
          <ac:chgData name="増本 雄斗" userId="c33bc751-cd93-45c0-ad15-94131cb6fb34" providerId="ADAL" clId="{257A5524-15F4-3548-A109-91A88C839CE5}" dt="2019-11-13T06:51:09.292" v="1960" actId="1076"/>
          <ac:spMkLst>
            <pc:docMk/>
            <pc:sldMk cId="2522511140" sldId="271"/>
            <ac:spMk id="84" creationId="{46ACDA1C-5024-EC44-B63F-1F06D16472A0}"/>
          </ac:spMkLst>
        </pc:spChg>
        <pc:spChg chg="mod topLvl">
          <ac:chgData name="増本 雄斗" userId="c33bc751-cd93-45c0-ad15-94131cb6fb34" providerId="ADAL" clId="{257A5524-15F4-3548-A109-91A88C839CE5}" dt="2019-11-13T06:51:04.700" v="1959" actId="1076"/>
          <ac:spMkLst>
            <pc:docMk/>
            <pc:sldMk cId="2522511140" sldId="271"/>
            <ac:spMk id="85" creationId="{77E83115-3F20-6243-B94A-E9468B9613BA}"/>
          </ac:spMkLst>
        </pc:spChg>
        <pc:spChg chg="mod topLvl">
          <ac:chgData name="増本 雄斗" userId="c33bc751-cd93-45c0-ad15-94131cb6fb34" providerId="ADAL" clId="{257A5524-15F4-3548-A109-91A88C839CE5}" dt="2019-11-13T09:20:55.215" v="5612" actId="1038"/>
          <ac:spMkLst>
            <pc:docMk/>
            <pc:sldMk cId="2522511140" sldId="271"/>
            <ac:spMk id="86" creationId="{569D244D-F81C-8E40-A479-9ADD597671ED}"/>
          </ac:spMkLst>
        </pc:spChg>
        <pc:spChg chg="mod topLvl">
          <ac:chgData name="増本 雄斗" userId="c33bc751-cd93-45c0-ad15-94131cb6fb34" providerId="ADAL" clId="{257A5524-15F4-3548-A109-91A88C839CE5}" dt="2019-11-13T09:20:55.215" v="5612" actId="1038"/>
          <ac:spMkLst>
            <pc:docMk/>
            <pc:sldMk cId="2522511140" sldId="271"/>
            <ac:spMk id="87" creationId="{79C58254-3F5F-4945-B70E-48C4605F4ED3}"/>
          </ac:spMkLst>
        </pc:spChg>
        <pc:spChg chg="mod topLvl">
          <ac:chgData name="増本 雄斗" userId="c33bc751-cd93-45c0-ad15-94131cb6fb34" providerId="ADAL" clId="{257A5524-15F4-3548-A109-91A88C839CE5}" dt="2019-11-13T09:20:55.215" v="5612" actId="1038"/>
          <ac:spMkLst>
            <pc:docMk/>
            <pc:sldMk cId="2522511140" sldId="271"/>
            <ac:spMk id="88" creationId="{C3A7C78E-43F1-1B49-9A44-C0D8155EF785}"/>
          </ac:spMkLst>
        </pc:spChg>
        <pc:spChg chg="mod topLvl">
          <ac:chgData name="増本 雄斗" userId="c33bc751-cd93-45c0-ad15-94131cb6fb34" providerId="ADAL" clId="{257A5524-15F4-3548-A109-91A88C839CE5}" dt="2019-11-13T09:20:55.215" v="5612" actId="1038"/>
          <ac:spMkLst>
            <pc:docMk/>
            <pc:sldMk cId="2522511140" sldId="271"/>
            <ac:spMk id="89" creationId="{275ADF70-6F40-F649-80EA-3764DC9FAF5A}"/>
          </ac:spMkLst>
        </pc:spChg>
        <pc:spChg chg="add mod">
          <ac:chgData name="増本 雄斗" userId="c33bc751-cd93-45c0-ad15-94131cb6fb34" providerId="ADAL" clId="{257A5524-15F4-3548-A109-91A88C839CE5}" dt="2019-11-13T09:20:55.215" v="5612" actId="1038"/>
          <ac:spMkLst>
            <pc:docMk/>
            <pc:sldMk cId="2522511140" sldId="271"/>
            <ac:spMk id="90" creationId="{D3AF8575-B88D-434B-91ED-836DF5EB1E21}"/>
          </ac:spMkLst>
        </pc:spChg>
        <pc:spChg chg="add mod">
          <ac:chgData name="増本 雄斗" userId="c33bc751-cd93-45c0-ad15-94131cb6fb34" providerId="ADAL" clId="{257A5524-15F4-3548-A109-91A88C839CE5}" dt="2019-11-13T09:20:55.215" v="5612" actId="1038"/>
          <ac:spMkLst>
            <pc:docMk/>
            <pc:sldMk cId="2522511140" sldId="271"/>
            <ac:spMk id="91" creationId="{D3885054-A514-BD4C-9A5A-11A855B54F35}"/>
          </ac:spMkLst>
        </pc:spChg>
        <pc:spChg chg="add mod">
          <ac:chgData name="増本 雄斗" userId="c33bc751-cd93-45c0-ad15-94131cb6fb34" providerId="ADAL" clId="{257A5524-15F4-3548-A109-91A88C839CE5}" dt="2019-11-13T09:21:06.188" v="5613" actId="1076"/>
          <ac:spMkLst>
            <pc:docMk/>
            <pc:sldMk cId="2522511140" sldId="271"/>
            <ac:spMk id="92" creationId="{E8044D3B-F2AF-F449-B8AF-3E8594525E8A}"/>
          </ac:spMkLst>
        </pc:spChg>
        <pc:spChg chg="add mod">
          <ac:chgData name="増本 雄斗" userId="c33bc751-cd93-45c0-ad15-94131cb6fb34" providerId="ADAL" clId="{257A5524-15F4-3548-A109-91A88C839CE5}" dt="2019-11-13T09:21:06.188" v="5613" actId="1076"/>
          <ac:spMkLst>
            <pc:docMk/>
            <pc:sldMk cId="2522511140" sldId="271"/>
            <ac:spMk id="93" creationId="{25083208-5BA0-F64A-ABBF-EE2F4377455E}"/>
          </ac:spMkLst>
        </pc:spChg>
        <pc:spChg chg="add mod">
          <ac:chgData name="増本 雄斗" userId="c33bc751-cd93-45c0-ad15-94131cb6fb34" providerId="ADAL" clId="{257A5524-15F4-3548-A109-91A88C839CE5}" dt="2019-11-13T09:21:06.188" v="5613" actId="1076"/>
          <ac:spMkLst>
            <pc:docMk/>
            <pc:sldMk cId="2522511140" sldId="271"/>
            <ac:spMk id="94" creationId="{60B58B2B-9E37-454D-BB92-9E818BF2DCA4}"/>
          </ac:spMkLst>
        </pc:spChg>
        <pc:grpChg chg="del mod">
          <ac:chgData name="増本 雄斗" userId="c33bc751-cd93-45c0-ad15-94131cb6fb34" providerId="ADAL" clId="{257A5524-15F4-3548-A109-91A88C839CE5}" dt="2019-11-13T06:42:14.297" v="1785" actId="165"/>
          <ac:grpSpMkLst>
            <pc:docMk/>
            <pc:sldMk cId="2522511140" sldId="271"/>
            <ac:grpSpMk id="48" creationId="{E00930A8-1A28-3E41-8DF4-642951BCFB1C}"/>
          </ac:grpSpMkLst>
        </pc:grpChg>
        <pc:grpChg chg="mod topLvl">
          <ac:chgData name="増本 雄斗" userId="c33bc751-cd93-45c0-ad15-94131cb6fb34" providerId="ADAL" clId="{257A5524-15F4-3548-A109-91A88C839CE5}" dt="2019-11-13T06:42:14.297" v="1785" actId="165"/>
          <ac:grpSpMkLst>
            <pc:docMk/>
            <pc:sldMk cId="2522511140" sldId="271"/>
            <ac:grpSpMk id="53" creationId="{42DAA0D8-FEF1-0A47-9F8F-CD87A042B5DA}"/>
          </ac:grpSpMkLst>
        </pc:grpChg>
        <pc:grpChg chg="mod topLvl">
          <ac:chgData name="増本 雄斗" userId="c33bc751-cd93-45c0-ad15-94131cb6fb34" providerId="ADAL" clId="{257A5524-15F4-3548-A109-91A88C839CE5}" dt="2019-11-13T06:51:37.661" v="1965" actId="1076"/>
          <ac:grpSpMkLst>
            <pc:docMk/>
            <pc:sldMk cId="2522511140" sldId="271"/>
            <ac:grpSpMk id="72" creationId="{08B20361-E38B-0347-8117-55418F716181}"/>
          </ac:grpSpMkLst>
        </pc:grpChg>
        <pc:grpChg chg="mod topLvl">
          <ac:chgData name="増本 雄斗" userId="c33bc751-cd93-45c0-ad15-94131cb6fb34" providerId="ADAL" clId="{257A5524-15F4-3548-A109-91A88C839CE5}" dt="2019-11-13T06:51:37.661" v="1965" actId="1076"/>
          <ac:grpSpMkLst>
            <pc:docMk/>
            <pc:sldMk cId="2522511140" sldId="271"/>
            <ac:grpSpMk id="75" creationId="{AD56C8F8-C52F-CB4D-9C15-DA8778C59076}"/>
          </ac:grpSpMkLst>
        </pc:grpChg>
        <pc:grpChg chg="mod topLvl">
          <ac:chgData name="増本 雄斗" userId="c33bc751-cd93-45c0-ad15-94131cb6fb34" providerId="ADAL" clId="{257A5524-15F4-3548-A109-91A88C839CE5}" dt="2019-11-13T06:51:37.661" v="1965" actId="1076"/>
          <ac:grpSpMkLst>
            <pc:docMk/>
            <pc:sldMk cId="2522511140" sldId="271"/>
            <ac:grpSpMk id="78" creationId="{F9B00DB7-D427-D54A-B547-6EAC4059F967}"/>
          </ac:grpSpMkLst>
        </pc:grpChg>
        <pc:grpChg chg="mod topLvl">
          <ac:chgData name="増本 雄斗" userId="c33bc751-cd93-45c0-ad15-94131cb6fb34" providerId="ADAL" clId="{257A5524-15F4-3548-A109-91A88C839CE5}" dt="2019-11-13T06:51:37.661" v="1965" actId="1076"/>
          <ac:grpSpMkLst>
            <pc:docMk/>
            <pc:sldMk cId="2522511140" sldId="271"/>
            <ac:grpSpMk id="81" creationId="{17264877-F1F1-4848-81FE-B7F6AD0F155C}"/>
          </ac:grpSpMkLst>
        </pc:grpChg>
        <pc:picChg chg="mod topLvl">
          <ac:chgData name="増本 雄斗" userId="c33bc751-cd93-45c0-ad15-94131cb6fb34" providerId="ADAL" clId="{257A5524-15F4-3548-A109-91A88C839CE5}" dt="2019-11-13T06:42:14.297" v="1785" actId="165"/>
          <ac:picMkLst>
            <pc:docMk/>
            <pc:sldMk cId="2522511140" sldId="271"/>
            <ac:picMk id="64" creationId="{49B9BE2F-8A88-8048-81DE-50E06C6110DC}"/>
          </ac:picMkLst>
        </pc:picChg>
      </pc:sldChg>
      <pc:sldChg chg="addSp delSp">
        <pc:chgData name="増本 雄斗" userId="c33bc751-cd93-45c0-ad15-94131cb6fb34" providerId="ADAL" clId="{257A5524-15F4-3548-A109-91A88C839CE5}" dt="2019-11-13T09:14:10.115" v="5392" actId="478"/>
        <pc:sldMkLst>
          <pc:docMk/>
          <pc:sldMk cId="2794750009" sldId="272"/>
        </pc:sldMkLst>
        <pc:spChg chg="add del">
          <ac:chgData name="増本 雄斗" userId="c33bc751-cd93-45c0-ad15-94131cb6fb34" providerId="ADAL" clId="{257A5524-15F4-3548-A109-91A88C839CE5}" dt="2019-11-13T09:14:10.115" v="5392" actId="478"/>
          <ac:spMkLst>
            <pc:docMk/>
            <pc:sldMk cId="2794750009" sldId="272"/>
            <ac:spMk id="47" creationId="{C35DBA44-D2DB-F544-8458-98A170FD17F0}"/>
          </ac:spMkLst>
        </pc:spChg>
        <pc:spChg chg="add del">
          <ac:chgData name="増本 雄斗" userId="c33bc751-cd93-45c0-ad15-94131cb6fb34" providerId="ADAL" clId="{257A5524-15F4-3548-A109-91A88C839CE5}" dt="2019-11-13T09:14:10.115" v="5392" actId="478"/>
          <ac:spMkLst>
            <pc:docMk/>
            <pc:sldMk cId="2794750009" sldId="272"/>
            <ac:spMk id="48" creationId="{7C3CE152-5DEC-904D-B25D-4AB61D4142E3}"/>
          </ac:spMkLst>
        </pc:spChg>
        <pc:spChg chg="add del">
          <ac:chgData name="増本 雄斗" userId="c33bc751-cd93-45c0-ad15-94131cb6fb34" providerId="ADAL" clId="{257A5524-15F4-3548-A109-91A88C839CE5}" dt="2019-11-13T09:14:10.115" v="5392" actId="478"/>
          <ac:spMkLst>
            <pc:docMk/>
            <pc:sldMk cId="2794750009" sldId="272"/>
            <ac:spMk id="49" creationId="{657D378B-137B-FD4E-ADB4-8D7ECFE5813C}"/>
          </ac:spMkLst>
        </pc:spChg>
        <pc:spChg chg="add del">
          <ac:chgData name="増本 雄斗" userId="c33bc751-cd93-45c0-ad15-94131cb6fb34" providerId="ADAL" clId="{257A5524-15F4-3548-A109-91A88C839CE5}" dt="2019-11-13T09:14:10.115" v="5392" actId="478"/>
          <ac:spMkLst>
            <pc:docMk/>
            <pc:sldMk cId="2794750009" sldId="272"/>
            <ac:spMk id="50" creationId="{DB659BC5-4283-9A4C-99DE-8AF4EC77500F}"/>
          </ac:spMkLst>
        </pc:spChg>
        <pc:spChg chg="add del">
          <ac:chgData name="増本 雄斗" userId="c33bc751-cd93-45c0-ad15-94131cb6fb34" providerId="ADAL" clId="{257A5524-15F4-3548-A109-91A88C839CE5}" dt="2019-11-13T09:14:10.115" v="5392" actId="478"/>
          <ac:spMkLst>
            <pc:docMk/>
            <pc:sldMk cId="2794750009" sldId="272"/>
            <ac:spMk id="51" creationId="{64C3AF8A-C8DC-074B-AD4B-F99DFA8A4C67}"/>
          </ac:spMkLst>
        </pc:spChg>
        <pc:spChg chg="add del">
          <ac:chgData name="増本 雄斗" userId="c33bc751-cd93-45c0-ad15-94131cb6fb34" providerId="ADAL" clId="{257A5524-15F4-3548-A109-91A88C839CE5}" dt="2019-11-13T09:14:10.115" v="5392" actId="478"/>
          <ac:spMkLst>
            <pc:docMk/>
            <pc:sldMk cId="2794750009" sldId="272"/>
            <ac:spMk id="55" creationId="{3F76E5F7-C8C7-534F-8B7C-B994A778C4A7}"/>
          </ac:spMkLst>
        </pc:spChg>
        <pc:spChg chg="add del">
          <ac:chgData name="増本 雄斗" userId="c33bc751-cd93-45c0-ad15-94131cb6fb34" providerId="ADAL" clId="{257A5524-15F4-3548-A109-91A88C839CE5}" dt="2019-11-13T09:14:10.115" v="5392" actId="478"/>
          <ac:spMkLst>
            <pc:docMk/>
            <pc:sldMk cId="2794750009" sldId="272"/>
            <ac:spMk id="56" creationId="{6E13FAA9-ED20-2945-81A6-CED5B4747000}"/>
          </ac:spMkLst>
        </pc:spChg>
        <pc:grpChg chg="add del">
          <ac:chgData name="増本 雄斗" userId="c33bc751-cd93-45c0-ad15-94131cb6fb34" providerId="ADAL" clId="{257A5524-15F4-3548-A109-91A88C839CE5}" dt="2019-11-13T09:14:10.115" v="5392" actId="478"/>
          <ac:grpSpMkLst>
            <pc:docMk/>
            <pc:sldMk cId="2794750009" sldId="272"/>
            <ac:grpSpMk id="52" creationId="{F0762DB8-E53C-0B44-B234-6336879A0E4A}"/>
          </ac:grpSpMkLst>
        </pc:grpChg>
      </pc:sldChg>
      <pc:sldChg chg="addSp delSp modSp">
        <pc:chgData name="増本 雄斗" userId="c33bc751-cd93-45c0-ad15-94131cb6fb34" providerId="ADAL" clId="{257A5524-15F4-3548-A109-91A88C839CE5}" dt="2019-11-14T16:18:52.166" v="7271" actId="1076"/>
        <pc:sldMkLst>
          <pc:docMk/>
          <pc:sldMk cId="2390799290" sldId="273"/>
        </pc:sldMkLst>
        <pc:spChg chg="del">
          <ac:chgData name="増本 雄斗" userId="c33bc751-cd93-45c0-ad15-94131cb6fb34" providerId="ADAL" clId="{257A5524-15F4-3548-A109-91A88C839CE5}" dt="2019-11-13T06:53:29.410" v="1979" actId="478"/>
          <ac:spMkLst>
            <pc:docMk/>
            <pc:sldMk cId="2390799290" sldId="273"/>
            <ac:spMk id="9" creationId="{45F1BB4F-6451-4F81-AFD6-EB4C879EEAD5}"/>
          </ac:spMkLst>
        </pc:spChg>
        <pc:spChg chg="del">
          <ac:chgData name="増本 雄斗" userId="c33bc751-cd93-45c0-ad15-94131cb6fb34" providerId="ADAL" clId="{257A5524-15F4-3548-A109-91A88C839CE5}" dt="2019-11-13T06:53:29.410" v="1979" actId="478"/>
          <ac:spMkLst>
            <pc:docMk/>
            <pc:sldMk cId="2390799290" sldId="273"/>
            <ac:spMk id="11" creationId="{BCA6543D-3310-4E5E-AFBD-1A8F0CDC9B15}"/>
          </ac:spMkLst>
        </pc:spChg>
        <pc:spChg chg="del">
          <ac:chgData name="増本 雄斗" userId="c33bc751-cd93-45c0-ad15-94131cb6fb34" providerId="ADAL" clId="{257A5524-15F4-3548-A109-91A88C839CE5}" dt="2019-11-13T06:53:29.410" v="1979" actId="478"/>
          <ac:spMkLst>
            <pc:docMk/>
            <pc:sldMk cId="2390799290" sldId="273"/>
            <ac:spMk id="13" creationId="{295CF92F-C879-4CA7-9EAA-05D8D226144E}"/>
          </ac:spMkLst>
        </pc:spChg>
        <pc:spChg chg="del">
          <ac:chgData name="増本 雄斗" userId="c33bc751-cd93-45c0-ad15-94131cb6fb34" providerId="ADAL" clId="{257A5524-15F4-3548-A109-91A88C839CE5}" dt="2019-11-13T06:53:29.410" v="1979" actId="478"/>
          <ac:spMkLst>
            <pc:docMk/>
            <pc:sldMk cId="2390799290" sldId="273"/>
            <ac:spMk id="20" creationId="{77481568-F0C8-4BDF-8451-80FA0C542803}"/>
          </ac:spMkLst>
        </pc:spChg>
        <pc:spChg chg="mod">
          <ac:chgData name="増本 雄斗" userId="c33bc751-cd93-45c0-ad15-94131cb6fb34" providerId="ADAL" clId="{257A5524-15F4-3548-A109-91A88C839CE5}" dt="2019-11-14T15:49:20.602" v="6330" actId="20577"/>
          <ac:spMkLst>
            <pc:docMk/>
            <pc:sldMk cId="2390799290" sldId="273"/>
            <ac:spMk id="42" creationId="{0EAC0BA1-0B77-4B19-A9A4-872CA309DBB0}"/>
          </ac:spMkLst>
        </pc:spChg>
        <pc:spChg chg="add del mod topLvl">
          <ac:chgData name="増本 雄斗" userId="c33bc751-cd93-45c0-ad15-94131cb6fb34" providerId="ADAL" clId="{257A5524-15F4-3548-A109-91A88C839CE5}" dt="2019-11-14T15:50:57.645" v="6342" actId="478"/>
          <ac:spMkLst>
            <pc:docMk/>
            <pc:sldMk cId="2390799290" sldId="273"/>
            <ac:spMk id="71" creationId="{2D164E2D-BC58-AB47-8A8E-CF46F51B5C72}"/>
          </ac:spMkLst>
        </pc:spChg>
        <pc:spChg chg="add mod topLvl">
          <ac:chgData name="増本 雄斗" userId="c33bc751-cd93-45c0-ad15-94131cb6fb34" providerId="ADAL" clId="{257A5524-15F4-3548-A109-91A88C839CE5}" dt="2019-11-14T15:50:46.142" v="6341" actId="165"/>
          <ac:spMkLst>
            <pc:docMk/>
            <pc:sldMk cId="2390799290" sldId="273"/>
            <ac:spMk id="72" creationId="{11754690-3953-084B-A2B9-92EDAE607E16}"/>
          </ac:spMkLst>
        </pc:spChg>
        <pc:spChg chg="add mod topLvl">
          <ac:chgData name="増本 雄斗" userId="c33bc751-cd93-45c0-ad15-94131cb6fb34" providerId="ADAL" clId="{257A5524-15F4-3548-A109-91A88C839CE5}" dt="2019-11-14T15:50:46.142" v="6341" actId="165"/>
          <ac:spMkLst>
            <pc:docMk/>
            <pc:sldMk cId="2390799290" sldId="273"/>
            <ac:spMk id="73" creationId="{FCAC48E3-2A55-2744-81D7-1A4677114852}"/>
          </ac:spMkLst>
        </pc:spChg>
        <pc:spChg chg="mod topLvl">
          <ac:chgData name="増本 雄斗" userId="c33bc751-cd93-45c0-ad15-94131cb6fb34" providerId="ADAL" clId="{257A5524-15F4-3548-A109-91A88C839CE5}" dt="2019-11-14T15:50:46.142" v="6341" actId="165"/>
          <ac:spMkLst>
            <pc:docMk/>
            <pc:sldMk cId="2390799290" sldId="273"/>
            <ac:spMk id="75" creationId="{863771AD-8F11-E44E-892D-CD747DC800B8}"/>
          </ac:spMkLst>
        </pc:spChg>
        <pc:spChg chg="mod topLvl">
          <ac:chgData name="増本 雄斗" userId="c33bc751-cd93-45c0-ad15-94131cb6fb34" providerId="ADAL" clId="{257A5524-15F4-3548-A109-91A88C839CE5}" dt="2019-11-14T15:50:46.142" v="6341" actId="165"/>
          <ac:spMkLst>
            <pc:docMk/>
            <pc:sldMk cId="2390799290" sldId="273"/>
            <ac:spMk id="76" creationId="{B103C22B-1B45-3548-85A7-8EF831A61558}"/>
          </ac:spMkLst>
        </pc:spChg>
        <pc:spChg chg="mod topLvl">
          <ac:chgData name="増本 雄斗" userId="c33bc751-cd93-45c0-ad15-94131cb6fb34" providerId="ADAL" clId="{257A5524-15F4-3548-A109-91A88C839CE5}" dt="2019-11-14T15:50:46.142" v="6341" actId="165"/>
          <ac:spMkLst>
            <pc:docMk/>
            <pc:sldMk cId="2390799290" sldId="273"/>
            <ac:spMk id="77" creationId="{C26E9099-4F21-BD44-A13B-7A7C2AF045BA}"/>
          </ac:spMkLst>
        </pc:spChg>
        <pc:spChg chg="mod topLvl">
          <ac:chgData name="増本 雄斗" userId="c33bc751-cd93-45c0-ad15-94131cb6fb34" providerId="ADAL" clId="{257A5524-15F4-3548-A109-91A88C839CE5}" dt="2019-11-14T15:50:46.142" v="6341" actId="165"/>
          <ac:spMkLst>
            <pc:docMk/>
            <pc:sldMk cId="2390799290" sldId="273"/>
            <ac:spMk id="78" creationId="{4993C28E-B628-D548-AC92-49F1CAE5465D}"/>
          </ac:spMkLst>
        </pc:spChg>
        <pc:spChg chg="mod topLvl">
          <ac:chgData name="増本 雄斗" userId="c33bc751-cd93-45c0-ad15-94131cb6fb34" providerId="ADAL" clId="{257A5524-15F4-3548-A109-91A88C839CE5}" dt="2019-11-14T15:50:46.142" v="6341" actId="165"/>
          <ac:spMkLst>
            <pc:docMk/>
            <pc:sldMk cId="2390799290" sldId="273"/>
            <ac:spMk id="80" creationId="{139BC1B6-1AF9-4E42-89D5-B4F30FB9AA01}"/>
          </ac:spMkLst>
        </pc:spChg>
        <pc:spChg chg="mod topLvl">
          <ac:chgData name="増本 雄斗" userId="c33bc751-cd93-45c0-ad15-94131cb6fb34" providerId="ADAL" clId="{257A5524-15F4-3548-A109-91A88C839CE5}" dt="2019-11-14T15:50:30.418" v="6340" actId="165"/>
          <ac:spMkLst>
            <pc:docMk/>
            <pc:sldMk cId="2390799290" sldId="273"/>
            <ac:spMk id="81" creationId="{D1DC9B9B-1E70-E449-8BC1-D522F90D902A}"/>
          </ac:spMkLst>
        </pc:spChg>
        <pc:spChg chg="del">
          <ac:chgData name="増本 雄斗" userId="c33bc751-cd93-45c0-ad15-94131cb6fb34" providerId="ADAL" clId="{257A5524-15F4-3548-A109-91A88C839CE5}" dt="2019-11-13T06:53:29.410" v="1979" actId="478"/>
          <ac:spMkLst>
            <pc:docMk/>
            <pc:sldMk cId="2390799290" sldId="273"/>
            <ac:spMk id="81" creationId="{E7D97979-EC71-1F4F-A954-22C17853947B}"/>
          </ac:spMkLst>
        </pc:spChg>
        <pc:spChg chg="mod topLvl">
          <ac:chgData name="増本 雄斗" userId="c33bc751-cd93-45c0-ad15-94131cb6fb34" providerId="ADAL" clId="{257A5524-15F4-3548-A109-91A88C839CE5}" dt="2019-11-14T15:51:16.851" v="6346" actId="14100"/>
          <ac:spMkLst>
            <pc:docMk/>
            <pc:sldMk cId="2390799290" sldId="273"/>
            <ac:spMk id="82" creationId="{60F16E93-5029-1D43-98CE-5B953E6157D1}"/>
          </ac:spMkLst>
        </pc:spChg>
        <pc:spChg chg="del">
          <ac:chgData name="増本 雄斗" userId="c33bc751-cd93-45c0-ad15-94131cb6fb34" providerId="ADAL" clId="{257A5524-15F4-3548-A109-91A88C839CE5}" dt="2019-11-13T06:53:29.410" v="1979" actId="478"/>
          <ac:spMkLst>
            <pc:docMk/>
            <pc:sldMk cId="2390799290" sldId="273"/>
            <ac:spMk id="82" creationId="{87B908FA-6017-2B44-92D5-1953CDDCC870}"/>
          </ac:spMkLst>
        </pc:spChg>
        <pc:spChg chg="mod topLvl">
          <ac:chgData name="増本 雄斗" userId="c33bc751-cd93-45c0-ad15-94131cb6fb34" providerId="ADAL" clId="{257A5524-15F4-3548-A109-91A88C839CE5}" dt="2019-11-14T15:50:30.418" v="6340" actId="165"/>
          <ac:spMkLst>
            <pc:docMk/>
            <pc:sldMk cId="2390799290" sldId="273"/>
            <ac:spMk id="83" creationId="{01C3D0C2-2278-064C-B4B3-ABB7000522F5}"/>
          </ac:spMkLst>
        </pc:spChg>
        <pc:spChg chg="del">
          <ac:chgData name="増本 雄斗" userId="c33bc751-cd93-45c0-ad15-94131cb6fb34" providerId="ADAL" clId="{257A5524-15F4-3548-A109-91A88C839CE5}" dt="2019-11-13T06:53:29.410" v="1979" actId="478"/>
          <ac:spMkLst>
            <pc:docMk/>
            <pc:sldMk cId="2390799290" sldId="273"/>
            <ac:spMk id="83" creationId="{49BE041D-0843-7748-AEBA-29E873754341}"/>
          </ac:spMkLst>
        </pc:spChg>
        <pc:spChg chg="mod topLvl">
          <ac:chgData name="増本 雄斗" userId="c33bc751-cd93-45c0-ad15-94131cb6fb34" providerId="ADAL" clId="{257A5524-15F4-3548-A109-91A88C839CE5}" dt="2019-11-14T15:50:46.142" v="6341" actId="165"/>
          <ac:spMkLst>
            <pc:docMk/>
            <pc:sldMk cId="2390799290" sldId="273"/>
            <ac:spMk id="85" creationId="{3D50F18E-C2CD-C14E-80B0-FAC5DBC60D31}"/>
          </ac:spMkLst>
        </pc:spChg>
        <pc:spChg chg="mod topLvl">
          <ac:chgData name="増本 雄斗" userId="c33bc751-cd93-45c0-ad15-94131cb6fb34" providerId="ADAL" clId="{257A5524-15F4-3548-A109-91A88C839CE5}" dt="2019-11-14T15:50:46.142" v="6341" actId="165"/>
          <ac:spMkLst>
            <pc:docMk/>
            <pc:sldMk cId="2390799290" sldId="273"/>
            <ac:spMk id="86" creationId="{6AFF751D-262F-7849-93CE-F65C0DEF1C4D}"/>
          </ac:spMkLst>
        </pc:spChg>
        <pc:spChg chg="mod topLvl">
          <ac:chgData name="増本 雄斗" userId="c33bc751-cd93-45c0-ad15-94131cb6fb34" providerId="ADAL" clId="{257A5524-15F4-3548-A109-91A88C839CE5}" dt="2019-11-14T15:50:30.418" v="6340" actId="165"/>
          <ac:spMkLst>
            <pc:docMk/>
            <pc:sldMk cId="2390799290" sldId="273"/>
            <ac:spMk id="87" creationId="{6BC0DB20-1CEA-6445-AE37-ED8C7F9FF114}"/>
          </ac:spMkLst>
        </pc:spChg>
        <pc:spChg chg="mod topLvl">
          <ac:chgData name="増本 雄斗" userId="c33bc751-cd93-45c0-ad15-94131cb6fb34" providerId="ADAL" clId="{257A5524-15F4-3548-A109-91A88C839CE5}" dt="2019-11-14T15:50:30.418" v="6340" actId="165"/>
          <ac:spMkLst>
            <pc:docMk/>
            <pc:sldMk cId="2390799290" sldId="273"/>
            <ac:spMk id="88" creationId="{85A41E15-4EAB-E34F-98F0-AE0DC587176B}"/>
          </ac:spMkLst>
        </pc:spChg>
        <pc:spChg chg="mod topLvl">
          <ac:chgData name="増本 雄斗" userId="c33bc751-cd93-45c0-ad15-94131cb6fb34" providerId="ADAL" clId="{257A5524-15F4-3548-A109-91A88C839CE5}" dt="2019-11-14T15:50:30.418" v="6340" actId="165"/>
          <ac:spMkLst>
            <pc:docMk/>
            <pc:sldMk cId="2390799290" sldId="273"/>
            <ac:spMk id="89" creationId="{F78027F8-5FCE-154F-9C2F-1898841E2147}"/>
          </ac:spMkLst>
        </pc:spChg>
        <pc:spChg chg="mod topLvl">
          <ac:chgData name="増本 雄斗" userId="c33bc751-cd93-45c0-ad15-94131cb6fb34" providerId="ADAL" clId="{257A5524-15F4-3548-A109-91A88C839CE5}" dt="2019-11-14T15:50:30.418" v="6340" actId="165"/>
          <ac:spMkLst>
            <pc:docMk/>
            <pc:sldMk cId="2390799290" sldId="273"/>
            <ac:spMk id="90" creationId="{F0E759BC-406C-4A42-8A3B-0E7FCE997ABB}"/>
          </ac:spMkLst>
        </pc:spChg>
        <pc:spChg chg="mod topLvl">
          <ac:chgData name="増本 雄斗" userId="c33bc751-cd93-45c0-ad15-94131cb6fb34" providerId="ADAL" clId="{257A5524-15F4-3548-A109-91A88C839CE5}" dt="2019-11-14T15:50:30.418" v="6340" actId="165"/>
          <ac:spMkLst>
            <pc:docMk/>
            <pc:sldMk cId="2390799290" sldId="273"/>
            <ac:spMk id="91" creationId="{1E48D9F5-2F62-064E-8885-C010F9B7A8DB}"/>
          </ac:spMkLst>
        </pc:spChg>
        <pc:spChg chg="mod topLvl">
          <ac:chgData name="増本 雄斗" userId="c33bc751-cd93-45c0-ad15-94131cb6fb34" providerId="ADAL" clId="{257A5524-15F4-3548-A109-91A88C839CE5}" dt="2019-11-14T15:50:30.418" v="6340" actId="165"/>
          <ac:spMkLst>
            <pc:docMk/>
            <pc:sldMk cId="2390799290" sldId="273"/>
            <ac:spMk id="92" creationId="{3A5FECE0-FCED-B949-9CE9-49381264DA28}"/>
          </ac:spMkLst>
        </pc:spChg>
        <pc:spChg chg="mod topLvl">
          <ac:chgData name="増本 雄斗" userId="c33bc751-cd93-45c0-ad15-94131cb6fb34" providerId="ADAL" clId="{257A5524-15F4-3548-A109-91A88C839CE5}" dt="2019-11-14T15:50:30.418" v="6340" actId="165"/>
          <ac:spMkLst>
            <pc:docMk/>
            <pc:sldMk cId="2390799290" sldId="273"/>
            <ac:spMk id="94" creationId="{9D5E3AFF-C8EC-144B-933F-8C67EE159FC1}"/>
          </ac:spMkLst>
        </pc:spChg>
        <pc:spChg chg="mod topLvl">
          <ac:chgData name="増本 雄斗" userId="c33bc751-cd93-45c0-ad15-94131cb6fb34" providerId="ADAL" clId="{257A5524-15F4-3548-A109-91A88C839CE5}" dt="2019-11-14T15:50:30.418" v="6340" actId="165"/>
          <ac:spMkLst>
            <pc:docMk/>
            <pc:sldMk cId="2390799290" sldId="273"/>
            <ac:spMk id="95" creationId="{5A189536-1087-C94D-92C6-74F5EE4F2D5B}"/>
          </ac:spMkLst>
        </pc:spChg>
        <pc:spChg chg="del">
          <ac:chgData name="増本 雄斗" userId="c33bc751-cd93-45c0-ad15-94131cb6fb34" providerId="ADAL" clId="{257A5524-15F4-3548-A109-91A88C839CE5}" dt="2019-11-13T06:53:29.410" v="1979" actId="478"/>
          <ac:spMkLst>
            <pc:docMk/>
            <pc:sldMk cId="2390799290" sldId="273"/>
            <ac:spMk id="95" creationId="{94D038FC-3FCC-0743-940C-6F40EAB17A11}"/>
          </ac:spMkLst>
        </pc:spChg>
        <pc:spChg chg="del mod">
          <ac:chgData name="増本 雄斗" userId="c33bc751-cd93-45c0-ad15-94131cb6fb34" providerId="ADAL" clId="{257A5524-15F4-3548-A109-91A88C839CE5}" dt="2019-11-13T06:53:29.410" v="1979" actId="478"/>
          <ac:spMkLst>
            <pc:docMk/>
            <pc:sldMk cId="2390799290" sldId="273"/>
            <ac:spMk id="96" creationId="{689BCB5A-9A17-E443-922F-BC47CDCD993B}"/>
          </ac:spMkLst>
        </pc:spChg>
        <pc:spChg chg="mod topLvl">
          <ac:chgData name="増本 雄斗" userId="c33bc751-cd93-45c0-ad15-94131cb6fb34" providerId="ADAL" clId="{257A5524-15F4-3548-A109-91A88C839CE5}" dt="2019-11-14T15:50:30.418" v="6340" actId="165"/>
          <ac:spMkLst>
            <pc:docMk/>
            <pc:sldMk cId="2390799290" sldId="273"/>
            <ac:spMk id="97" creationId="{3041493D-245C-C641-B717-E4FE1E4A16DF}"/>
          </ac:spMkLst>
        </pc:spChg>
        <pc:spChg chg="del">
          <ac:chgData name="増本 雄斗" userId="c33bc751-cd93-45c0-ad15-94131cb6fb34" providerId="ADAL" clId="{257A5524-15F4-3548-A109-91A88C839CE5}" dt="2019-11-13T06:53:29.410" v="1979" actId="478"/>
          <ac:spMkLst>
            <pc:docMk/>
            <pc:sldMk cId="2390799290" sldId="273"/>
            <ac:spMk id="97" creationId="{4B6E57AC-E296-3E41-81B7-F6985CE7F19F}"/>
          </ac:spMkLst>
        </pc:spChg>
        <pc:spChg chg="mod topLvl">
          <ac:chgData name="増本 雄斗" userId="c33bc751-cd93-45c0-ad15-94131cb6fb34" providerId="ADAL" clId="{257A5524-15F4-3548-A109-91A88C839CE5}" dt="2019-11-14T15:50:30.418" v="6340" actId="165"/>
          <ac:spMkLst>
            <pc:docMk/>
            <pc:sldMk cId="2390799290" sldId="273"/>
            <ac:spMk id="100" creationId="{6BA80C46-BF25-244A-8CCB-10E7AC468CCC}"/>
          </ac:spMkLst>
        </pc:spChg>
        <pc:spChg chg="del">
          <ac:chgData name="増本 雄斗" userId="c33bc751-cd93-45c0-ad15-94131cb6fb34" providerId="ADAL" clId="{257A5524-15F4-3548-A109-91A88C839CE5}" dt="2019-11-13T06:53:29.410" v="1979" actId="478"/>
          <ac:spMkLst>
            <pc:docMk/>
            <pc:sldMk cId="2390799290" sldId="273"/>
            <ac:spMk id="100" creationId="{F594612E-5984-DD4F-A603-AF42AB0042FE}"/>
          </ac:spMkLst>
        </pc:spChg>
        <pc:spChg chg="del">
          <ac:chgData name="増本 雄斗" userId="c33bc751-cd93-45c0-ad15-94131cb6fb34" providerId="ADAL" clId="{257A5524-15F4-3548-A109-91A88C839CE5}" dt="2019-11-13T06:53:29.410" v="1979" actId="478"/>
          <ac:spMkLst>
            <pc:docMk/>
            <pc:sldMk cId="2390799290" sldId="273"/>
            <ac:spMk id="101" creationId="{5AA049A2-1436-E44C-99B3-13C6292B59EE}"/>
          </ac:spMkLst>
        </pc:spChg>
        <pc:spChg chg="mod topLvl">
          <ac:chgData name="増本 雄斗" userId="c33bc751-cd93-45c0-ad15-94131cb6fb34" providerId="ADAL" clId="{257A5524-15F4-3548-A109-91A88C839CE5}" dt="2019-11-14T15:50:30.418" v="6340" actId="165"/>
          <ac:spMkLst>
            <pc:docMk/>
            <pc:sldMk cId="2390799290" sldId="273"/>
            <ac:spMk id="101" creationId="{D624596A-E266-0945-B53D-D5BD009E7677}"/>
          </ac:spMkLst>
        </pc:spChg>
        <pc:spChg chg="mod topLvl">
          <ac:chgData name="増本 雄斗" userId="c33bc751-cd93-45c0-ad15-94131cb6fb34" providerId="ADAL" clId="{257A5524-15F4-3548-A109-91A88C839CE5}" dt="2019-11-14T15:50:30.418" v="6340" actId="165"/>
          <ac:spMkLst>
            <pc:docMk/>
            <pc:sldMk cId="2390799290" sldId="273"/>
            <ac:spMk id="102" creationId="{111BAF82-A19D-9C43-972A-4D67A68D5F07}"/>
          </ac:spMkLst>
        </pc:spChg>
        <pc:spChg chg="del">
          <ac:chgData name="増本 雄斗" userId="c33bc751-cd93-45c0-ad15-94131cb6fb34" providerId="ADAL" clId="{257A5524-15F4-3548-A109-91A88C839CE5}" dt="2019-11-13T06:53:29.410" v="1979" actId="478"/>
          <ac:spMkLst>
            <pc:docMk/>
            <pc:sldMk cId="2390799290" sldId="273"/>
            <ac:spMk id="102" creationId="{95500249-329F-594E-B242-EE97DB34C253}"/>
          </ac:spMkLst>
        </pc:spChg>
        <pc:spChg chg="add mod topLvl">
          <ac:chgData name="増本 雄斗" userId="c33bc751-cd93-45c0-ad15-94131cb6fb34" providerId="ADAL" clId="{257A5524-15F4-3548-A109-91A88C839CE5}" dt="2019-11-14T15:50:46.142" v="6341" actId="165"/>
          <ac:spMkLst>
            <pc:docMk/>
            <pc:sldMk cId="2390799290" sldId="273"/>
            <ac:spMk id="104" creationId="{2D5B52E3-DD2A-4D4F-A81B-6CBDDCC2B658}"/>
          </ac:spMkLst>
        </pc:spChg>
        <pc:spChg chg="mod topLvl">
          <ac:chgData name="増本 雄斗" userId="c33bc751-cd93-45c0-ad15-94131cb6fb34" providerId="ADAL" clId="{257A5524-15F4-3548-A109-91A88C839CE5}" dt="2019-11-14T15:50:30.418" v="6340" actId="165"/>
          <ac:spMkLst>
            <pc:docMk/>
            <pc:sldMk cId="2390799290" sldId="273"/>
            <ac:spMk id="105" creationId="{A535B6B6-FF8B-6242-B066-9710B0EC0ABD}"/>
          </ac:spMkLst>
        </pc:spChg>
        <pc:spChg chg="add mod topLvl">
          <ac:chgData name="増本 雄斗" userId="c33bc751-cd93-45c0-ad15-94131cb6fb34" providerId="ADAL" clId="{257A5524-15F4-3548-A109-91A88C839CE5}" dt="2019-11-14T15:50:46.142" v="6341" actId="165"/>
          <ac:spMkLst>
            <pc:docMk/>
            <pc:sldMk cId="2390799290" sldId="273"/>
            <ac:spMk id="106" creationId="{850D8CBD-D990-094C-B3E6-5F39BE1578EB}"/>
          </ac:spMkLst>
        </pc:spChg>
        <pc:spChg chg="mod topLvl">
          <ac:chgData name="増本 雄斗" userId="c33bc751-cd93-45c0-ad15-94131cb6fb34" providerId="ADAL" clId="{257A5524-15F4-3548-A109-91A88C839CE5}" dt="2019-11-14T15:50:30.418" v="6340" actId="165"/>
          <ac:spMkLst>
            <pc:docMk/>
            <pc:sldMk cId="2390799290" sldId="273"/>
            <ac:spMk id="108" creationId="{215595F6-0854-8744-ADAE-8DF77DA71656}"/>
          </ac:spMkLst>
        </pc:spChg>
        <pc:spChg chg="del">
          <ac:chgData name="増本 雄斗" userId="c33bc751-cd93-45c0-ad15-94131cb6fb34" providerId="ADAL" clId="{257A5524-15F4-3548-A109-91A88C839CE5}" dt="2019-11-13T06:53:29.410" v="1979" actId="478"/>
          <ac:spMkLst>
            <pc:docMk/>
            <pc:sldMk cId="2390799290" sldId="273"/>
            <ac:spMk id="108" creationId="{5C856C54-D796-9947-872A-2A6E33D89408}"/>
          </ac:spMkLst>
        </pc:spChg>
        <pc:spChg chg="del">
          <ac:chgData name="増本 雄斗" userId="c33bc751-cd93-45c0-ad15-94131cb6fb34" providerId="ADAL" clId="{257A5524-15F4-3548-A109-91A88C839CE5}" dt="2019-11-13T06:53:29.410" v="1979" actId="478"/>
          <ac:spMkLst>
            <pc:docMk/>
            <pc:sldMk cId="2390799290" sldId="273"/>
            <ac:spMk id="109" creationId="{800B1FFF-DEF8-1849-87A4-01F392AA34DD}"/>
          </ac:spMkLst>
        </pc:spChg>
        <pc:spChg chg="mod topLvl">
          <ac:chgData name="増本 雄斗" userId="c33bc751-cd93-45c0-ad15-94131cb6fb34" providerId="ADAL" clId="{257A5524-15F4-3548-A109-91A88C839CE5}" dt="2019-11-14T15:50:30.418" v="6340" actId="165"/>
          <ac:spMkLst>
            <pc:docMk/>
            <pc:sldMk cId="2390799290" sldId="273"/>
            <ac:spMk id="109" creationId="{A7660BBD-4811-6C41-9E0F-08BCA437E179}"/>
          </ac:spMkLst>
        </pc:spChg>
        <pc:spChg chg="del mod">
          <ac:chgData name="増本 雄斗" userId="c33bc751-cd93-45c0-ad15-94131cb6fb34" providerId="ADAL" clId="{257A5524-15F4-3548-A109-91A88C839CE5}" dt="2019-11-14T15:49:43.255" v="6332" actId="478"/>
          <ac:spMkLst>
            <pc:docMk/>
            <pc:sldMk cId="2390799290" sldId="273"/>
            <ac:spMk id="110" creationId="{4056CCFA-BB82-9F47-8C26-CA5778B0B4EB}"/>
          </ac:spMkLst>
        </pc:spChg>
        <pc:spChg chg="del mod topLvl">
          <ac:chgData name="増本 雄斗" userId="c33bc751-cd93-45c0-ad15-94131cb6fb34" providerId="ADAL" clId="{257A5524-15F4-3548-A109-91A88C839CE5}" dt="2019-11-14T15:49:43.255" v="6332" actId="478"/>
          <ac:spMkLst>
            <pc:docMk/>
            <pc:sldMk cId="2390799290" sldId="273"/>
            <ac:spMk id="111" creationId="{8CD33A79-2012-594D-AB6D-C53961B55DBD}"/>
          </ac:spMkLst>
        </pc:spChg>
        <pc:spChg chg="del mod topLvl">
          <ac:chgData name="増本 雄斗" userId="c33bc751-cd93-45c0-ad15-94131cb6fb34" providerId="ADAL" clId="{257A5524-15F4-3548-A109-91A88C839CE5}" dt="2019-11-14T15:49:43.255" v="6332" actId="478"/>
          <ac:spMkLst>
            <pc:docMk/>
            <pc:sldMk cId="2390799290" sldId="273"/>
            <ac:spMk id="112" creationId="{C2B9A8F6-B90B-014B-83C2-7FB429B0A986}"/>
          </ac:spMkLst>
        </pc:spChg>
        <pc:spChg chg="add del mod topLvl">
          <ac:chgData name="増本 雄斗" userId="c33bc751-cd93-45c0-ad15-94131cb6fb34" providerId="ADAL" clId="{257A5524-15F4-3548-A109-91A88C839CE5}" dt="2019-11-14T15:49:43.255" v="6332" actId="478"/>
          <ac:spMkLst>
            <pc:docMk/>
            <pc:sldMk cId="2390799290" sldId="273"/>
            <ac:spMk id="125" creationId="{5BCC28E4-2B1C-3D42-85BF-B9E45100D7AC}"/>
          </ac:spMkLst>
        </pc:spChg>
        <pc:spChg chg="mod topLvl">
          <ac:chgData name="増本 雄斗" userId="c33bc751-cd93-45c0-ad15-94131cb6fb34" providerId="ADAL" clId="{257A5524-15F4-3548-A109-91A88C839CE5}" dt="2019-11-14T15:50:46.142" v="6341" actId="165"/>
          <ac:spMkLst>
            <pc:docMk/>
            <pc:sldMk cId="2390799290" sldId="273"/>
            <ac:spMk id="126" creationId="{D6D10BD3-DAAA-2B47-8D54-659B02D9D200}"/>
          </ac:spMkLst>
        </pc:spChg>
        <pc:spChg chg="del mod topLvl">
          <ac:chgData name="増本 雄斗" userId="c33bc751-cd93-45c0-ad15-94131cb6fb34" providerId="ADAL" clId="{257A5524-15F4-3548-A109-91A88C839CE5}" dt="2019-11-14T15:49:43.255" v="6332" actId="478"/>
          <ac:spMkLst>
            <pc:docMk/>
            <pc:sldMk cId="2390799290" sldId="273"/>
            <ac:spMk id="127" creationId="{489D9ECC-2310-3B48-BFD8-5DE33DA0D99E}"/>
          </ac:spMkLst>
        </pc:spChg>
        <pc:spChg chg="del mod topLvl">
          <ac:chgData name="増本 雄斗" userId="c33bc751-cd93-45c0-ad15-94131cb6fb34" providerId="ADAL" clId="{257A5524-15F4-3548-A109-91A88C839CE5}" dt="2019-11-14T15:49:43.255" v="6332" actId="478"/>
          <ac:spMkLst>
            <pc:docMk/>
            <pc:sldMk cId="2390799290" sldId="273"/>
            <ac:spMk id="128" creationId="{54256A46-CC2D-624B-879E-DCD171CD6229}"/>
          </ac:spMkLst>
        </pc:spChg>
        <pc:spChg chg="del mod topLvl">
          <ac:chgData name="増本 雄斗" userId="c33bc751-cd93-45c0-ad15-94131cb6fb34" providerId="ADAL" clId="{257A5524-15F4-3548-A109-91A88C839CE5}" dt="2019-11-14T15:49:43.255" v="6332" actId="478"/>
          <ac:spMkLst>
            <pc:docMk/>
            <pc:sldMk cId="2390799290" sldId="273"/>
            <ac:spMk id="129" creationId="{8888EFF0-FF93-9245-A4E5-2621804C856A}"/>
          </ac:spMkLst>
        </pc:spChg>
        <pc:spChg chg="del mod topLvl">
          <ac:chgData name="増本 雄斗" userId="c33bc751-cd93-45c0-ad15-94131cb6fb34" providerId="ADAL" clId="{257A5524-15F4-3548-A109-91A88C839CE5}" dt="2019-11-14T15:49:43.255" v="6332" actId="478"/>
          <ac:spMkLst>
            <pc:docMk/>
            <pc:sldMk cId="2390799290" sldId="273"/>
            <ac:spMk id="130" creationId="{EC4D45F1-1284-DB47-944C-C68150734DB0}"/>
          </ac:spMkLst>
        </pc:spChg>
        <pc:spChg chg="del">
          <ac:chgData name="増本 雄斗" userId="c33bc751-cd93-45c0-ad15-94131cb6fb34" providerId="ADAL" clId="{257A5524-15F4-3548-A109-91A88C839CE5}" dt="2019-11-14T15:49:39.288" v="6331" actId="478"/>
          <ac:spMkLst>
            <pc:docMk/>
            <pc:sldMk cId="2390799290" sldId="273"/>
            <ac:spMk id="132" creationId="{03F4B101-11C7-604B-850A-F88D067E461B}"/>
          </ac:spMkLst>
        </pc:spChg>
        <pc:spChg chg="add mod topLvl">
          <ac:chgData name="増本 雄斗" userId="c33bc751-cd93-45c0-ad15-94131cb6fb34" providerId="ADAL" clId="{257A5524-15F4-3548-A109-91A88C839CE5}" dt="2019-11-14T15:50:46.142" v="6341" actId="165"/>
          <ac:spMkLst>
            <pc:docMk/>
            <pc:sldMk cId="2390799290" sldId="273"/>
            <ac:spMk id="133" creationId="{E9FF7299-A067-1849-AE35-F7AE0A0D17C5}"/>
          </ac:spMkLst>
        </pc:spChg>
        <pc:spChg chg="add mod topLvl">
          <ac:chgData name="増本 雄斗" userId="c33bc751-cd93-45c0-ad15-94131cb6fb34" providerId="ADAL" clId="{257A5524-15F4-3548-A109-91A88C839CE5}" dt="2019-11-14T15:50:46.142" v="6341" actId="165"/>
          <ac:spMkLst>
            <pc:docMk/>
            <pc:sldMk cId="2390799290" sldId="273"/>
            <ac:spMk id="134" creationId="{CB5F7165-8FB3-0845-9958-E6FD74A0EF6B}"/>
          </ac:spMkLst>
        </pc:spChg>
        <pc:spChg chg="add mod topLvl">
          <ac:chgData name="増本 雄斗" userId="c33bc751-cd93-45c0-ad15-94131cb6fb34" providerId="ADAL" clId="{257A5524-15F4-3548-A109-91A88C839CE5}" dt="2019-11-14T15:50:46.142" v="6341" actId="165"/>
          <ac:spMkLst>
            <pc:docMk/>
            <pc:sldMk cId="2390799290" sldId="273"/>
            <ac:spMk id="135" creationId="{EB655593-6A8E-AC4D-95A7-BE805830B209}"/>
          </ac:spMkLst>
        </pc:spChg>
        <pc:spChg chg="mod topLvl">
          <ac:chgData name="増本 雄斗" userId="c33bc751-cd93-45c0-ad15-94131cb6fb34" providerId="ADAL" clId="{257A5524-15F4-3548-A109-91A88C839CE5}" dt="2019-11-14T15:50:30.418" v="6340" actId="165"/>
          <ac:spMkLst>
            <pc:docMk/>
            <pc:sldMk cId="2390799290" sldId="273"/>
            <ac:spMk id="136" creationId="{60189573-84F6-7642-B2A3-26460AF2A572}"/>
          </ac:spMkLst>
        </pc:spChg>
        <pc:spChg chg="mod topLvl">
          <ac:chgData name="増本 雄斗" userId="c33bc751-cd93-45c0-ad15-94131cb6fb34" providerId="ADAL" clId="{257A5524-15F4-3548-A109-91A88C839CE5}" dt="2019-11-14T15:50:46.142" v="6341" actId="165"/>
          <ac:spMkLst>
            <pc:docMk/>
            <pc:sldMk cId="2390799290" sldId="273"/>
            <ac:spMk id="138" creationId="{807BE4A6-3A95-D049-823A-B4ABD78837AB}"/>
          </ac:spMkLst>
        </pc:spChg>
        <pc:spChg chg="mod topLvl">
          <ac:chgData name="増本 雄斗" userId="c33bc751-cd93-45c0-ad15-94131cb6fb34" providerId="ADAL" clId="{257A5524-15F4-3548-A109-91A88C839CE5}" dt="2019-11-14T15:50:46.142" v="6341" actId="165"/>
          <ac:spMkLst>
            <pc:docMk/>
            <pc:sldMk cId="2390799290" sldId="273"/>
            <ac:spMk id="140" creationId="{9D4552B3-B3B4-D84A-AEA0-6A2D4226E604}"/>
          </ac:spMkLst>
        </pc:spChg>
        <pc:spChg chg="mod topLvl">
          <ac:chgData name="増本 雄斗" userId="c33bc751-cd93-45c0-ad15-94131cb6fb34" providerId="ADAL" clId="{257A5524-15F4-3548-A109-91A88C839CE5}" dt="2019-11-14T15:50:30.418" v="6340" actId="165"/>
          <ac:spMkLst>
            <pc:docMk/>
            <pc:sldMk cId="2390799290" sldId="273"/>
            <ac:spMk id="142" creationId="{0A55630B-9913-D64A-B621-8298CDFBBFA0}"/>
          </ac:spMkLst>
        </pc:spChg>
        <pc:spChg chg="mod topLvl">
          <ac:chgData name="増本 雄斗" userId="c33bc751-cd93-45c0-ad15-94131cb6fb34" providerId="ADAL" clId="{257A5524-15F4-3548-A109-91A88C839CE5}" dt="2019-11-14T15:50:46.142" v="6341" actId="165"/>
          <ac:spMkLst>
            <pc:docMk/>
            <pc:sldMk cId="2390799290" sldId="273"/>
            <ac:spMk id="143" creationId="{C066B071-1D82-3C4B-B15C-420186DA7F46}"/>
          </ac:spMkLst>
        </pc:spChg>
        <pc:spChg chg="mod topLvl">
          <ac:chgData name="増本 雄斗" userId="c33bc751-cd93-45c0-ad15-94131cb6fb34" providerId="ADAL" clId="{257A5524-15F4-3548-A109-91A88C839CE5}" dt="2019-11-14T15:50:46.142" v="6341" actId="165"/>
          <ac:spMkLst>
            <pc:docMk/>
            <pc:sldMk cId="2390799290" sldId="273"/>
            <ac:spMk id="146" creationId="{D17F905B-E219-8B44-9497-2A0BB4B1F009}"/>
          </ac:spMkLst>
        </pc:spChg>
        <pc:spChg chg="add mod topLvl">
          <ac:chgData name="増本 雄斗" userId="c33bc751-cd93-45c0-ad15-94131cb6fb34" providerId="ADAL" clId="{257A5524-15F4-3548-A109-91A88C839CE5}" dt="2019-11-14T15:50:46.142" v="6341" actId="165"/>
          <ac:spMkLst>
            <pc:docMk/>
            <pc:sldMk cId="2390799290" sldId="273"/>
            <ac:spMk id="148" creationId="{2AAB120E-CFA3-5048-B8F7-FFB5E980E51A}"/>
          </ac:spMkLst>
        </pc:spChg>
        <pc:spChg chg="add mod topLvl">
          <ac:chgData name="増本 雄斗" userId="c33bc751-cd93-45c0-ad15-94131cb6fb34" providerId="ADAL" clId="{257A5524-15F4-3548-A109-91A88C839CE5}" dt="2019-11-14T15:50:46.142" v="6341" actId="165"/>
          <ac:spMkLst>
            <pc:docMk/>
            <pc:sldMk cId="2390799290" sldId="273"/>
            <ac:spMk id="149" creationId="{693061CF-16B2-C443-8FF6-E74F92B73AE0}"/>
          </ac:spMkLst>
        </pc:spChg>
        <pc:spChg chg="add mod topLvl">
          <ac:chgData name="増本 雄斗" userId="c33bc751-cd93-45c0-ad15-94131cb6fb34" providerId="ADAL" clId="{257A5524-15F4-3548-A109-91A88C839CE5}" dt="2019-11-14T15:50:46.142" v="6341" actId="165"/>
          <ac:spMkLst>
            <pc:docMk/>
            <pc:sldMk cId="2390799290" sldId="273"/>
            <ac:spMk id="150" creationId="{AD11C9AC-5EF8-F94E-BB90-19DF84E178E8}"/>
          </ac:spMkLst>
        </pc:spChg>
        <pc:spChg chg="add mod topLvl">
          <ac:chgData name="増本 雄斗" userId="c33bc751-cd93-45c0-ad15-94131cb6fb34" providerId="ADAL" clId="{257A5524-15F4-3548-A109-91A88C839CE5}" dt="2019-11-14T15:50:46.142" v="6341" actId="165"/>
          <ac:spMkLst>
            <pc:docMk/>
            <pc:sldMk cId="2390799290" sldId="273"/>
            <ac:spMk id="151" creationId="{CB1F3F64-9DF6-7248-A571-8A9891E16EB6}"/>
          </ac:spMkLst>
        </pc:spChg>
        <pc:spChg chg="add mod topLvl">
          <ac:chgData name="増本 雄斗" userId="c33bc751-cd93-45c0-ad15-94131cb6fb34" providerId="ADAL" clId="{257A5524-15F4-3548-A109-91A88C839CE5}" dt="2019-11-14T15:50:46.142" v="6341" actId="165"/>
          <ac:spMkLst>
            <pc:docMk/>
            <pc:sldMk cId="2390799290" sldId="273"/>
            <ac:spMk id="152" creationId="{73B264D1-C1D7-DB49-8B6C-37F7903D569D}"/>
          </ac:spMkLst>
        </pc:spChg>
        <pc:spChg chg="add mod topLvl">
          <ac:chgData name="増本 雄斗" userId="c33bc751-cd93-45c0-ad15-94131cb6fb34" providerId="ADAL" clId="{257A5524-15F4-3548-A109-91A88C839CE5}" dt="2019-11-14T15:50:46.142" v="6341" actId="165"/>
          <ac:spMkLst>
            <pc:docMk/>
            <pc:sldMk cId="2390799290" sldId="273"/>
            <ac:spMk id="153" creationId="{F92EE832-9F12-1E4B-83E6-5E40F563AE04}"/>
          </ac:spMkLst>
        </pc:spChg>
        <pc:spChg chg="add mod topLvl">
          <ac:chgData name="増本 雄斗" userId="c33bc751-cd93-45c0-ad15-94131cb6fb34" providerId="ADAL" clId="{257A5524-15F4-3548-A109-91A88C839CE5}" dt="2019-11-14T15:50:46.142" v="6341" actId="165"/>
          <ac:spMkLst>
            <pc:docMk/>
            <pc:sldMk cId="2390799290" sldId="273"/>
            <ac:spMk id="154" creationId="{1D49591C-F00D-AA4A-8CBD-B4CBDF0715CB}"/>
          </ac:spMkLst>
        </pc:spChg>
        <pc:spChg chg="add mod topLvl">
          <ac:chgData name="増本 雄斗" userId="c33bc751-cd93-45c0-ad15-94131cb6fb34" providerId="ADAL" clId="{257A5524-15F4-3548-A109-91A88C839CE5}" dt="2019-11-14T15:50:46.142" v="6341" actId="165"/>
          <ac:spMkLst>
            <pc:docMk/>
            <pc:sldMk cId="2390799290" sldId="273"/>
            <ac:spMk id="155" creationId="{55FA874D-01C6-D541-8B28-C559ED9EFEE7}"/>
          </ac:spMkLst>
        </pc:spChg>
        <pc:spChg chg="add mod topLvl">
          <ac:chgData name="増本 雄斗" userId="c33bc751-cd93-45c0-ad15-94131cb6fb34" providerId="ADAL" clId="{257A5524-15F4-3548-A109-91A88C839CE5}" dt="2019-11-14T15:50:46.142" v="6341" actId="165"/>
          <ac:spMkLst>
            <pc:docMk/>
            <pc:sldMk cId="2390799290" sldId="273"/>
            <ac:spMk id="156" creationId="{054BBE03-A8A7-7743-96FB-60EDDC830936}"/>
          </ac:spMkLst>
        </pc:spChg>
        <pc:spChg chg="add mod topLvl">
          <ac:chgData name="増本 雄斗" userId="c33bc751-cd93-45c0-ad15-94131cb6fb34" providerId="ADAL" clId="{257A5524-15F4-3548-A109-91A88C839CE5}" dt="2019-11-14T15:50:46.142" v="6341" actId="165"/>
          <ac:spMkLst>
            <pc:docMk/>
            <pc:sldMk cId="2390799290" sldId="273"/>
            <ac:spMk id="157" creationId="{B02B5AAD-9FA5-EA46-A3F4-16BEB6EB6EA3}"/>
          </ac:spMkLst>
        </pc:spChg>
        <pc:spChg chg="mod topLvl">
          <ac:chgData name="増本 雄斗" userId="c33bc751-cd93-45c0-ad15-94131cb6fb34" providerId="ADAL" clId="{257A5524-15F4-3548-A109-91A88C839CE5}" dt="2019-11-14T15:50:30.418" v="6340" actId="165"/>
          <ac:spMkLst>
            <pc:docMk/>
            <pc:sldMk cId="2390799290" sldId="273"/>
            <ac:spMk id="158" creationId="{6F0BB130-30A4-7548-98A7-3EAF81605F33}"/>
          </ac:spMkLst>
        </pc:spChg>
        <pc:spChg chg="add del">
          <ac:chgData name="増本 雄斗" userId="c33bc751-cd93-45c0-ad15-94131cb6fb34" providerId="ADAL" clId="{257A5524-15F4-3548-A109-91A88C839CE5}" dt="2019-11-13T06:53:47.847" v="1983"/>
          <ac:spMkLst>
            <pc:docMk/>
            <pc:sldMk cId="2390799290" sldId="273"/>
            <ac:spMk id="158" creationId="{A1840D46-3823-7C41-ACA2-6B09BA9D377D}"/>
          </ac:spMkLst>
        </pc:spChg>
        <pc:spChg chg="mod topLvl">
          <ac:chgData name="増本 雄斗" userId="c33bc751-cd93-45c0-ad15-94131cb6fb34" providerId="ADAL" clId="{257A5524-15F4-3548-A109-91A88C839CE5}" dt="2019-11-14T15:50:30.418" v="6340" actId="165"/>
          <ac:spMkLst>
            <pc:docMk/>
            <pc:sldMk cId="2390799290" sldId="273"/>
            <ac:spMk id="159" creationId="{310DE7E5-319C-8940-9047-E845613F7E12}"/>
          </ac:spMkLst>
        </pc:spChg>
        <pc:spChg chg="add del">
          <ac:chgData name="増本 雄斗" userId="c33bc751-cd93-45c0-ad15-94131cb6fb34" providerId="ADAL" clId="{257A5524-15F4-3548-A109-91A88C839CE5}" dt="2019-11-13T06:53:47.847" v="1983"/>
          <ac:spMkLst>
            <pc:docMk/>
            <pc:sldMk cId="2390799290" sldId="273"/>
            <ac:spMk id="159" creationId="{4845F24A-62CD-A746-B0B1-F216130AEC3D}"/>
          </ac:spMkLst>
        </pc:spChg>
        <pc:spChg chg="mod topLvl">
          <ac:chgData name="増本 雄斗" userId="c33bc751-cd93-45c0-ad15-94131cb6fb34" providerId="ADAL" clId="{257A5524-15F4-3548-A109-91A88C839CE5}" dt="2019-11-14T15:50:30.418" v="6340" actId="165"/>
          <ac:spMkLst>
            <pc:docMk/>
            <pc:sldMk cId="2390799290" sldId="273"/>
            <ac:spMk id="160" creationId="{56101F5F-C78B-D146-8BAE-F2DB9042B96A}"/>
          </ac:spMkLst>
        </pc:spChg>
        <pc:spChg chg="add del">
          <ac:chgData name="増本 雄斗" userId="c33bc751-cd93-45c0-ad15-94131cb6fb34" providerId="ADAL" clId="{257A5524-15F4-3548-A109-91A88C839CE5}" dt="2019-11-13T06:53:47.847" v="1983"/>
          <ac:spMkLst>
            <pc:docMk/>
            <pc:sldMk cId="2390799290" sldId="273"/>
            <ac:spMk id="160" creationId="{F530324B-2F2A-8241-92EE-26A8B8FC07F4}"/>
          </ac:spMkLst>
        </pc:spChg>
        <pc:spChg chg="mod topLvl">
          <ac:chgData name="増本 雄斗" userId="c33bc751-cd93-45c0-ad15-94131cb6fb34" providerId="ADAL" clId="{257A5524-15F4-3548-A109-91A88C839CE5}" dt="2019-11-14T15:50:30.418" v="6340" actId="165"/>
          <ac:spMkLst>
            <pc:docMk/>
            <pc:sldMk cId="2390799290" sldId="273"/>
            <ac:spMk id="161" creationId="{DBF482EE-7E11-FB4D-879E-E1A38AE62305}"/>
          </ac:spMkLst>
        </pc:spChg>
        <pc:spChg chg="mod topLvl">
          <ac:chgData name="増本 雄斗" userId="c33bc751-cd93-45c0-ad15-94131cb6fb34" providerId="ADAL" clId="{257A5524-15F4-3548-A109-91A88C839CE5}" dt="2019-11-14T15:50:30.418" v="6340" actId="165"/>
          <ac:spMkLst>
            <pc:docMk/>
            <pc:sldMk cId="2390799290" sldId="273"/>
            <ac:spMk id="162" creationId="{6B78D1A3-AD9C-C44C-BEF4-5D717D964D72}"/>
          </ac:spMkLst>
        </pc:spChg>
        <pc:spChg chg="mod topLvl">
          <ac:chgData name="増本 雄斗" userId="c33bc751-cd93-45c0-ad15-94131cb6fb34" providerId="ADAL" clId="{257A5524-15F4-3548-A109-91A88C839CE5}" dt="2019-11-14T15:50:30.418" v="6340" actId="165"/>
          <ac:spMkLst>
            <pc:docMk/>
            <pc:sldMk cId="2390799290" sldId="273"/>
            <ac:spMk id="163" creationId="{7B775180-CFC1-F640-8F5B-EDAE43D838E4}"/>
          </ac:spMkLst>
        </pc:spChg>
        <pc:spChg chg="mod topLvl">
          <ac:chgData name="増本 雄斗" userId="c33bc751-cd93-45c0-ad15-94131cb6fb34" providerId="ADAL" clId="{257A5524-15F4-3548-A109-91A88C839CE5}" dt="2019-11-14T15:50:30.418" v="6340" actId="165"/>
          <ac:spMkLst>
            <pc:docMk/>
            <pc:sldMk cId="2390799290" sldId="273"/>
            <ac:spMk id="164" creationId="{67EBAC5A-539E-6D49-B262-31D17FB5712F}"/>
          </ac:spMkLst>
        </pc:spChg>
        <pc:spChg chg="mod topLvl">
          <ac:chgData name="増本 雄斗" userId="c33bc751-cd93-45c0-ad15-94131cb6fb34" providerId="ADAL" clId="{257A5524-15F4-3548-A109-91A88C839CE5}" dt="2019-11-14T15:50:30.418" v="6340" actId="165"/>
          <ac:spMkLst>
            <pc:docMk/>
            <pc:sldMk cId="2390799290" sldId="273"/>
            <ac:spMk id="165" creationId="{E64F620E-D76B-524F-90BF-754B36739AC1}"/>
          </ac:spMkLst>
        </pc:spChg>
        <pc:spChg chg="mod topLvl">
          <ac:chgData name="増本 雄斗" userId="c33bc751-cd93-45c0-ad15-94131cb6fb34" providerId="ADAL" clId="{257A5524-15F4-3548-A109-91A88C839CE5}" dt="2019-11-14T15:50:30.418" v="6340" actId="165"/>
          <ac:spMkLst>
            <pc:docMk/>
            <pc:sldMk cId="2390799290" sldId="273"/>
            <ac:spMk id="166" creationId="{732EBE07-F118-1446-9D28-1FB8402EC694}"/>
          </ac:spMkLst>
        </pc:spChg>
        <pc:spChg chg="mod topLvl">
          <ac:chgData name="増本 雄斗" userId="c33bc751-cd93-45c0-ad15-94131cb6fb34" providerId="ADAL" clId="{257A5524-15F4-3548-A109-91A88C839CE5}" dt="2019-11-14T15:50:30.418" v="6340" actId="165"/>
          <ac:spMkLst>
            <pc:docMk/>
            <pc:sldMk cId="2390799290" sldId="273"/>
            <ac:spMk id="167" creationId="{E358372F-D86E-CB4C-8573-75CF34FB48D2}"/>
          </ac:spMkLst>
        </pc:spChg>
        <pc:spChg chg="mod topLvl">
          <ac:chgData name="増本 雄斗" userId="c33bc751-cd93-45c0-ad15-94131cb6fb34" providerId="ADAL" clId="{257A5524-15F4-3548-A109-91A88C839CE5}" dt="2019-11-14T15:50:30.418" v="6340" actId="165"/>
          <ac:spMkLst>
            <pc:docMk/>
            <pc:sldMk cId="2390799290" sldId="273"/>
            <ac:spMk id="168" creationId="{9AEC95D3-3458-BB4C-A17E-F03312511B55}"/>
          </ac:spMkLst>
        </pc:spChg>
        <pc:spChg chg="mod topLvl">
          <ac:chgData name="増本 雄斗" userId="c33bc751-cd93-45c0-ad15-94131cb6fb34" providerId="ADAL" clId="{257A5524-15F4-3548-A109-91A88C839CE5}" dt="2019-11-14T15:50:30.418" v="6340" actId="165"/>
          <ac:spMkLst>
            <pc:docMk/>
            <pc:sldMk cId="2390799290" sldId="273"/>
            <ac:spMk id="169" creationId="{8DA89A4B-104B-0040-8583-C630B77758C1}"/>
          </ac:spMkLst>
        </pc:spChg>
        <pc:spChg chg="mod topLvl">
          <ac:chgData name="増本 雄斗" userId="c33bc751-cd93-45c0-ad15-94131cb6fb34" providerId="ADAL" clId="{257A5524-15F4-3548-A109-91A88C839CE5}" dt="2019-11-14T15:50:30.418" v="6340" actId="165"/>
          <ac:spMkLst>
            <pc:docMk/>
            <pc:sldMk cId="2390799290" sldId="273"/>
            <ac:spMk id="170" creationId="{FAE6316E-F5A3-6B47-BDDF-EFD103936C78}"/>
          </ac:spMkLst>
        </pc:spChg>
        <pc:spChg chg="mod topLvl">
          <ac:chgData name="増本 雄斗" userId="c33bc751-cd93-45c0-ad15-94131cb6fb34" providerId="ADAL" clId="{257A5524-15F4-3548-A109-91A88C839CE5}" dt="2019-11-14T15:50:30.418" v="6340" actId="165"/>
          <ac:spMkLst>
            <pc:docMk/>
            <pc:sldMk cId="2390799290" sldId="273"/>
            <ac:spMk id="171" creationId="{8965881C-2C79-5947-8067-18E09AA76BC9}"/>
          </ac:spMkLst>
        </pc:spChg>
        <pc:spChg chg="add del">
          <ac:chgData name="増本 雄斗" userId="c33bc751-cd93-45c0-ad15-94131cb6fb34" providerId="ADAL" clId="{257A5524-15F4-3548-A109-91A88C839CE5}" dt="2019-11-13T06:53:47.847" v="1983"/>
          <ac:spMkLst>
            <pc:docMk/>
            <pc:sldMk cId="2390799290" sldId="273"/>
            <ac:spMk id="173" creationId="{62279413-2139-DA48-B83F-B54F22711F1E}"/>
          </ac:spMkLst>
        </pc:spChg>
        <pc:spChg chg="add del">
          <ac:chgData name="増本 雄斗" userId="c33bc751-cd93-45c0-ad15-94131cb6fb34" providerId="ADAL" clId="{257A5524-15F4-3548-A109-91A88C839CE5}" dt="2019-11-13T06:53:47.847" v="1983"/>
          <ac:spMkLst>
            <pc:docMk/>
            <pc:sldMk cId="2390799290" sldId="273"/>
            <ac:spMk id="174" creationId="{EEF2F3EB-B2F0-B740-B9A0-AFDDB3B0363E}"/>
          </ac:spMkLst>
        </pc:spChg>
        <pc:spChg chg="add mod">
          <ac:chgData name="増本 雄斗" userId="c33bc751-cd93-45c0-ad15-94131cb6fb34" providerId="ADAL" clId="{257A5524-15F4-3548-A109-91A88C839CE5}" dt="2019-11-14T15:54:32.467" v="6443" actId="1076"/>
          <ac:spMkLst>
            <pc:docMk/>
            <pc:sldMk cId="2390799290" sldId="273"/>
            <ac:spMk id="174" creationId="{F34FE21A-7953-734C-AE4B-9440AF32804F}"/>
          </ac:spMkLst>
        </pc:spChg>
        <pc:spChg chg="add del">
          <ac:chgData name="増本 雄斗" userId="c33bc751-cd93-45c0-ad15-94131cb6fb34" providerId="ADAL" clId="{257A5524-15F4-3548-A109-91A88C839CE5}" dt="2019-11-13T06:53:47.847" v="1983"/>
          <ac:spMkLst>
            <pc:docMk/>
            <pc:sldMk cId="2390799290" sldId="273"/>
            <ac:spMk id="175" creationId="{1470C62E-ED23-0A47-B3EC-12774BCF0766}"/>
          </ac:spMkLst>
        </pc:spChg>
        <pc:spChg chg="add mod">
          <ac:chgData name="増本 雄斗" userId="c33bc751-cd93-45c0-ad15-94131cb6fb34" providerId="ADAL" clId="{257A5524-15F4-3548-A109-91A88C839CE5}" dt="2019-11-14T16:17:45.849" v="7156" actId="164"/>
          <ac:spMkLst>
            <pc:docMk/>
            <pc:sldMk cId="2390799290" sldId="273"/>
            <ac:spMk id="175" creationId="{D337A942-99D4-1E41-ADB6-9A0ACF4EBB8F}"/>
          </ac:spMkLst>
        </pc:spChg>
        <pc:spChg chg="add mod">
          <ac:chgData name="増本 雄斗" userId="c33bc751-cd93-45c0-ad15-94131cb6fb34" providerId="ADAL" clId="{257A5524-15F4-3548-A109-91A88C839CE5}" dt="2019-11-14T16:17:45.849" v="7156" actId="164"/>
          <ac:spMkLst>
            <pc:docMk/>
            <pc:sldMk cId="2390799290" sldId="273"/>
            <ac:spMk id="176" creationId="{3DF7CC37-15E5-E342-9A29-702D07DF7E03}"/>
          </ac:spMkLst>
        </pc:spChg>
        <pc:spChg chg="add del">
          <ac:chgData name="増本 雄斗" userId="c33bc751-cd93-45c0-ad15-94131cb6fb34" providerId="ADAL" clId="{257A5524-15F4-3548-A109-91A88C839CE5}" dt="2019-11-13T06:53:47.847" v="1983"/>
          <ac:spMkLst>
            <pc:docMk/>
            <pc:sldMk cId="2390799290" sldId="273"/>
            <ac:spMk id="176" creationId="{9FAEA34F-328A-0B45-AA45-9CE7067FFB18}"/>
          </ac:spMkLst>
        </pc:spChg>
        <pc:spChg chg="add del mod">
          <ac:chgData name="増本 雄斗" userId="c33bc751-cd93-45c0-ad15-94131cb6fb34" providerId="ADAL" clId="{257A5524-15F4-3548-A109-91A88C839CE5}" dt="2019-11-14T16:18:52.166" v="7271" actId="1076"/>
          <ac:spMkLst>
            <pc:docMk/>
            <pc:sldMk cId="2390799290" sldId="273"/>
            <ac:spMk id="177" creationId="{A9CF7396-3475-AC48-A8A0-05FEB180F775}"/>
          </ac:spMkLst>
        </pc:spChg>
        <pc:spChg chg="add del">
          <ac:chgData name="増本 雄斗" userId="c33bc751-cd93-45c0-ad15-94131cb6fb34" providerId="ADAL" clId="{257A5524-15F4-3548-A109-91A88C839CE5}" dt="2019-11-13T06:53:47.847" v="1983"/>
          <ac:spMkLst>
            <pc:docMk/>
            <pc:sldMk cId="2390799290" sldId="273"/>
            <ac:spMk id="177" creationId="{DEC934C8-56EF-BD42-804C-38EAEA4A0F75}"/>
          </ac:spMkLst>
        </pc:spChg>
        <pc:spChg chg="add del">
          <ac:chgData name="増本 雄斗" userId="c33bc751-cd93-45c0-ad15-94131cb6fb34" providerId="ADAL" clId="{257A5524-15F4-3548-A109-91A88C839CE5}" dt="2019-11-13T06:53:47.847" v="1983"/>
          <ac:spMkLst>
            <pc:docMk/>
            <pc:sldMk cId="2390799290" sldId="273"/>
            <ac:spMk id="190" creationId="{04EFCA49-EF77-AD41-A5E6-11A86AE858A8}"/>
          </ac:spMkLst>
        </pc:spChg>
        <pc:spChg chg="add del">
          <ac:chgData name="増本 雄斗" userId="c33bc751-cd93-45c0-ad15-94131cb6fb34" providerId="ADAL" clId="{257A5524-15F4-3548-A109-91A88C839CE5}" dt="2019-11-13T06:53:47.847" v="1983"/>
          <ac:spMkLst>
            <pc:docMk/>
            <pc:sldMk cId="2390799290" sldId="273"/>
            <ac:spMk id="191" creationId="{7EFA3943-BC3C-FB45-85E2-E7FC15AEEAC2}"/>
          </ac:spMkLst>
        </pc:spChg>
        <pc:spChg chg="add del">
          <ac:chgData name="増本 雄斗" userId="c33bc751-cd93-45c0-ad15-94131cb6fb34" providerId="ADAL" clId="{257A5524-15F4-3548-A109-91A88C839CE5}" dt="2019-11-13T06:53:47.847" v="1983"/>
          <ac:spMkLst>
            <pc:docMk/>
            <pc:sldMk cId="2390799290" sldId="273"/>
            <ac:spMk id="192" creationId="{9FEFACF6-2833-3F45-BFAB-FB5C9B433BC2}"/>
          </ac:spMkLst>
        </pc:spChg>
        <pc:spChg chg="add del">
          <ac:chgData name="増本 雄斗" userId="c33bc751-cd93-45c0-ad15-94131cb6fb34" providerId="ADAL" clId="{257A5524-15F4-3548-A109-91A88C839CE5}" dt="2019-11-13T06:53:47.847" v="1983"/>
          <ac:spMkLst>
            <pc:docMk/>
            <pc:sldMk cId="2390799290" sldId="273"/>
            <ac:spMk id="193" creationId="{5D949EB2-F787-394F-939E-EA63FFC963B5}"/>
          </ac:spMkLst>
        </pc:spChg>
        <pc:spChg chg="add del">
          <ac:chgData name="増本 雄斗" userId="c33bc751-cd93-45c0-ad15-94131cb6fb34" providerId="ADAL" clId="{257A5524-15F4-3548-A109-91A88C839CE5}" dt="2019-11-13T06:53:47.847" v="1983"/>
          <ac:spMkLst>
            <pc:docMk/>
            <pc:sldMk cId="2390799290" sldId="273"/>
            <ac:spMk id="194" creationId="{53305DF1-D0FA-6F44-A0AA-3F2634D7A18C}"/>
          </ac:spMkLst>
        </pc:spChg>
        <pc:spChg chg="add del">
          <ac:chgData name="増本 雄斗" userId="c33bc751-cd93-45c0-ad15-94131cb6fb34" providerId="ADAL" clId="{257A5524-15F4-3548-A109-91A88C839CE5}" dt="2019-11-13T06:53:47.847" v="1983"/>
          <ac:spMkLst>
            <pc:docMk/>
            <pc:sldMk cId="2390799290" sldId="273"/>
            <ac:spMk id="195" creationId="{2B4A3229-99AD-0946-8F56-E0FEF58FCA7A}"/>
          </ac:spMkLst>
        </pc:spChg>
        <pc:spChg chg="add del">
          <ac:chgData name="増本 雄斗" userId="c33bc751-cd93-45c0-ad15-94131cb6fb34" providerId="ADAL" clId="{257A5524-15F4-3548-A109-91A88C839CE5}" dt="2019-11-13T06:53:47.847" v="1983"/>
          <ac:spMkLst>
            <pc:docMk/>
            <pc:sldMk cId="2390799290" sldId="273"/>
            <ac:spMk id="196" creationId="{462C1841-89C7-4A48-85F2-637DA4DACDD4}"/>
          </ac:spMkLst>
        </pc:spChg>
        <pc:spChg chg="add del">
          <ac:chgData name="増本 雄斗" userId="c33bc751-cd93-45c0-ad15-94131cb6fb34" providerId="ADAL" clId="{257A5524-15F4-3548-A109-91A88C839CE5}" dt="2019-11-13T06:53:47.847" v="1983"/>
          <ac:spMkLst>
            <pc:docMk/>
            <pc:sldMk cId="2390799290" sldId="273"/>
            <ac:spMk id="197" creationId="{87F5BE67-6306-DC4C-9561-4A51A87C0D54}"/>
          </ac:spMkLst>
        </pc:spChg>
        <pc:spChg chg="add del">
          <ac:chgData name="増本 雄斗" userId="c33bc751-cd93-45c0-ad15-94131cb6fb34" providerId="ADAL" clId="{257A5524-15F4-3548-A109-91A88C839CE5}" dt="2019-11-13T06:53:47.847" v="1983"/>
          <ac:spMkLst>
            <pc:docMk/>
            <pc:sldMk cId="2390799290" sldId="273"/>
            <ac:spMk id="198" creationId="{BF51ADE0-3E00-0F40-99AD-5E9AAE3AD877}"/>
          </ac:spMkLst>
        </pc:spChg>
        <pc:spChg chg="add del">
          <ac:chgData name="増本 雄斗" userId="c33bc751-cd93-45c0-ad15-94131cb6fb34" providerId="ADAL" clId="{257A5524-15F4-3548-A109-91A88C839CE5}" dt="2019-11-13T06:53:47.847" v="1983"/>
          <ac:spMkLst>
            <pc:docMk/>
            <pc:sldMk cId="2390799290" sldId="273"/>
            <ac:spMk id="199" creationId="{8C986079-4F1C-924E-872D-05E149B18AAE}"/>
          </ac:spMkLst>
        </pc:spChg>
        <pc:spChg chg="add mod topLvl">
          <ac:chgData name="増本 雄斗" userId="c33bc751-cd93-45c0-ad15-94131cb6fb34" providerId="ADAL" clId="{257A5524-15F4-3548-A109-91A88C839CE5}" dt="2019-11-14T15:50:46.142" v="6341" actId="165"/>
          <ac:spMkLst>
            <pc:docMk/>
            <pc:sldMk cId="2390799290" sldId="273"/>
            <ac:spMk id="200" creationId="{7944EFFF-598D-C049-961F-9319FE33F6C5}"/>
          </ac:spMkLst>
        </pc:spChg>
        <pc:spChg chg="add del">
          <ac:chgData name="増本 雄斗" userId="c33bc751-cd93-45c0-ad15-94131cb6fb34" providerId="ADAL" clId="{257A5524-15F4-3548-A109-91A88C839CE5}" dt="2019-11-13T09:15:21.245" v="5407"/>
          <ac:spMkLst>
            <pc:docMk/>
            <pc:sldMk cId="2390799290" sldId="273"/>
            <ac:spMk id="201" creationId="{A5CCE69A-532A-2444-9A01-0AF4AD57703D}"/>
          </ac:spMkLst>
        </pc:spChg>
        <pc:spChg chg="add del mod">
          <ac:chgData name="増本 雄斗" userId="c33bc751-cd93-45c0-ad15-94131cb6fb34" providerId="ADAL" clId="{257A5524-15F4-3548-A109-91A88C839CE5}" dt="2019-11-14T15:49:43.255" v="6332" actId="478"/>
          <ac:spMkLst>
            <pc:docMk/>
            <pc:sldMk cId="2390799290" sldId="273"/>
            <ac:spMk id="202" creationId="{0F140FDC-7042-574F-A699-03C01234443A}"/>
          </ac:spMkLst>
        </pc:spChg>
        <pc:spChg chg="add del">
          <ac:chgData name="増本 雄斗" userId="c33bc751-cd93-45c0-ad15-94131cb6fb34" providerId="ADAL" clId="{257A5524-15F4-3548-A109-91A88C839CE5}" dt="2019-11-13T09:15:53.119" v="5417"/>
          <ac:spMkLst>
            <pc:docMk/>
            <pc:sldMk cId="2390799290" sldId="273"/>
            <ac:spMk id="203" creationId="{514D7E88-CDC3-F44F-AF7A-ECD658B3294F}"/>
          </ac:spMkLst>
        </pc:spChg>
        <pc:spChg chg="add del mod">
          <ac:chgData name="増本 雄斗" userId="c33bc751-cd93-45c0-ad15-94131cb6fb34" providerId="ADAL" clId="{257A5524-15F4-3548-A109-91A88C839CE5}" dt="2019-11-14T15:49:43.255" v="6332" actId="478"/>
          <ac:spMkLst>
            <pc:docMk/>
            <pc:sldMk cId="2390799290" sldId="273"/>
            <ac:spMk id="204" creationId="{0D3906B3-816B-9E46-BE7E-ACCB08A9755F}"/>
          </ac:spMkLst>
        </pc:spChg>
        <pc:spChg chg="add del mod">
          <ac:chgData name="増本 雄斗" userId="c33bc751-cd93-45c0-ad15-94131cb6fb34" providerId="ADAL" clId="{257A5524-15F4-3548-A109-91A88C839CE5}" dt="2019-11-14T15:49:43.255" v="6332" actId="478"/>
          <ac:spMkLst>
            <pc:docMk/>
            <pc:sldMk cId="2390799290" sldId="273"/>
            <ac:spMk id="205" creationId="{9F395759-74A4-9144-8211-2BC885B15622}"/>
          </ac:spMkLst>
        </pc:spChg>
        <pc:spChg chg="add del mod">
          <ac:chgData name="増本 雄斗" userId="c33bc751-cd93-45c0-ad15-94131cb6fb34" providerId="ADAL" clId="{257A5524-15F4-3548-A109-91A88C839CE5}" dt="2019-11-14T15:49:43.255" v="6332" actId="478"/>
          <ac:spMkLst>
            <pc:docMk/>
            <pc:sldMk cId="2390799290" sldId="273"/>
            <ac:spMk id="206" creationId="{FD63F32E-9381-504C-92BC-3DB31F8042B9}"/>
          </ac:spMkLst>
        </pc:spChg>
        <pc:spChg chg="add del mod">
          <ac:chgData name="増本 雄斗" userId="c33bc751-cd93-45c0-ad15-94131cb6fb34" providerId="ADAL" clId="{257A5524-15F4-3548-A109-91A88C839CE5}" dt="2019-11-14T15:49:43.255" v="6332" actId="478"/>
          <ac:spMkLst>
            <pc:docMk/>
            <pc:sldMk cId="2390799290" sldId="273"/>
            <ac:spMk id="207" creationId="{8908DC0C-FA03-6549-BB94-0EB2CA5A0A72}"/>
          </ac:spMkLst>
        </pc:spChg>
        <pc:spChg chg="add del mod">
          <ac:chgData name="増本 雄斗" userId="c33bc751-cd93-45c0-ad15-94131cb6fb34" providerId="ADAL" clId="{257A5524-15F4-3548-A109-91A88C839CE5}" dt="2019-11-14T15:49:43.255" v="6332" actId="478"/>
          <ac:spMkLst>
            <pc:docMk/>
            <pc:sldMk cId="2390799290" sldId="273"/>
            <ac:spMk id="208" creationId="{343E9B85-22F2-9542-B078-1660ED7CE5E4}"/>
          </ac:spMkLst>
        </pc:spChg>
        <pc:spChg chg="add del mod">
          <ac:chgData name="増本 雄斗" userId="c33bc751-cd93-45c0-ad15-94131cb6fb34" providerId="ADAL" clId="{257A5524-15F4-3548-A109-91A88C839CE5}" dt="2019-11-14T15:49:43.255" v="6332" actId="478"/>
          <ac:spMkLst>
            <pc:docMk/>
            <pc:sldMk cId="2390799290" sldId="273"/>
            <ac:spMk id="209" creationId="{81E61E14-7AE7-4547-AF0F-31EFE77C7E75}"/>
          </ac:spMkLst>
        </pc:spChg>
        <pc:spChg chg="add del mod">
          <ac:chgData name="増本 雄斗" userId="c33bc751-cd93-45c0-ad15-94131cb6fb34" providerId="ADAL" clId="{257A5524-15F4-3548-A109-91A88C839CE5}" dt="2019-11-14T15:49:43.255" v="6332" actId="478"/>
          <ac:spMkLst>
            <pc:docMk/>
            <pc:sldMk cId="2390799290" sldId="273"/>
            <ac:spMk id="210" creationId="{919E4C58-DBF0-724D-B26E-835B4E682B50}"/>
          </ac:spMkLst>
        </pc:spChg>
        <pc:spChg chg="add mod topLvl">
          <ac:chgData name="増本 雄斗" userId="c33bc751-cd93-45c0-ad15-94131cb6fb34" providerId="ADAL" clId="{257A5524-15F4-3548-A109-91A88C839CE5}" dt="2019-11-14T15:50:46.142" v="6341" actId="165"/>
          <ac:spMkLst>
            <pc:docMk/>
            <pc:sldMk cId="2390799290" sldId="273"/>
            <ac:spMk id="211" creationId="{5F0A6B37-026E-484A-A258-65BDEFB60335}"/>
          </ac:spMkLst>
        </pc:spChg>
        <pc:spChg chg="add mod topLvl">
          <ac:chgData name="増本 雄斗" userId="c33bc751-cd93-45c0-ad15-94131cb6fb34" providerId="ADAL" clId="{257A5524-15F4-3548-A109-91A88C839CE5}" dt="2019-11-14T15:50:46.142" v="6341" actId="165"/>
          <ac:spMkLst>
            <pc:docMk/>
            <pc:sldMk cId="2390799290" sldId="273"/>
            <ac:spMk id="212" creationId="{9F294554-93DB-6343-84EB-7FE6475BE8D0}"/>
          </ac:spMkLst>
        </pc:spChg>
        <pc:spChg chg="add mod topLvl">
          <ac:chgData name="増本 雄斗" userId="c33bc751-cd93-45c0-ad15-94131cb6fb34" providerId="ADAL" clId="{257A5524-15F4-3548-A109-91A88C839CE5}" dt="2019-11-14T15:50:46.142" v="6341" actId="165"/>
          <ac:spMkLst>
            <pc:docMk/>
            <pc:sldMk cId="2390799290" sldId="273"/>
            <ac:spMk id="213" creationId="{D81197D9-3D10-D044-A86B-AACEC61EB7FE}"/>
          </ac:spMkLst>
        </pc:spChg>
        <pc:spChg chg="add del">
          <ac:chgData name="増本 雄斗" userId="c33bc751-cd93-45c0-ad15-94131cb6fb34" providerId="ADAL" clId="{257A5524-15F4-3548-A109-91A88C839CE5}" dt="2019-11-13T09:19:28.159" v="5576"/>
          <ac:spMkLst>
            <pc:docMk/>
            <pc:sldMk cId="2390799290" sldId="273"/>
            <ac:spMk id="214" creationId="{7025ED24-C224-ED42-9FBB-3DC0FA5F1878}"/>
          </ac:spMkLst>
        </pc:spChg>
        <pc:spChg chg="add del">
          <ac:chgData name="増本 雄斗" userId="c33bc751-cd93-45c0-ad15-94131cb6fb34" providerId="ADAL" clId="{257A5524-15F4-3548-A109-91A88C839CE5}" dt="2019-11-13T09:19:28.159" v="5576"/>
          <ac:spMkLst>
            <pc:docMk/>
            <pc:sldMk cId="2390799290" sldId="273"/>
            <ac:spMk id="215" creationId="{8A7DCBF7-1CCE-9949-AF8F-0497FD46B85C}"/>
          </ac:spMkLst>
        </pc:spChg>
        <pc:spChg chg="add del">
          <ac:chgData name="増本 雄斗" userId="c33bc751-cd93-45c0-ad15-94131cb6fb34" providerId="ADAL" clId="{257A5524-15F4-3548-A109-91A88C839CE5}" dt="2019-11-13T09:19:28.159" v="5576"/>
          <ac:spMkLst>
            <pc:docMk/>
            <pc:sldMk cId="2390799290" sldId="273"/>
            <ac:spMk id="216" creationId="{55312BD3-651C-9542-AE2B-C2D693BF5B32}"/>
          </ac:spMkLst>
        </pc:spChg>
        <pc:grpChg chg="add del mod">
          <ac:chgData name="増本 雄斗" userId="c33bc751-cd93-45c0-ad15-94131cb6fb34" providerId="ADAL" clId="{257A5524-15F4-3548-A109-91A88C839CE5}" dt="2019-11-14T15:50:46.142" v="6341" actId="165"/>
          <ac:grpSpMkLst>
            <pc:docMk/>
            <pc:sldMk cId="2390799290" sldId="273"/>
            <ac:grpSpMk id="2" creationId="{C829720A-827D-BE49-BAA0-CA0884DE0073}"/>
          </ac:grpSpMkLst>
        </pc:grpChg>
        <pc:grpChg chg="add mod">
          <ac:chgData name="増本 雄斗" userId="c33bc751-cd93-45c0-ad15-94131cb6fb34" providerId="ADAL" clId="{257A5524-15F4-3548-A109-91A88C839CE5}" dt="2019-11-14T16:17:53.130" v="7157" actId="14100"/>
          <ac:grpSpMkLst>
            <pc:docMk/>
            <pc:sldMk cId="2390799290" sldId="273"/>
            <ac:grpSpMk id="3" creationId="{67E841EF-2DCE-C84B-A950-465DB3515C73}"/>
          </ac:grpSpMkLst>
        </pc:grpChg>
        <pc:grpChg chg="del">
          <ac:chgData name="増本 雄斗" userId="c33bc751-cd93-45c0-ad15-94131cb6fb34" providerId="ADAL" clId="{257A5524-15F4-3548-A109-91A88C839CE5}" dt="2019-11-13T06:53:29.410" v="1979" actId="478"/>
          <ac:grpSpMkLst>
            <pc:docMk/>
            <pc:sldMk cId="2390799290" sldId="273"/>
            <ac:grpSpMk id="4" creationId="{BA125831-C91B-DB41-A22B-E8224A54B85F}"/>
          </ac:grpSpMkLst>
        </pc:grpChg>
        <pc:grpChg chg="del">
          <ac:chgData name="増本 雄斗" userId="c33bc751-cd93-45c0-ad15-94131cb6fb34" providerId="ADAL" clId="{257A5524-15F4-3548-A109-91A88C839CE5}" dt="2019-11-13T06:53:29.410" v="1979" actId="478"/>
          <ac:grpSpMkLst>
            <pc:docMk/>
            <pc:sldMk cId="2390799290" sldId="273"/>
            <ac:grpSpMk id="6" creationId="{CE0275A0-5AB1-6F4C-B489-05DC2FE01A81}"/>
          </ac:grpSpMkLst>
        </pc:grpChg>
        <pc:grpChg chg="del">
          <ac:chgData name="増本 雄斗" userId="c33bc751-cd93-45c0-ad15-94131cb6fb34" providerId="ADAL" clId="{257A5524-15F4-3548-A109-91A88C839CE5}" dt="2019-11-13T06:53:29.410" v="1979" actId="478"/>
          <ac:grpSpMkLst>
            <pc:docMk/>
            <pc:sldMk cId="2390799290" sldId="273"/>
            <ac:grpSpMk id="7" creationId="{ED6A6A36-52FD-C846-AD96-45937516C9D6}"/>
          </ac:grpSpMkLst>
        </pc:grpChg>
        <pc:grpChg chg="del">
          <ac:chgData name="増本 雄斗" userId="c33bc751-cd93-45c0-ad15-94131cb6fb34" providerId="ADAL" clId="{257A5524-15F4-3548-A109-91A88C839CE5}" dt="2019-11-13T06:53:29.410" v="1979" actId="478"/>
          <ac:grpSpMkLst>
            <pc:docMk/>
            <pc:sldMk cId="2390799290" sldId="273"/>
            <ac:grpSpMk id="8" creationId="{2EE2C22A-4BFA-BD4E-BEA8-1C01BE4DA46C}"/>
          </ac:grpSpMkLst>
        </pc:grpChg>
        <pc:grpChg chg="del">
          <ac:chgData name="増本 雄斗" userId="c33bc751-cd93-45c0-ad15-94131cb6fb34" providerId="ADAL" clId="{257A5524-15F4-3548-A109-91A88C839CE5}" dt="2019-11-13T06:53:29.410" v="1979" actId="478"/>
          <ac:grpSpMkLst>
            <pc:docMk/>
            <pc:sldMk cId="2390799290" sldId="273"/>
            <ac:grpSpMk id="31" creationId="{E005A9BF-68BD-41C6-8D7E-29EC1215D21B}"/>
          </ac:grpSpMkLst>
        </pc:grpChg>
        <pc:grpChg chg="add del mod">
          <ac:chgData name="増本 雄斗" userId="c33bc751-cd93-45c0-ad15-94131cb6fb34" providerId="ADAL" clId="{257A5524-15F4-3548-A109-91A88C839CE5}" dt="2019-11-13T09:16:52.130" v="5449" actId="165"/>
          <ac:grpSpMkLst>
            <pc:docMk/>
            <pc:sldMk cId="2390799290" sldId="273"/>
            <ac:grpSpMk id="74" creationId="{C5574B2E-DF2B-F34C-8C24-B43C9AF50851}"/>
          </ac:grpSpMkLst>
        </pc:grpChg>
        <pc:grpChg chg="add del mod">
          <ac:chgData name="増本 雄斗" userId="c33bc751-cd93-45c0-ad15-94131cb6fb34" providerId="ADAL" clId="{257A5524-15F4-3548-A109-91A88C839CE5}" dt="2019-11-14T15:50:30.418" v="6340" actId="165"/>
          <ac:grpSpMkLst>
            <pc:docMk/>
            <pc:sldMk cId="2390799290" sldId="273"/>
            <ac:grpSpMk id="79" creationId="{A78739CC-BEC8-DE47-83CD-2AF1B0926A95}"/>
          </ac:grpSpMkLst>
        </pc:grpChg>
        <pc:grpChg chg="mod topLvl">
          <ac:chgData name="増本 雄斗" userId="c33bc751-cd93-45c0-ad15-94131cb6fb34" providerId="ADAL" clId="{257A5524-15F4-3548-A109-91A88C839CE5}" dt="2019-11-14T15:50:46.142" v="6341" actId="165"/>
          <ac:grpSpMkLst>
            <pc:docMk/>
            <pc:sldMk cId="2390799290" sldId="273"/>
            <ac:grpSpMk id="84" creationId="{1D2030C9-7B70-EA4B-894F-487A9E2D21ED}"/>
          </ac:grpSpMkLst>
        </pc:grpChg>
        <pc:grpChg chg="mod topLvl">
          <ac:chgData name="増本 雄斗" userId="c33bc751-cd93-45c0-ad15-94131cb6fb34" providerId="ADAL" clId="{257A5524-15F4-3548-A109-91A88C839CE5}" dt="2019-11-14T15:50:30.418" v="6340" actId="165"/>
          <ac:grpSpMkLst>
            <pc:docMk/>
            <pc:sldMk cId="2390799290" sldId="273"/>
            <ac:grpSpMk id="93" creationId="{B4CFFB49-B27E-144E-800A-120D6BD7AEA9}"/>
          </ac:grpSpMkLst>
        </pc:grpChg>
        <pc:grpChg chg="del mod topLvl">
          <ac:chgData name="増本 雄斗" userId="c33bc751-cd93-45c0-ad15-94131cb6fb34" providerId="ADAL" clId="{257A5524-15F4-3548-A109-91A88C839CE5}" dt="2019-11-14T15:49:43.255" v="6332" actId="478"/>
          <ac:grpSpMkLst>
            <pc:docMk/>
            <pc:sldMk cId="2390799290" sldId="273"/>
            <ac:grpSpMk id="113" creationId="{7C3852E7-1C02-D447-ABA9-2D9B9C09E9E1}"/>
          </ac:grpSpMkLst>
        </pc:grpChg>
        <pc:grpChg chg="del mod topLvl">
          <ac:chgData name="増本 雄斗" userId="c33bc751-cd93-45c0-ad15-94131cb6fb34" providerId="ADAL" clId="{257A5524-15F4-3548-A109-91A88C839CE5}" dt="2019-11-14T15:49:43.255" v="6332" actId="478"/>
          <ac:grpSpMkLst>
            <pc:docMk/>
            <pc:sldMk cId="2390799290" sldId="273"/>
            <ac:grpSpMk id="116" creationId="{9F4C544B-5548-2641-AA5A-E1B4DFDA97B0}"/>
          </ac:grpSpMkLst>
        </pc:grpChg>
        <pc:grpChg chg="del mod topLvl">
          <ac:chgData name="増本 雄斗" userId="c33bc751-cd93-45c0-ad15-94131cb6fb34" providerId="ADAL" clId="{257A5524-15F4-3548-A109-91A88C839CE5}" dt="2019-11-14T15:49:45.276" v="6334" actId="478"/>
          <ac:grpSpMkLst>
            <pc:docMk/>
            <pc:sldMk cId="2390799290" sldId="273"/>
            <ac:grpSpMk id="119" creationId="{2CDE7550-FA3C-684E-BDD6-5AD3375E6091}"/>
          </ac:grpSpMkLst>
        </pc:grpChg>
        <pc:grpChg chg="del mod topLvl">
          <ac:chgData name="増本 雄斗" userId="c33bc751-cd93-45c0-ad15-94131cb6fb34" providerId="ADAL" clId="{257A5524-15F4-3548-A109-91A88C839CE5}" dt="2019-11-14T15:49:43.255" v="6332" actId="478"/>
          <ac:grpSpMkLst>
            <pc:docMk/>
            <pc:sldMk cId="2390799290" sldId="273"/>
            <ac:grpSpMk id="122" creationId="{9D001CB3-AA7F-7A4F-A348-F6444FCA1E52}"/>
          </ac:grpSpMkLst>
        </pc:grpChg>
        <pc:grpChg chg="del mod">
          <ac:chgData name="増本 雄斗" userId="c33bc751-cd93-45c0-ad15-94131cb6fb34" providerId="ADAL" clId="{257A5524-15F4-3548-A109-91A88C839CE5}" dt="2019-11-13T09:16:52.130" v="5449" actId="165"/>
          <ac:grpSpMkLst>
            <pc:docMk/>
            <pc:sldMk cId="2390799290" sldId="273"/>
            <ac:grpSpMk id="131" creationId="{BFB774F2-2DFD-A24E-915C-246292E1672E}"/>
          </ac:grpSpMkLst>
        </pc:grpChg>
        <pc:grpChg chg="add del mod">
          <ac:chgData name="増本 雄斗" userId="c33bc751-cd93-45c0-ad15-94131cb6fb34" providerId="ADAL" clId="{257A5524-15F4-3548-A109-91A88C839CE5}" dt="2019-11-13T09:16:52.130" v="5449" actId="165"/>
          <ac:grpSpMkLst>
            <pc:docMk/>
            <pc:sldMk cId="2390799290" sldId="273"/>
            <ac:grpSpMk id="136" creationId="{060455F7-2EFE-BF4B-9D5D-9B47931C0EAE}"/>
          </ac:grpSpMkLst>
        </pc:grpChg>
        <pc:grpChg chg="add del mod">
          <ac:chgData name="増本 雄斗" userId="c33bc751-cd93-45c0-ad15-94131cb6fb34" providerId="ADAL" clId="{257A5524-15F4-3548-A109-91A88C839CE5}" dt="2019-11-13T09:16:52.130" v="5449" actId="165"/>
          <ac:grpSpMkLst>
            <pc:docMk/>
            <pc:sldMk cId="2390799290" sldId="273"/>
            <ac:grpSpMk id="139" creationId="{8367911A-FEB2-2E40-BFE6-B96588052F83}"/>
          </ac:grpSpMkLst>
        </pc:grpChg>
        <pc:grpChg chg="add del mod">
          <ac:chgData name="増本 雄斗" userId="c33bc751-cd93-45c0-ad15-94131cb6fb34" providerId="ADAL" clId="{257A5524-15F4-3548-A109-91A88C839CE5}" dt="2019-11-13T09:16:52.130" v="5449" actId="165"/>
          <ac:grpSpMkLst>
            <pc:docMk/>
            <pc:sldMk cId="2390799290" sldId="273"/>
            <ac:grpSpMk id="142" creationId="{12F139DE-4E37-5346-8E73-DF22EA3D6928}"/>
          </ac:grpSpMkLst>
        </pc:grpChg>
        <pc:grpChg chg="add del mod">
          <ac:chgData name="増本 雄斗" userId="c33bc751-cd93-45c0-ad15-94131cb6fb34" providerId="ADAL" clId="{257A5524-15F4-3548-A109-91A88C839CE5}" dt="2019-11-13T09:16:52.130" v="5449" actId="165"/>
          <ac:grpSpMkLst>
            <pc:docMk/>
            <pc:sldMk cId="2390799290" sldId="273"/>
            <ac:grpSpMk id="145" creationId="{6233A1AD-7690-394F-A889-5437AF79C34C}"/>
          </ac:grpSpMkLst>
        </pc:grpChg>
        <pc:grpChg chg="add del">
          <ac:chgData name="増本 雄斗" userId="c33bc751-cd93-45c0-ad15-94131cb6fb34" providerId="ADAL" clId="{257A5524-15F4-3548-A109-91A88C839CE5}" dt="2019-11-13T06:53:47.847" v="1983"/>
          <ac:grpSpMkLst>
            <pc:docMk/>
            <pc:sldMk cId="2390799290" sldId="273"/>
            <ac:grpSpMk id="161" creationId="{8E39E792-3135-B64F-94DB-8B11D72E5067}"/>
          </ac:grpSpMkLst>
        </pc:grpChg>
        <pc:grpChg chg="add del">
          <ac:chgData name="増本 雄斗" userId="c33bc751-cd93-45c0-ad15-94131cb6fb34" providerId="ADAL" clId="{257A5524-15F4-3548-A109-91A88C839CE5}" dt="2019-11-13T06:53:47.847" v="1983"/>
          <ac:grpSpMkLst>
            <pc:docMk/>
            <pc:sldMk cId="2390799290" sldId="273"/>
            <ac:grpSpMk id="178" creationId="{18B1B866-1D27-6748-B30D-0506BE0190E5}"/>
          </ac:grpSpMkLst>
        </pc:grpChg>
        <pc:grpChg chg="add del">
          <ac:chgData name="増本 雄斗" userId="c33bc751-cd93-45c0-ad15-94131cb6fb34" providerId="ADAL" clId="{257A5524-15F4-3548-A109-91A88C839CE5}" dt="2019-11-13T06:53:47.847" v="1983"/>
          <ac:grpSpMkLst>
            <pc:docMk/>
            <pc:sldMk cId="2390799290" sldId="273"/>
            <ac:grpSpMk id="181" creationId="{A515DA2B-AC53-154F-8C31-ED84307539FB}"/>
          </ac:grpSpMkLst>
        </pc:grpChg>
        <pc:grpChg chg="add del">
          <ac:chgData name="増本 雄斗" userId="c33bc751-cd93-45c0-ad15-94131cb6fb34" providerId="ADAL" clId="{257A5524-15F4-3548-A109-91A88C839CE5}" dt="2019-11-13T06:53:47.847" v="1983"/>
          <ac:grpSpMkLst>
            <pc:docMk/>
            <pc:sldMk cId="2390799290" sldId="273"/>
            <ac:grpSpMk id="184" creationId="{41D51804-2F14-9242-B414-B729EDDF4305}"/>
          </ac:grpSpMkLst>
        </pc:grpChg>
        <pc:grpChg chg="add del">
          <ac:chgData name="増本 雄斗" userId="c33bc751-cd93-45c0-ad15-94131cb6fb34" providerId="ADAL" clId="{257A5524-15F4-3548-A109-91A88C839CE5}" dt="2019-11-13T06:53:47.847" v="1983"/>
          <ac:grpSpMkLst>
            <pc:docMk/>
            <pc:sldMk cId="2390799290" sldId="273"/>
            <ac:grpSpMk id="187" creationId="{333C2094-5AAB-3846-97AE-4E1901D65577}"/>
          </ac:grpSpMkLst>
        </pc:grpChg>
        <pc:picChg chg="del">
          <ac:chgData name="増本 雄斗" userId="c33bc751-cd93-45c0-ad15-94131cb6fb34" providerId="ADAL" clId="{257A5524-15F4-3548-A109-91A88C839CE5}" dt="2019-11-13T06:53:29.410" v="1979" actId="478"/>
          <ac:picMkLst>
            <pc:docMk/>
            <pc:sldMk cId="2390799290" sldId="273"/>
            <ac:picMk id="79" creationId="{57EF0B1D-BC94-8A41-A559-767375B68BE2}"/>
          </ac:picMkLst>
        </pc:picChg>
        <pc:picChg chg="mod topLvl">
          <ac:chgData name="増本 雄斗" userId="c33bc751-cd93-45c0-ad15-94131cb6fb34" providerId="ADAL" clId="{257A5524-15F4-3548-A109-91A88C839CE5}" dt="2019-11-14T15:50:30.418" v="6340" actId="165"/>
          <ac:picMkLst>
            <pc:docMk/>
            <pc:sldMk cId="2390799290" sldId="273"/>
            <ac:picMk id="96" creationId="{67525A9E-EC56-4E40-AC1E-9898E1861659}"/>
          </ac:picMkLst>
        </pc:picChg>
        <pc:picChg chg="add mod topLvl">
          <ac:chgData name="増本 雄斗" userId="c33bc751-cd93-45c0-ad15-94131cb6fb34" providerId="ADAL" clId="{257A5524-15F4-3548-A109-91A88C839CE5}" dt="2019-11-14T15:50:46.142" v="6341" actId="165"/>
          <ac:picMkLst>
            <pc:docMk/>
            <pc:sldMk cId="2390799290" sldId="273"/>
            <ac:picMk id="103" creationId="{18A0444E-F910-E847-9641-C0B1BF228F24}"/>
          </ac:picMkLst>
        </pc:picChg>
        <pc:picChg chg="del">
          <ac:chgData name="増本 雄斗" userId="c33bc751-cd93-45c0-ad15-94131cb6fb34" providerId="ADAL" clId="{257A5524-15F4-3548-A109-91A88C839CE5}" dt="2019-11-13T06:53:29.410" v="1979" actId="478"/>
          <ac:picMkLst>
            <pc:docMk/>
            <pc:sldMk cId="2390799290" sldId="273"/>
            <ac:picMk id="105" creationId="{BD466A16-C534-A340-A804-6CD3BD242F10}"/>
          </ac:picMkLst>
        </pc:picChg>
        <pc:picChg chg="del">
          <ac:chgData name="増本 雄斗" userId="c33bc751-cd93-45c0-ad15-94131cb6fb34" providerId="ADAL" clId="{257A5524-15F4-3548-A109-91A88C839CE5}" dt="2019-11-13T06:53:29.410" v="1979" actId="478"/>
          <ac:picMkLst>
            <pc:docMk/>
            <pc:sldMk cId="2390799290" sldId="273"/>
            <ac:picMk id="107" creationId="{31E3EF2E-6F5E-6543-932B-8659A8FE0E71}"/>
          </ac:picMkLst>
        </pc:picChg>
        <pc:picChg chg="mod topLvl">
          <ac:chgData name="増本 雄斗" userId="c33bc751-cd93-45c0-ad15-94131cb6fb34" providerId="ADAL" clId="{257A5524-15F4-3548-A109-91A88C839CE5}" dt="2019-11-14T15:50:30.418" v="6340" actId="165"/>
          <ac:picMkLst>
            <pc:docMk/>
            <pc:sldMk cId="2390799290" sldId="273"/>
            <ac:picMk id="107" creationId="{D5BB0356-6B10-2D48-8B0A-DE04939F6299}"/>
          </ac:picMkLst>
        </pc:picChg>
        <pc:picChg chg="mod topLvl">
          <ac:chgData name="増本 雄斗" userId="c33bc751-cd93-45c0-ad15-94131cb6fb34" providerId="ADAL" clId="{257A5524-15F4-3548-A109-91A88C839CE5}" dt="2019-11-14T15:50:30.418" v="6340" actId="165"/>
          <ac:picMkLst>
            <pc:docMk/>
            <pc:sldMk cId="2390799290" sldId="273"/>
            <ac:picMk id="131" creationId="{7F370792-5CAC-9D49-9F10-1E3FA323EADF}"/>
          </ac:picMkLst>
        </pc:picChg>
        <pc:picChg chg="mod topLvl">
          <ac:chgData name="増本 雄斗" userId="c33bc751-cd93-45c0-ad15-94131cb6fb34" providerId="ADAL" clId="{257A5524-15F4-3548-A109-91A88C839CE5}" dt="2019-11-14T15:50:46.142" v="6341" actId="165"/>
          <ac:picMkLst>
            <pc:docMk/>
            <pc:sldMk cId="2390799290" sldId="273"/>
            <ac:picMk id="137" creationId="{5E247371-131C-914A-A674-93376747DFC7}"/>
          </ac:picMkLst>
        </pc:picChg>
        <pc:picChg chg="mod topLvl">
          <ac:chgData name="増本 雄斗" userId="c33bc751-cd93-45c0-ad15-94131cb6fb34" providerId="ADAL" clId="{257A5524-15F4-3548-A109-91A88C839CE5}" dt="2019-11-14T15:50:30.418" v="6340" actId="165"/>
          <ac:picMkLst>
            <pc:docMk/>
            <pc:sldMk cId="2390799290" sldId="273"/>
            <ac:picMk id="139" creationId="{2946088F-3CF8-4646-BC7C-D7DC95F3750D}"/>
          </ac:picMkLst>
        </pc:picChg>
        <pc:picChg chg="mod topLvl">
          <ac:chgData name="増本 雄斗" userId="c33bc751-cd93-45c0-ad15-94131cb6fb34" providerId="ADAL" clId="{257A5524-15F4-3548-A109-91A88C839CE5}" dt="2019-11-14T15:50:46.142" v="6341" actId="165"/>
          <ac:picMkLst>
            <pc:docMk/>
            <pc:sldMk cId="2390799290" sldId="273"/>
            <ac:picMk id="141" creationId="{A371EE14-06E1-924D-82A1-2C47F2FED01D}"/>
          </ac:picMkLst>
        </pc:picChg>
        <pc:picChg chg="mod topLvl">
          <ac:chgData name="増本 雄斗" userId="c33bc751-cd93-45c0-ad15-94131cb6fb34" providerId="ADAL" clId="{257A5524-15F4-3548-A109-91A88C839CE5}" dt="2019-11-14T15:50:46.142" v="6341" actId="165"/>
          <ac:picMkLst>
            <pc:docMk/>
            <pc:sldMk cId="2390799290" sldId="273"/>
            <ac:picMk id="144" creationId="{C414FFF2-004D-674A-89DB-95660222018A}"/>
          </ac:picMkLst>
        </pc:picChg>
        <pc:picChg chg="mod topLvl">
          <ac:chgData name="増本 雄斗" userId="c33bc751-cd93-45c0-ad15-94131cb6fb34" providerId="ADAL" clId="{257A5524-15F4-3548-A109-91A88C839CE5}" dt="2019-11-14T15:50:30.418" v="6340" actId="165"/>
          <ac:picMkLst>
            <pc:docMk/>
            <pc:sldMk cId="2390799290" sldId="273"/>
            <ac:picMk id="145" creationId="{32E393F0-303B-0346-AA2C-F5F15E59B709}"/>
          </ac:picMkLst>
        </pc:picChg>
        <pc:picChg chg="mod topLvl">
          <ac:chgData name="増本 雄斗" userId="c33bc751-cd93-45c0-ad15-94131cb6fb34" providerId="ADAL" clId="{257A5524-15F4-3548-A109-91A88C839CE5}" dt="2019-11-14T15:50:46.142" v="6341" actId="165"/>
          <ac:picMkLst>
            <pc:docMk/>
            <pc:sldMk cId="2390799290" sldId="273"/>
            <ac:picMk id="147" creationId="{00A3272D-C623-C340-9D59-8F4F371E6B25}"/>
          </ac:picMkLst>
        </pc:picChg>
        <pc:picChg chg="add del">
          <ac:chgData name="増本 雄斗" userId="c33bc751-cd93-45c0-ad15-94131cb6fb34" providerId="ADAL" clId="{257A5524-15F4-3548-A109-91A88C839CE5}" dt="2019-11-13T06:53:47.847" v="1983"/>
          <ac:picMkLst>
            <pc:docMk/>
            <pc:sldMk cId="2390799290" sldId="273"/>
            <ac:picMk id="172" creationId="{1DEFEF30-DDA3-8444-B97A-0ABA99DDBD23}"/>
          </ac:picMkLst>
        </pc:picChg>
      </pc:sldChg>
      <pc:sldChg chg="addSp delSp modSp">
        <pc:chgData name="増本 雄斗" userId="c33bc751-cd93-45c0-ad15-94131cb6fb34" providerId="ADAL" clId="{257A5524-15F4-3548-A109-91A88C839CE5}" dt="2019-11-14T16:20:05.628" v="7280" actId="1076"/>
        <pc:sldMkLst>
          <pc:docMk/>
          <pc:sldMk cId="2615308931" sldId="274"/>
        </pc:sldMkLst>
        <pc:spChg chg="add mod">
          <ac:chgData name="増本 雄斗" userId="c33bc751-cd93-45c0-ad15-94131cb6fb34" providerId="ADAL" clId="{257A5524-15F4-3548-A109-91A88C839CE5}" dt="2019-11-14T06:21:48.571" v="5951" actId="1076"/>
          <ac:spMkLst>
            <pc:docMk/>
            <pc:sldMk cId="2615308931" sldId="274"/>
            <ac:spMk id="3" creationId="{716C9C59-7815-F44D-B482-AE4BAD1855B2}"/>
          </ac:spMkLst>
        </pc:spChg>
        <pc:spChg chg="mod">
          <ac:chgData name="増本 雄斗" userId="c33bc751-cd93-45c0-ad15-94131cb6fb34" providerId="ADAL" clId="{257A5524-15F4-3548-A109-91A88C839CE5}" dt="2019-11-13T07:17:50.195" v="2663" actId="403"/>
          <ac:spMkLst>
            <pc:docMk/>
            <pc:sldMk cId="2615308931" sldId="274"/>
            <ac:spMk id="4" creationId="{BEDCD9A0-CBEE-A445-B583-D7932538FFE0}"/>
          </ac:spMkLst>
        </pc:spChg>
        <pc:spChg chg="mod">
          <ac:chgData name="増本 雄斗" userId="c33bc751-cd93-45c0-ad15-94131cb6fb34" providerId="ADAL" clId="{257A5524-15F4-3548-A109-91A88C839CE5}" dt="2019-11-13T07:17:50.195" v="2663" actId="403"/>
          <ac:spMkLst>
            <pc:docMk/>
            <pc:sldMk cId="2615308931" sldId="274"/>
            <ac:spMk id="5" creationId="{CACDCF04-53DC-9242-B194-7CF3935A8652}"/>
          </ac:spMkLst>
        </pc:spChg>
        <pc:spChg chg="mod">
          <ac:chgData name="増本 雄斗" userId="c33bc751-cd93-45c0-ad15-94131cb6fb34" providerId="ADAL" clId="{257A5524-15F4-3548-A109-91A88C839CE5}" dt="2019-11-13T07:17:50.195" v="2663" actId="403"/>
          <ac:spMkLst>
            <pc:docMk/>
            <pc:sldMk cId="2615308931" sldId="274"/>
            <ac:spMk id="9" creationId="{3F9BA33A-05AB-E04C-A6D3-2BAD15E5F199}"/>
          </ac:spMkLst>
        </pc:spChg>
        <pc:spChg chg="mod">
          <ac:chgData name="増本 雄斗" userId="c33bc751-cd93-45c0-ad15-94131cb6fb34" providerId="ADAL" clId="{257A5524-15F4-3548-A109-91A88C839CE5}" dt="2019-11-13T07:17:50.195" v="2663" actId="403"/>
          <ac:spMkLst>
            <pc:docMk/>
            <pc:sldMk cId="2615308931" sldId="274"/>
            <ac:spMk id="10" creationId="{31BBBAFB-7182-5343-9299-F6DB0D1FC49E}"/>
          </ac:spMkLst>
        </pc:spChg>
        <pc:spChg chg="mod">
          <ac:chgData name="増本 雄斗" userId="c33bc751-cd93-45c0-ad15-94131cb6fb34" providerId="ADAL" clId="{257A5524-15F4-3548-A109-91A88C839CE5}" dt="2019-11-13T07:17:50.195" v="2663" actId="403"/>
          <ac:spMkLst>
            <pc:docMk/>
            <pc:sldMk cId="2615308931" sldId="274"/>
            <ac:spMk id="11" creationId="{70B46DC2-EA78-A94B-A02D-72236A2104A4}"/>
          </ac:spMkLst>
        </pc:spChg>
        <pc:spChg chg="mod">
          <ac:chgData name="増本 雄斗" userId="c33bc751-cd93-45c0-ad15-94131cb6fb34" providerId="ADAL" clId="{257A5524-15F4-3548-A109-91A88C839CE5}" dt="2019-11-13T07:17:50.195" v="2663" actId="403"/>
          <ac:spMkLst>
            <pc:docMk/>
            <pc:sldMk cId="2615308931" sldId="274"/>
            <ac:spMk id="12" creationId="{DE052996-816F-4D57-BDBE-F005510F461F}"/>
          </ac:spMkLst>
        </pc:spChg>
        <pc:spChg chg="mod">
          <ac:chgData name="増本 雄斗" userId="c33bc751-cd93-45c0-ad15-94131cb6fb34" providerId="ADAL" clId="{257A5524-15F4-3548-A109-91A88C839CE5}" dt="2019-11-13T07:17:50.195" v="2663" actId="403"/>
          <ac:spMkLst>
            <pc:docMk/>
            <pc:sldMk cId="2615308931" sldId="274"/>
            <ac:spMk id="14" creationId="{FDB529FC-A5C2-4F48-8935-D91FA6B850DF}"/>
          </ac:spMkLst>
        </pc:spChg>
        <pc:spChg chg="mod">
          <ac:chgData name="増本 雄斗" userId="c33bc751-cd93-45c0-ad15-94131cb6fb34" providerId="ADAL" clId="{257A5524-15F4-3548-A109-91A88C839CE5}" dt="2019-11-13T07:17:50.195" v="2663" actId="403"/>
          <ac:spMkLst>
            <pc:docMk/>
            <pc:sldMk cId="2615308931" sldId="274"/>
            <ac:spMk id="15" creationId="{9AA74649-B443-9648-80B7-476D4D73FDD6}"/>
          </ac:spMkLst>
        </pc:spChg>
        <pc:spChg chg="mod">
          <ac:chgData name="増本 雄斗" userId="c33bc751-cd93-45c0-ad15-94131cb6fb34" providerId="ADAL" clId="{257A5524-15F4-3548-A109-91A88C839CE5}" dt="2019-11-13T07:17:50.195" v="2663" actId="403"/>
          <ac:spMkLst>
            <pc:docMk/>
            <pc:sldMk cId="2615308931" sldId="274"/>
            <ac:spMk id="17" creationId="{D3F7ADA2-7809-C342-B8B6-0D8039D4FF91}"/>
          </ac:spMkLst>
        </pc:spChg>
        <pc:spChg chg="mod">
          <ac:chgData name="増本 雄斗" userId="c33bc751-cd93-45c0-ad15-94131cb6fb34" providerId="ADAL" clId="{257A5524-15F4-3548-A109-91A88C839CE5}" dt="2019-11-13T07:17:50.195" v="2663" actId="403"/>
          <ac:spMkLst>
            <pc:docMk/>
            <pc:sldMk cId="2615308931" sldId="274"/>
            <ac:spMk id="18" creationId="{FCB4FFF5-0D93-554E-B205-1A1C5F592186}"/>
          </ac:spMkLst>
        </pc:spChg>
        <pc:spChg chg="mod">
          <ac:chgData name="増本 雄斗" userId="c33bc751-cd93-45c0-ad15-94131cb6fb34" providerId="ADAL" clId="{257A5524-15F4-3548-A109-91A88C839CE5}" dt="2019-11-13T07:17:50.195" v="2663" actId="403"/>
          <ac:spMkLst>
            <pc:docMk/>
            <pc:sldMk cId="2615308931" sldId="274"/>
            <ac:spMk id="19" creationId="{3B75D278-DCFC-9A4C-AFE2-E98237823501}"/>
          </ac:spMkLst>
        </pc:spChg>
        <pc:spChg chg="mod">
          <ac:chgData name="増本 雄斗" userId="c33bc751-cd93-45c0-ad15-94131cb6fb34" providerId="ADAL" clId="{257A5524-15F4-3548-A109-91A88C839CE5}" dt="2019-11-13T07:17:50.195" v="2663" actId="403"/>
          <ac:spMkLst>
            <pc:docMk/>
            <pc:sldMk cId="2615308931" sldId="274"/>
            <ac:spMk id="20" creationId="{322842D8-7DFC-EB46-B493-D51FE7109F4C}"/>
          </ac:spMkLst>
        </pc:spChg>
        <pc:spChg chg="mod">
          <ac:chgData name="増本 雄斗" userId="c33bc751-cd93-45c0-ad15-94131cb6fb34" providerId="ADAL" clId="{257A5524-15F4-3548-A109-91A88C839CE5}" dt="2019-11-13T07:17:50.195" v="2663" actId="403"/>
          <ac:spMkLst>
            <pc:docMk/>
            <pc:sldMk cId="2615308931" sldId="274"/>
            <ac:spMk id="21" creationId="{85514AB3-8E0D-3B4E-9FF3-33C71C67C407}"/>
          </ac:spMkLst>
        </pc:spChg>
        <pc:spChg chg="mod">
          <ac:chgData name="増本 雄斗" userId="c33bc751-cd93-45c0-ad15-94131cb6fb34" providerId="ADAL" clId="{257A5524-15F4-3548-A109-91A88C839CE5}" dt="2019-11-13T07:17:50.195" v="2663" actId="403"/>
          <ac:spMkLst>
            <pc:docMk/>
            <pc:sldMk cId="2615308931" sldId="274"/>
            <ac:spMk id="22" creationId="{722E67DF-7DA0-8149-B71D-D708919BCD7B}"/>
          </ac:spMkLst>
        </pc:spChg>
        <pc:spChg chg="mod">
          <ac:chgData name="増本 雄斗" userId="c33bc751-cd93-45c0-ad15-94131cb6fb34" providerId="ADAL" clId="{257A5524-15F4-3548-A109-91A88C839CE5}" dt="2019-11-13T07:17:50.195" v="2663" actId="403"/>
          <ac:spMkLst>
            <pc:docMk/>
            <pc:sldMk cId="2615308931" sldId="274"/>
            <ac:spMk id="23" creationId="{3A1221CA-AC13-044D-9FE0-9E4CA4870D9F}"/>
          </ac:spMkLst>
        </pc:spChg>
        <pc:spChg chg="mod">
          <ac:chgData name="増本 雄斗" userId="c33bc751-cd93-45c0-ad15-94131cb6fb34" providerId="ADAL" clId="{257A5524-15F4-3548-A109-91A88C839CE5}" dt="2019-11-13T07:17:50.195" v="2663" actId="403"/>
          <ac:spMkLst>
            <pc:docMk/>
            <pc:sldMk cId="2615308931" sldId="274"/>
            <ac:spMk id="24" creationId="{034A2058-EC29-D04E-9CE4-7E148C142A6D}"/>
          </ac:spMkLst>
        </pc:spChg>
        <pc:spChg chg="mod">
          <ac:chgData name="増本 雄斗" userId="c33bc751-cd93-45c0-ad15-94131cb6fb34" providerId="ADAL" clId="{257A5524-15F4-3548-A109-91A88C839CE5}" dt="2019-11-13T07:17:50.195" v="2663" actId="403"/>
          <ac:spMkLst>
            <pc:docMk/>
            <pc:sldMk cId="2615308931" sldId="274"/>
            <ac:spMk id="25" creationId="{4C947A5A-7328-5943-8361-C185B2B0E2E5}"/>
          </ac:spMkLst>
        </pc:spChg>
        <pc:spChg chg="mod">
          <ac:chgData name="増本 雄斗" userId="c33bc751-cd93-45c0-ad15-94131cb6fb34" providerId="ADAL" clId="{257A5524-15F4-3548-A109-91A88C839CE5}" dt="2019-11-13T07:17:50.195" v="2663" actId="403"/>
          <ac:spMkLst>
            <pc:docMk/>
            <pc:sldMk cId="2615308931" sldId="274"/>
            <ac:spMk id="26" creationId="{E45D4EC0-A7E6-E54B-B73B-97D3577B98C9}"/>
          </ac:spMkLst>
        </pc:spChg>
        <pc:spChg chg="mod">
          <ac:chgData name="増本 雄斗" userId="c33bc751-cd93-45c0-ad15-94131cb6fb34" providerId="ADAL" clId="{257A5524-15F4-3548-A109-91A88C839CE5}" dt="2019-11-13T07:17:50.195" v="2663" actId="403"/>
          <ac:spMkLst>
            <pc:docMk/>
            <pc:sldMk cId="2615308931" sldId="274"/>
            <ac:spMk id="28" creationId="{599EA1FC-C4C4-FA44-8176-416137C80CA5}"/>
          </ac:spMkLst>
        </pc:spChg>
        <pc:spChg chg="mod">
          <ac:chgData name="増本 雄斗" userId="c33bc751-cd93-45c0-ad15-94131cb6fb34" providerId="ADAL" clId="{257A5524-15F4-3548-A109-91A88C839CE5}" dt="2019-11-13T07:17:50.195" v="2663" actId="403"/>
          <ac:spMkLst>
            <pc:docMk/>
            <pc:sldMk cId="2615308931" sldId="274"/>
            <ac:spMk id="29" creationId="{1A1E7C80-A350-444D-842B-703D37CB2025}"/>
          </ac:spMkLst>
        </pc:spChg>
        <pc:spChg chg="mod">
          <ac:chgData name="増本 雄斗" userId="c33bc751-cd93-45c0-ad15-94131cb6fb34" providerId="ADAL" clId="{257A5524-15F4-3548-A109-91A88C839CE5}" dt="2019-11-13T07:17:50.195" v="2663" actId="403"/>
          <ac:spMkLst>
            <pc:docMk/>
            <pc:sldMk cId="2615308931" sldId="274"/>
            <ac:spMk id="32" creationId="{346EBB32-73BD-4A9D-95CD-6440B2FFEA54}"/>
          </ac:spMkLst>
        </pc:spChg>
        <pc:spChg chg="mod">
          <ac:chgData name="増本 雄斗" userId="c33bc751-cd93-45c0-ad15-94131cb6fb34" providerId="ADAL" clId="{257A5524-15F4-3548-A109-91A88C839CE5}" dt="2019-11-13T07:17:50.195" v="2663" actId="403"/>
          <ac:spMkLst>
            <pc:docMk/>
            <pc:sldMk cId="2615308931" sldId="274"/>
            <ac:spMk id="42" creationId="{0EAC0BA1-0B77-4B19-A9A4-872CA309DBB0}"/>
          </ac:spMkLst>
        </pc:spChg>
        <pc:spChg chg="add mod">
          <ac:chgData name="増本 雄斗" userId="c33bc751-cd93-45c0-ad15-94131cb6fb34" providerId="ADAL" clId="{257A5524-15F4-3548-A109-91A88C839CE5}" dt="2019-11-13T07:18:06.374" v="2669" actId="571"/>
          <ac:spMkLst>
            <pc:docMk/>
            <pc:sldMk cId="2615308931" sldId="274"/>
            <ac:spMk id="47" creationId="{27E78F40-4AA2-CF45-94A6-98D210928A60}"/>
          </ac:spMkLst>
        </pc:spChg>
        <pc:spChg chg="add mod">
          <ac:chgData name="増本 雄斗" userId="c33bc751-cd93-45c0-ad15-94131cb6fb34" providerId="ADAL" clId="{257A5524-15F4-3548-A109-91A88C839CE5}" dt="2019-11-13T09:14:04.663" v="5390" actId="1076"/>
          <ac:spMkLst>
            <pc:docMk/>
            <pc:sldMk cId="2615308931" sldId="274"/>
            <ac:spMk id="48" creationId="{D4EBE6FA-E434-634C-9379-C55DE9E7B614}"/>
          </ac:spMkLst>
        </pc:spChg>
        <pc:spChg chg="add mod">
          <ac:chgData name="増本 雄斗" userId="c33bc751-cd93-45c0-ad15-94131cb6fb34" providerId="ADAL" clId="{257A5524-15F4-3548-A109-91A88C839CE5}" dt="2019-11-13T09:14:04.663" v="5390" actId="1076"/>
          <ac:spMkLst>
            <pc:docMk/>
            <pc:sldMk cId="2615308931" sldId="274"/>
            <ac:spMk id="49" creationId="{9BA04B31-DA2B-584E-AF09-8B2B123A1417}"/>
          </ac:spMkLst>
        </pc:spChg>
        <pc:spChg chg="add mod">
          <ac:chgData name="増本 雄斗" userId="c33bc751-cd93-45c0-ad15-94131cb6fb34" providerId="ADAL" clId="{257A5524-15F4-3548-A109-91A88C839CE5}" dt="2019-11-13T09:14:04.663" v="5390" actId="1076"/>
          <ac:spMkLst>
            <pc:docMk/>
            <pc:sldMk cId="2615308931" sldId="274"/>
            <ac:spMk id="60" creationId="{6FBF0215-4CE0-3840-A06C-62B067E00B21}"/>
          </ac:spMkLst>
        </pc:spChg>
        <pc:spChg chg="add mod">
          <ac:chgData name="増本 雄斗" userId="c33bc751-cd93-45c0-ad15-94131cb6fb34" providerId="ADAL" clId="{257A5524-15F4-3548-A109-91A88C839CE5}" dt="2019-11-13T09:14:04.663" v="5390" actId="1076"/>
          <ac:spMkLst>
            <pc:docMk/>
            <pc:sldMk cId="2615308931" sldId="274"/>
            <ac:spMk id="61" creationId="{3F8910A8-0241-A24F-A419-6906C00068FB}"/>
          </ac:spMkLst>
        </pc:spChg>
        <pc:spChg chg="add mod">
          <ac:chgData name="増本 雄斗" userId="c33bc751-cd93-45c0-ad15-94131cb6fb34" providerId="ADAL" clId="{257A5524-15F4-3548-A109-91A88C839CE5}" dt="2019-11-13T09:14:04.663" v="5390" actId="1076"/>
          <ac:spMkLst>
            <pc:docMk/>
            <pc:sldMk cId="2615308931" sldId="274"/>
            <ac:spMk id="62" creationId="{704EC2E5-EAB5-1A43-BC2F-6123B869264D}"/>
          </ac:spMkLst>
        </pc:spChg>
        <pc:spChg chg="add mod">
          <ac:chgData name="増本 雄斗" userId="c33bc751-cd93-45c0-ad15-94131cb6fb34" providerId="ADAL" clId="{257A5524-15F4-3548-A109-91A88C839CE5}" dt="2019-11-13T09:14:04.663" v="5390" actId="1076"/>
          <ac:spMkLst>
            <pc:docMk/>
            <pc:sldMk cId="2615308931" sldId="274"/>
            <ac:spMk id="66" creationId="{428F9241-9680-E44C-AD55-5F4C25F74A99}"/>
          </ac:spMkLst>
        </pc:spChg>
        <pc:spChg chg="add mod">
          <ac:chgData name="増本 雄斗" userId="c33bc751-cd93-45c0-ad15-94131cb6fb34" providerId="ADAL" clId="{257A5524-15F4-3548-A109-91A88C839CE5}" dt="2019-11-13T09:14:04.663" v="5390" actId="1076"/>
          <ac:spMkLst>
            <pc:docMk/>
            <pc:sldMk cId="2615308931" sldId="274"/>
            <ac:spMk id="67" creationId="{52BA064A-8E80-5C47-BDA8-6F22EE467F26}"/>
          </ac:spMkLst>
        </pc:spChg>
        <pc:spChg chg="add del">
          <ac:chgData name="増本 雄斗" userId="c33bc751-cd93-45c0-ad15-94131cb6fb34" providerId="ADAL" clId="{257A5524-15F4-3548-A109-91A88C839CE5}" dt="2019-11-14T06:20:33.375" v="5945"/>
          <ac:spMkLst>
            <pc:docMk/>
            <pc:sldMk cId="2615308931" sldId="274"/>
            <ac:spMk id="68" creationId="{A0999259-E773-9343-A181-A3E32424C628}"/>
          </ac:spMkLst>
        </pc:spChg>
        <pc:spChg chg="mod">
          <ac:chgData name="増本 雄斗" userId="c33bc751-cd93-45c0-ad15-94131cb6fb34" providerId="ADAL" clId="{257A5524-15F4-3548-A109-91A88C839CE5}" dt="2019-11-13T07:17:50.195" v="2663" actId="403"/>
          <ac:spMkLst>
            <pc:docMk/>
            <pc:sldMk cId="2615308931" sldId="274"/>
            <ac:spMk id="69" creationId="{7C740A08-2F6C-4373-BC05-409A9141B2DF}"/>
          </ac:spMkLst>
        </pc:spChg>
        <pc:spChg chg="add mod">
          <ac:chgData name="増本 雄斗" userId="c33bc751-cd93-45c0-ad15-94131cb6fb34" providerId="ADAL" clId="{257A5524-15F4-3548-A109-91A88C839CE5}" dt="2019-11-14T16:19:28.377" v="7276" actId="14100"/>
          <ac:spMkLst>
            <pc:docMk/>
            <pc:sldMk cId="2615308931" sldId="274"/>
            <ac:spMk id="70" creationId="{2960ECF4-253C-DD47-9B85-F454255FFCA8}"/>
          </ac:spMkLst>
        </pc:spChg>
        <pc:spChg chg="add mod">
          <ac:chgData name="増本 雄斗" userId="c33bc751-cd93-45c0-ad15-94131cb6fb34" providerId="ADAL" clId="{257A5524-15F4-3548-A109-91A88C839CE5}" dt="2019-11-14T16:19:28.377" v="7276" actId="14100"/>
          <ac:spMkLst>
            <pc:docMk/>
            <pc:sldMk cId="2615308931" sldId="274"/>
            <ac:spMk id="71" creationId="{83DE1D48-ED97-7843-A26F-7A95CBF4F832}"/>
          </ac:spMkLst>
        </pc:spChg>
        <pc:spChg chg="add del mod">
          <ac:chgData name="増本 雄斗" userId="c33bc751-cd93-45c0-ad15-94131cb6fb34" providerId="ADAL" clId="{257A5524-15F4-3548-A109-91A88C839CE5}" dt="2019-11-14T16:16:29.040" v="7150" actId="478"/>
          <ac:spMkLst>
            <pc:docMk/>
            <pc:sldMk cId="2615308931" sldId="274"/>
            <ac:spMk id="72" creationId="{1626871F-4220-EA49-9E27-44E42659F1AD}"/>
          </ac:spMkLst>
        </pc:spChg>
        <pc:spChg chg="add del mod">
          <ac:chgData name="増本 雄斗" userId="c33bc751-cd93-45c0-ad15-94131cb6fb34" providerId="ADAL" clId="{257A5524-15F4-3548-A109-91A88C839CE5}" dt="2019-11-14T16:16:26.660" v="7149" actId="478"/>
          <ac:spMkLst>
            <pc:docMk/>
            <pc:sldMk cId="2615308931" sldId="274"/>
            <ac:spMk id="73" creationId="{7AA6789B-A61F-B64F-9310-FA8958DA247B}"/>
          </ac:spMkLst>
        </pc:spChg>
        <pc:spChg chg="add del">
          <ac:chgData name="増本 雄斗" userId="c33bc751-cd93-45c0-ad15-94131cb6fb34" providerId="ADAL" clId="{257A5524-15F4-3548-A109-91A88C839CE5}" dt="2019-11-14T16:19:53.664" v="7278"/>
          <ac:spMkLst>
            <pc:docMk/>
            <pc:sldMk cId="2615308931" sldId="274"/>
            <ac:spMk id="74" creationId="{4380109F-20E0-BC44-A159-4C08DB81C668}"/>
          </ac:spMkLst>
        </pc:spChg>
        <pc:spChg chg="add mod">
          <ac:chgData name="増本 雄斗" userId="c33bc751-cd93-45c0-ad15-94131cb6fb34" providerId="ADAL" clId="{257A5524-15F4-3548-A109-91A88C839CE5}" dt="2019-11-14T16:20:05.628" v="7280" actId="1076"/>
          <ac:spMkLst>
            <pc:docMk/>
            <pc:sldMk cId="2615308931" sldId="274"/>
            <ac:spMk id="75" creationId="{D1492EAB-849E-7C4A-A0F5-8A1EA93200A6}"/>
          </ac:spMkLst>
        </pc:spChg>
        <pc:grpChg chg="add mod">
          <ac:chgData name="増本 雄斗" userId="c33bc751-cd93-45c0-ad15-94131cb6fb34" providerId="ADAL" clId="{257A5524-15F4-3548-A109-91A88C839CE5}" dt="2019-11-13T09:14:04.663" v="5390" actId="1076"/>
          <ac:grpSpMkLst>
            <pc:docMk/>
            <pc:sldMk cId="2615308931" sldId="274"/>
            <ac:grpSpMk id="63" creationId="{C8CB48F5-3B48-1447-9ECB-830A8B499D35}"/>
          </ac:grpSpMkLst>
        </pc:grpChg>
        <pc:picChg chg="mod">
          <ac:chgData name="増本 雄斗" userId="c33bc751-cd93-45c0-ad15-94131cb6fb34" providerId="ADAL" clId="{257A5524-15F4-3548-A109-91A88C839CE5}" dt="2019-11-14T16:19:20.950" v="7274" actId="1076"/>
          <ac:picMkLst>
            <pc:docMk/>
            <pc:sldMk cId="2615308931" sldId="274"/>
            <ac:picMk id="2" creationId="{266C983D-7603-EE46-9BB6-60BCAFED68C7}"/>
          </ac:picMkLst>
        </pc:picChg>
      </pc:sldChg>
      <pc:sldChg chg="addSp delSp modSp">
        <pc:chgData name="増本 雄斗" userId="c33bc751-cd93-45c0-ad15-94131cb6fb34" providerId="ADAL" clId="{257A5524-15F4-3548-A109-91A88C839CE5}" dt="2019-11-29T09:59:37.333" v="13444" actId="20577"/>
        <pc:sldMkLst>
          <pc:docMk/>
          <pc:sldMk cId="2838539226" sldId="275"/>
        </pc:sldMkLst>
        <pc:spChg chg="mod">
          <ac:chgData name="増本 雄斗" userId="c33bc751-cd93-45c0-ad15-94131cb6fb34" providerId="ADAL" clId="{257A5524-15F4-3548-A109-91A88C839CE5}" dt="2019-11-29T09:59:37.333" v="13444" actId="20577"/>
          <ac:spMkLst>
            <pc:docMk/>
            <pc:sldMk cId="2838539226" sldId="275"/>
            <ac:spMk id="12" creationId="{DE052996-816F-4D57-BDBE-F005510F461F}"/>
          </ac:spMkLst>
        </pc:spChg>
        <pc:spChg chg="mod">
          <ac:chgData name="増本 雄斗" userId="c33bc751-cd93-45c0-ad15-94131cb6fb34" providerId="ADAL" clId="{257A5524-15F4-3548-A109-91A88C839CE5}" dt="2019-11-13T05:09:57.428" v="715" actId="20577"/>
          <ac:spMkLst>
            <pc:docMk/>
            <pc:sldMk cId="2838539226" sldId="275"/>
            <ac:spMk id="32" creationId="{346EBB32-73BD-4A9D-95CD-6440B2FFEA54}"/>
          </ac:spMkLst>
        </pc:spChg>
        <pc:spChg chg="add">
          <ac:chgData name="増本 雄斗" userId="c33bc751-cd93-45c0-ad15-94131cb6fb34" providerId="ADAL" clId="{257A5524-15F4-3548-A109-91A88C839CE5}" dt="2019-11-13T07:21:35.431" v="2763"/>
          <ac:spMkLst>
            <pc:docMk/>
            <pc:sldMk cId="2838539226" sldId="275"/>
            <ac:spMk id="88" creationId="{748F65A0-816E-B946-AC08-E26B5ED6F000}"/>
          </ac:spMkLst>
        </pc:spChg>
        <pc:spChg chg="add del">
          <ac:chgData name="増本 雄斗" userId="c33bc751-cd93-45c0-ad15-94131cb6fb34" providerId="ADAL" clId="{257A5524-15F4-3548-A109-91A88C839CE5}" dt="2019-11-13T07:24:23.203" v="2778"/>
          <ac:spMkLst>
            <pc:docMk/>
            <pc:sldMk cId="2838539226" sldId="275"/>
            <ac:spMk id="89" creationId="{44C84D0E-AA6F-FF4E-89AB-33A7CCE267C1}"/>
          </ac:spMkLst>
        </pc:spChg>
        <pc:spChg chg="add del">
          <ac:chgData name="増本 雄斗" userId="c33bc751-cd93-45c0-ad15-94131cb6fb34" providerId="ADAL" clId="{257A5524-15F4-3548-A109-91A88C839CE5}" dt="2019-11-13T07:24:23.203" v="2778"/>
          <ac:spMkLst>
            <pc:docMk/>
            <pc:sldMk cId="2838539226" sldId="275"/>
            <ac:spMk id="90" creationId="{C4208F28-E984-ED4E-810D-0F6D30C3FFB4}"/>
          </ac:spMkLst>
        </pc:spChg>
        <pc:spChg chg="add mod">
          <ac:chgData name="増本 雄斗" userId="c33bc751-cd93-45c0-ad15-94131cb6fb34" providerId="ADAL" clId="{257A5524-15F4-3548-A109-91A88C839CE5}" dt="2019-11-20T23:59:44.354" v="13219" actId="1036"/>
          <ac:spMkLst>
            <pc:docMk/>
            <pc:sldMk cId="2838539226" sldId="275"/>
            <ac:spMk id="91" creationId="{71E0D81F-CC41-C74B-9BC0-380F05990C0C}"/>
          </ac:spMkLst>
        </pc:spChg>
        <pc:spChg chg="add mod">
          <ac:chgData name="増本 雄斗" userId="c33bc751-cd93-45c0-ad15-94131cb6fb34" providerId="ADAL" clId="{257A5524-15F4-3548-A109-91A88C839CE5}" dt="2019-11-20T23:59:44.354" v="13219" actId="1036"/>
          <ac:spMkLst>
            <pc:docMk/>
            <pc:sldMk cId="2838539226" sldId="275"/>
            <ac:spMk id="92" creationId="{2204553C-BF9F-214B-B454-5B57CC12210F}"/>
          </ac:spMkLst>
        </pc:spChg>
        <pc:spChg chg="add">
          <ac:chgData name="増本 雄斗" userId="c33bc751-cd93-45c0-ad15-94131cb6fb34" providerId="ADAL" clId="{257A5524-15F4-3548-A109-91A88C839CE5}" dt="2019-11-13T09:11:46.145" v="5355"/>
          <ac:spMkLst>
            <pc:docMk/>
            <pc:sldMk cId="2838539226" sldId="275"/>
            <ac:spMk id="93" creationId="{62F1EE90-C5EC-2349-A49B-640671CD0E44}"/>
          </ac:spMkLst>
        </pc:spChg>
        <pc:spChg chg="add">
          <ac:chgData name="増本 雄斗" userId="c33bc751-cd93-45c0-ad15-94131cb6fb34" providerId="ADAL" clId="{257A5524-15F4-3548-A109-91A88C839CE5}" dt="2019-11-13T09:11:46.145" v="5355"/>
          <ac:spMkLst>
            <pc:docMk/>
            <pc:sldMk cId="2838539226" sldId="275"/>
            <ac:spMk id="94" creationId="{3E208C8B-6350-2F4B-A1E4-DDB7872DE51F}"/>
          </ac:spMkLst>
        </pc:spChg>
        <pc:spChg chg="add">
          <ac:chgData name="増本 雄斗" userId="c33bc751-cd93-45c0-ad15-94131cb6fb34" providerId="ADAL" clId="{257A5524-15F4-3548-A109-91A88C839CE5}" dt="2019-11-13T09:11:46.145" v="5355"/>
          <ac:spMkLst>
            <pc:docMk/>
            <pc:sldMk cId="2838539226" sldId="275"/>
            <ac:spMk id="95" creationId="{75FF2F62-79D1-3F48-B5E4-8F7A758D3C88}"/>
          </ac:spMkLst>
        </pc:spChg>
        <pc:spChg chg="add mod">
          <ac:chgData name="増本 雄斗" userId="c33bc751-cd93-45c0-ad15-94131cb6fb34" providerId="ADAL" clId="{257A5524-15F4-3548-A109-91A88C839CE5}" dt="2019-11-13T09:29:58.282" v="5632" actId="207"/>
          <ac:spMkLst>
            <pc:docMk/>
            <pc:sldMk cId="2838539226" sldId="275"/>
            <ac:spMk id="96" creationId="{B3204AE7-36EC-294A-AD97-A63F4B05006F}"/>
          </ac:spMkLst>
        </pc:spChg>
        <pc:spChg chg="add">
          <ac:chgData name="増本 雄斗" userId="c33bc751-cd93-45c0-ad15-94131cb6fb34" providerId="ADAL" clId="{257A5524-15F4-3548-A109-91A88C839CE5}" dt="2019-11-13T09:11:46.145" v="5355"/>
          <ac:spMkLst>
            <pc:docMk/>
            <pc:sldMk cId="2838539226" sldId="275"/>
            <ac:spMk id="97" creationId="{94907F54-02D3-F14F-9DA9-CACF2700F153}"/>
          </ac:spMkLst>
        </pc:spChg>
        <pc:spChg chg="add">
          <ac:chgData name="増本 雄斗" userId="c33bc751-cd93-45c0-ad15-94131cb6fb34" providerId="ADAL" clId="{257A5524-15F4-3548-A109-91A88C839CE5}" dt="2019-11-13T09:12:16.077" v="5361"/>
          <ac:spMkLst>
            <pc:docMk/>
            <pc:sldMk cId="2838539226" sldId="275"/>
            <ac:spMk id="98" creationId="{89F59C1F-7EB1-284E-B59A-A77E61ACF987}"/>
          </ac:spMkLst>
        </pc:spChg>
        <pc:spChg chg="add">
          <ac:chgData name="増本 雄斗" userId="c33bc751-cd93-45c0-ad15-94131cb6fb34" providerId="ADAL" clId="{257A5524-15F4-3548-A109-91A88C839CE5}" dt="2019-11-13T09:12:16.077" v="5361"/>
          <ac:spMkLst>
            <pc:docMk/>
            <pc:sldMk cId="2838539226" sldId="275"/>
            <ac:spMk id="99" creationId="{904D4612-4706-084F-91B5-1443F62769D4}"/>
          </ac:spMkLst>
        </pc:spChg>
        <pc:spChg chg="add">
          <ac:chgData name="増本 雄斗" userId="c33bc751-cd93-45c0-ad15-94131cb6fb34" providerId="ADAL" clId="{257A5524-15F4-3548-A109-91A88C839CE5}" dt="2019-11-13T09:12:16.077" v="5361"/>
          <ac:spMkLst>
            <pc:docMk/>
            <pc:sldMk cId="2838539226" sldId="275"/>
            <ac:spMk id="100" creationId="{0D116343-9DCA-E146-886A-FCD211586869}"/>
          </ac:spMkLst>
        </pc:spChg>
        <pc:spChg chg="add">
          <ac:chgData name="増本 雄斗" userId="c33bc751-cd93-45c0-ad15-94131cb6fb34" providerId="ADAL" clId="{257A5524-15F4-3548-A109-91A88C839CE5}" dt="2019-11-13T09:12:16.077" v="5361"/>
          <ac:spMkLst>
            <pc:docMk/>
            <pc:sldMk cId="2838539226" sldId="275"/>
            <ac:spMk id="101" creationId="{DE1712BA-9577-1244-A36F-6DC1686096C7}"/>
          </ac:spMkLst>
        </pc:spChg>
        <pc:spChg chg="add">
          <ac:chgData name="増本 雄斗" userId="c33bc751-cd93-45c0-ad15-94131cb6fb34" providerId="ADAL" clId="{257A5524-15F4-3548-A109-91A88C839CE5}" dt="2019-11-13T09:12:16.077" v="5361"/>
          <ac:spMkLst>
            <pc:docMk/>
            <pc:sldMk cId="2838539226" sldId="275"/>
            <ac:spMk id="102" creationId="{55339C42-E0FD-1746-9F07-8D92F4182BBA}"/>
          </ac:spMkLst>
        </pc:spChg>
        <pc:spChg chg="add">
          <ac:chgData name="増本 雄斗" userId="c33bc751-cd93-45c0-ad15-94131cb6fb34" providerId="ADAL" clId="{257A5524-15F4-3548-A109-91A88C839CE5}" dt="2019-11-13T09:12:16.077" v="5361"/>
          <ac:spMkLst>
            <pc:docMk/>
            <pc:sldMk cId="2838539226" sldId="275"/>
            <ac:spMk id="103" creationId="{4F36CE72-4B6B-2748-B642-FE54B5862EDC}"/>
          </ac:spMkLst>
        </pc:spChg>
        <pc:spChg chg="mod topLvl">
          <ac:chgData name="増本 雄斗" userId="c33bc751-cd93-45c0-ad15-94131cb6fb34" providerId="ADAL" clId="{257A5524-15F4-3548-A109-91A88C839CE5}" dt="2019-11-13T09:11:19.978" v="5350" actId="165"/>
          <ac:spMkLst>
            <pc:docMk/>
            <pc:sldMk cId="2838539226" sldId="275"/>
            <ac:spMk id="111" creationId="{FEF6D278-ADCF-B44D-8843-F4D56CD23F5D}"/>
          </ac:spMkLst>
        </pc:spChg>
        <pc:spChg chg="mod topLvl">
          <ac:chgData name="増本 雄斗" userId="c33bc751-cd93-45c0-ad15-94131cb6fb34" providerId="ADAL" clId="{257A5524-15F4-3548-A109-91A88C839CE5}" dt="2019-11-13T09:11:19.978" v="5350" actId="165"/>
          <ac:spMkLst>
            <pc:docMk/>
            <pc:sldMk cId="2838539226" sldId="275"/>
            <ac:spMk id="116" creationId="{80E43313-C87C-1E4E-92D0-88292EFBD15E}"/>
          </ac:spMkLst>
        </pc:spChg>
        <pc:spChg chg="mod topLvl">
          <ac:chgData name="増本 雄斗" userId="c33bc751-cd93-45c0-ad15-94131cb6fb34" providerId="ADAL" clId="{257A5524-15F4-3548-A109-91A88C839CE5}" dt="2019-11-13T09:31:24.344" v="5636" actId="1076"/>
          <ac:spMkLst>
            <pc:docMk/>
            <pc:sldMk cId="2838539226" sldId="275"/>
            <ac:spMk id="117" creationId="{EFF9A028-98F7-D542-AE89-A583CB9B3E58}"/>
          </ac:spMkLst>
        </pc:spChg>
        <pc:spChg chg="mod topLvl">
          <ac:chgData name="増本 雄斗" userId="c33bc751-cd93-45c0-ad15-94131cb6fb34" providerId="ADAL" clId="{257A5524-15F4-3548-A109-91A88C839CE5}" dt="2019-11-13T09:11:19.978" v="5350" actId="165"/>
          <ac:spMkLst>
            <pc:docMk/>
            <pc:sldMk cId="2838539226" sldId="275"/>
            <ac:spMk id="118" creationId="{052A7BF5-E015-094E-92B0-A40262D96762}"/>
          </ac:spMkLst>
        </pc:spChg>
        <pc:spChg chg="mod topLvl">
          <ac:chgData name="増本 雄斗" userId="c33bc751-cd93-45c0-ad15-94131cb6fb34" providerId="ADAL" clId="{257A5524-15F4-3548-A109-91A88C839CE5}" dt="2019-11-13T09:11:19.978" v="5350" actId="165"/>
          <ac:spMkLst>
            <pc:docMk/>
            <pc:sldMk cId="2838539226" sldId="275"/>
            <ac:spMk id="120" creationId="{BDB0F4C7-70ED-664F-B0F8-D230E3789B09}"/>
          </ac:spMkLst>
        </pc:spChg>
        <pc:spChg chg="mod topLvl">
          <ac:chgData name="増本 雄斗" userId="c33bc751-cd93-45c0-ad15-94131cb6fb34" providerId="ADAL" clId="{257A5524-15F4-3548-A109-91A88C839CE5}" dt="2019-11-13T09:11:19.978" v="5350" actId="165"/>
          <ac:spMkLst>
            <pc:docMk/>
            <pc:sldMk cId="2838539226" sldId="275"/>
            <ac:spMk id="121" creationId="{2D6D1CD3-19FF-164C-B5CD-04D41D10FED8}"/>
          </ac:spMkLst>
        </pc:spChg>
        <pc:spChg chg="mod topLvl">
          <ac:chgData name="増本 雄斗" userId="c33bc751-cd93-45c0-ad15-94131cb6fb34" providerId="ADAL" clId="{257A5524-15F4-3548-A109-91A88C839CE5}" dt="2019-11-13T09:11:36.561" v="5351" actId="165"/>
          <ac:spMkLst>
            <pc:docMk/>
            <pc:sldMk cId="2838539226" sldId="275"/>
            <ac:spMk id="124" creationId="{27FC0C70-2B6C-EC47-B6B6-932E23FCBAD0}"/>
          </ac:spMkLst>
        </pc:spChg>
        <pc:spChg chg="del mod topLvl">
          <ac:chgData name="増本 雄斗" userId="c33bc751-cd93-45c0-ad15-94131cb6fb34" providerId="ADAL" clId="{257A5524-15F4-3548-A109-91A88C839CE5}" dt="2019-11-13T09:11:44.748" v="5354" actId="478"/>
          <ac:spMkLst>
            <pc:docMk/>
            <pc:sldMk cId="2838539226" sldId="275"/>
            <ac:spMk id="128" creationId="{B4A0B0C7-0A4D-B840-8E1A-D51C05633E6D}"/>
          </ac:spMkLst>
        </pc:spChg>
        <pc:spChg chg="del mod topLvl">
          <ac:chgData name="増本 雄斗" userId="c33bc751-cd93-45c0-ad15-94131cb6fb34" providerId="ADAL" clId="{257A5524-15F4-3548-A109-91A88C839CE5}" dt="2019-11-13T09:11:51.458" v="5356" actId="478"/>
          <ac:spMkLst>
            <pc:docMk/>
            <pc:sldMk cId="2838539226" sldId="275"/>
            <ac:spMk id="129" creationId="{23FD1C1B-BD12-484B-B9A8-9CB88F4338B4}"/>
          </ac:spMkLst>
        </pc:spChg>
        <pc:spChg chg="del mod topLvl">
          <ac:chgData name="増本 雄斗" userId="c33bc751-cd93-45c0-ad15-94131cb6fb34" providerId="ADAL" clId="{257A5524-15F4-3548-A109-91A88C839CE5}" dt="2019-11-13T09:12:01.788" v="5360" actId="478"/>
          <ac:spMkLst>
            <pc:docMk/>
            <pc:sldMk cId="2838539226" sldId="275"/>
            <ac:spMk id="130" creationId="{105F0A21-0BF6-E940-8D57-EE7CF7238622}"/>
          </ac:spMkLst>
        </pc:spChg>
        <pc:spChg chg="del mod topLvl">
          <ac:chgData name="増本 雄斗" userId="c33bc751-cd93-45c0-ad15-94131cb6fb34" providerId="ADAL" clId="{257A5524-15F4-3548-A109-91A88C839CE5}" dt="2019-11-13T09:11:55.654" v="5357" actId="478"/>
          <ac:spMkLst>
            <pc:docMk/>
            <pc:sldMk cId="2838539226" sldId="275"/>
            <ac:spMk id="131" creationId="{48478B1C-5EE8-5944-95FE-B2F7AC3FADAB}"/>
          </ac:spMkLst>
        </pc:spChg>
        <pc:spChg chg="mod topLvl">
          <ac:chgData name="増本 雄斗" userId="c33bc751-cd93-45c0-ad15-94131cb6fb34" providerId="ADAL" clId="{257A5524-15F4-3548-A109-91A88C839CE5}" dt="2019-11-13T09:11:36.561" v="5351" actId="165"/>
          <ac:spMkLst>
            <pc:docMk/>
            <pc:sldMk cId="2838539226" sldId="275"/>
            <ac:spMk id="141" creationId="{EB2A1597-E43C-7D41-8755-022A09879749}"/>
          </ac:spMkLst>
        </pc:spChg>
        <pc:spChg chg="mod topLvl">
          <ac:chgData name="増本 雄斗" userId="c33bc751-cd93-45c0-ad15-94131cb6fb34" providerId="ADAL" clId="{257A5524-15F4-3548-A109-91A88C839CE5}" dt="2019-11-13T09:11:36.561" v="5351" actId="165"/>
          <ac:spMkLst>
            <pc:docMk/>
            <pc:sldMk cId="2838539226" sldId="275"/>
            <ac:spMk id="142" creationId="{B0A67430-C829-324E-A5DC-D39F008FFDE8}"/>
          </ac:spMkLst>
        </pc:spChg>
        <pc:spChg chg="mod topLvl">
          <ac:chgData name="増本 雄斗" userId="c33bc751-cd93-45c0-ad15-94131cb6fb34" providerId="ADAL" clId="{257A5524-15F4-3548-A109-91A88C839CE5}" dt="2019-11-13T09:11:36.561" v="5351" actId="165"/>
          <ac:spMkLst>
            <pc:docMk/>
            <pc:sldMk cId="2838539226" sldId="275"/>
            <ac:spMk id="143" creationId="{0C2E4E5C-E4D6-6A43-AD20-10947FDBF559}"/>
          </ac:spMkLst>
        </pc:spChg>
        <pc:spChg chg="mod topLvl">
          <ac:chgData name="増本 雄斗" userId="c33bc751-cd93-45c0-ad15-94131cb6fb34" providerId="ADAL" clId="{257A5524-15F4-3548-A109-91A88C839CE5}" dt="2019-11-13T09:11:36.561" v="5351" actId="165"/>
          <ac:spMkLst>
            <pc:docMk/>
            <pc:sldMk cId="2838539226" sldId="275"/>
            <ac:spMk id="144" creationId="{17D842C4-8840-B245-80D5-04620A3BC0F1}"/>
          </ac:spMkLst>
        </pc:spChg>
        <pc:spChg chg="mod topLvl">
          <ac:chgData name="増本 雄斗" userId="c33bc751-cd93-45c0-ad15-94131cb6fb34" providerId="ADAL" clId="{257A5524-15F4-3548-A109-91A88C839CE5}" dt="2019-11-13T09:11:36.561" v="5351" actId="165"/>
          <ac:spMkLst>
            <pc:docMk/>
            <pc:sldMk cId="2838539226" sldId="275"/>
            <ac:spMk id="145" creationId="{0A61AFBE-802E-D943-8B63-BD3D6A5E7D44}"/>
          </ac:spMkLst>
        </pc:spChg>
        <pc:spChg chg="mod topLvl">
          <ac:chgData name="増本 雄斗" userId="c33bc751-cd93-45c0-ad15-94131cb6fb34" providerId="ADAL" clId="{257A5524-15F4-3548-A109-91A88C839CE5}" dt="2019-11-13T09:11:36.561" v="5351" actId="165"/>
          <ac:spMkLst>
            <pc:docMk/>
            <pc:sldMk cId="2838539226" sldId="275"/>
            <ac:spMk id="147" creationId="{C0D9E5CF-FF9D-3849-9014-D95A97A7DBB4}"/>
          </ac:spMkLst>
        </pc:spChg>
        <pc:spChg chg="mod topLvl">
          <ac:chgData name="増本 雄斗" userId="c33bc751-cd93-45c0-ad15-94131cb6fb34" providerId="ADAL" clId="{257A5524-15F4-3548-A109-91A88C839CE5}" dt="2019-11-13T09:11:36.561" v="5351" actId="165"/>
          <ac:spMkLst>
            <pc:docMk/>
            <pc:sldMk cId="2838539226" sldId="275"/>
            <ac:spMk id="148" creationId="{FF48CD99-6A81-704F-98CA-20E1F038A0DA}"/>
          </ac:spMkLst>
        </pc:spChg>
        <pc:spChg chg="mod topLvl">
          <ac:chgData name="増本 雄斗" userId="c33bc751-cd93-45c0-ad15-94131cb6fb34" providerId="ADAL" clId="{257A5524-15F4-3548-A109-91A88C839CE5}" dt="2019-11-13T09:11:36.561" v="5351" actId="165"/>
          <ac:spMkLst>
            <pc:docMk/>
            <pc:sldMk cId="2838539226" sldId="275"/>
            <ac:spMk id="151" creationId="{D929D108-4EBD-2D4F-8A8B-379B347E4333}"/>
          </ac:spMkLst>
        </pc:spChg>
        <pc:spChg chg="mod topLvl">
          <ac:chgData name="増本 雄斗" userId="c33bc751-cd93-45c0-ad15-94131cb6fb34" providerId="ADAL" clId="{257A5524-15F4-3548-A109-91A88C839CE5}" dt="2019-11-13T09:11:36.561" v="5351" actId="165"/>
          <ac:spMkLst>
            <pc:docMk/>
            <pc:sldMk cId="2838539226" sldId="275"/>
            <ac:spMk id="152" creationId="{CB3208A5-2D65-194B-8CA8-C03AA4E6CDAC}"/>
          </ac:spMkLst>
        </pc:spChg>
        <pc:spChg chg="mod topLvl">
          <ac:chgData name="増本 雄斗" userId="c33bc751-cd93-45c0-ad15-94131cb6fb34" providerId="ADAL" clId="{257A5524-15F4-3548-A109-91A88C839CE5}" dt="2019-11-13T09:11:36.561" v="5351" actId="165"/>
          <ac:spMkLst>
            <pc:docMk/>
            <pc:sldMk cId="2838539226" sldId="275"/>
            <ac:spMk id="153" creationId="{ED556B0B-F3A1-8443-89CE-55C8C671529D}"/>
          </ac:spMkLst>
        </pc:spChg>
        <pc:spChg chg="mod topLvl">
          <ac:chgData name="増本 雄斗" userId="c33bc751-cd93-45c0-ad15-94131cb6fb34" providerId="ADAL" clId="{257A5524-15F4-3548-A109-91A88C839CE5}" dt="2019-11-13T09:11:36.561" v="5351" actId="165"/>
          <ac:spMkLst>
            <pc:docMk/>
            <pc:sldMk cId="2838539226" sldId="275"/>
            <ac:spMk id="154" creationId="{DDF67468-56DE-3045-8EEA-707AB291DD42}"/>
          </ac:spMkLst>
        </pc:spChg>
        <pc:spChg chg="mod topLvl">
          <ac:chgData name="増本 雄斗" userId="c33bc751-cd93-45c0-ad15-94131cb6fb34" providerId="ADAL" clId="{257A5524-15F4-3548-A109-91A88C839CE5}" dt="2019-11-13T09:11:36.561" v="5351" actId="165"/>
          <ac:spMkLst>
            <pc:docMk/>
            <pc:sldMk cId="2838539226" sldId="275"/>
            <ac:spMk id="155" creationId="{ECDBF15E-3338-1042-A359-EB9D0807F7B9}"/>
          </ac:spMkLst>
        </pc:spChg>
        <pc:spChg chg="mod topLvl">
          <ac:chgData name="増本 雄斗" userId="c33bc751-cd93-45c0-ad15-94131cb6fb34" providerId="ADAL" clId="{257A5524-15F4-3548-A109-91A88C839CE5}" dt="2019-11-13T09:11:36.561" v="5351" actId="165"/>
          <ac:spMkLst>
            <pc:docMk/>
            <pc:sldMk cId="2838539226" sldId="275"/>
            <ac:spMk id="156" creationId="{0B80263C-2078-5C47-8891-37E36B6893AD}"/>
          </ac:spMkLst>
        </pc:spChg>
        <pc:spChg chg="mod topLvl">
          <ac:chgData name="増本 雄斗" userId="c33bc751-cd93-45c0-ad15-94131cb6fb34" providerId="ADAL" clId="{257A5524-15F4-3548-A109-91A88C839CE5}" dt="2019-11-13T09:11:36.561" v="5351" actId="165"/>
          <ac:spMkLst>
            <pc:docMk/>
            <pc:sldMk cId="2838539226" sldId="275"/>
            <ac:spMk id="157" creationId="{E00747F5-692A-BC41-BF3B-45BEAC96C044}"/>
          </ac:spMkLst>
        </pc:spChg>
        <pc:spChg chg="mod topLvl">
          <ac:chgData name="増本 雄斗" userId="c33bc751-cd93-45c0-ad15-94131cb6fb34" providerId="ADAL" clId="{257A5524-15F4-3548-A109-91A88C839CE5}" dt="2019-11-13T09:11:36.561" v="5351" actId="165"/>
          <ac:spMkLst>
            <pc:docMk/>
            <pc:sldMk cId="2838539226" sldId="275"/>
            <ac:spMk id="158" creationId="{FBF37ABB-879D-B340-9E18-1CEBC932CCB5}"/>
          </ac:spMkLst>
        </pc:spChg>
        <pc:spChg chg="mod topLvl">
          <ac:chgData name="増本 雄斗" userId="c33bc751-cd93-45c0-ad15-94131cb6fb34" providerId="ADAL" clId="{257A5524-15F4-3548-A109-91A88C839CE5}" dt="2019-11-13T09:11:36.561" v="5351" actId="165"/>
          <ac:spMkLst>
            <pc:docMk/>
            <pc:sldMk cId="2838539226" sldId="275"/>
            <ac:spMk id="159" creationId="{1B16CED1-8B49-7C43-A530-0D3EB44FDCF7}"/>
          </ac:spMkLst>
        </pc:spChg>
        <pc:spChg chg="mod topLvl">
          <ac:chgData name="増本 雄斗" userId="c33bc751-cd93-45c0-ad15-94131cb6fb34" providerId="ADAL" clId="{257A5524-15F4-3548-A109-91A88C839CE5}" dt="2019-11-13T09:11:36.561" v="5351" actId="165"/>
          <ac:spMkLst>
            <pc:docMk/>
            <pc:sldMk cId="2838539226" sldId="275"/>
            <ac:spMk id="160" creationId="{8AEC5743-D5F8-0244-849E-9BF98C16C967}"/>
          </ac:spMkLst>
        </pc:spChg>
        <pc:spChg chg="mod topLvl">
          <ac:chgData name="増本 雄斗" userId="c33bc751-cd93-45c0-ad15-94131cb6fb34" providerId="ADAL" clId="{257A5524-15F4-3548-A109-91A88C839CE5}" dt="2019-11-13T09:11:36.561" v="5351" actId="165"/>
          <ac:spMkLst>
            <pc:docMk/>
            <pc:sldMk cId="2838539226" sldId="275"/>
            <ac:spMk id="161" creationId="{AF2550B8-7D6B-124C-B3FF-990FA500E397}"/>
          </ac:spMkLst>
        </pc:spChg>
        <pc:spChg chg="mod topLvl">
          <ac:chgData name="増本 雄斗" userId="c33bc751-cd93-45c0-ad15-94131cb6fb34" providerId="ADAL" clId="{257A5524-15F4-3548-A109-91A88C839CE5}" dt="2019-11-13T09:11:36.561" v="5351" actId="165"/>
          <ac:spMkLst>
            <pc:docMk/>
            <pc:sldMk cId="2838539226" sldId="275"/>
            <ac:spMk id="162" creationId="{804557B3-5481-2F4D-BB8C-A718AC56B9A3}"/>
          </ac:spMkLst>
        </pc:spChg>
        <pc:spChg chg="mod topLvl">
          <ac:chgData name="増本 雄斗" userId="c33bc751-cd93-45c0-ad15-94131cb6fb34" providerId="ADAL" clId="{257A5524-15F4-3548-A109-91A88C839CE5}" dt="2019-11-13T09:11:36.561" v="5351" actId="165"/>
          <ac:spMkLst>
            <pc:docMk/>
            <pc:sldMk cId="2838539226" sldId="275"/>
            <ac:spMk id="163" creationId="{CF613B53-005B-C844-AECF-CA916793B59B}"/>
          </ac:spMkLst>
        </pc:spChg>
        <pc:spChg chg="mod topLvl">
          <ac:chgData name="増本 雄斗" userId="c33bc751-cd93-45c0-ad15-94131cb6fb34" providerId="ADAL" clId="{257A5524-15F4-3548-A109-91A88C839CE5}" dt="2019-11-13T09:11:36.561" v="5351" actId="165"/>
          <ac:spMkLst>
            <pc:docMk/>
            <pc:sldMk cId="2838539226" sldId="275"/>
            <ac:spMk id="164" creationId="{F1252EAB-B1C9-7F40-9715-901983917555}"/>
          </ac:spMkLst>
        </pc:spChg>
        <pc:spChg chg="mod topLvl">
          <ac:chgData name="増本 雄斗" userId="c33bc751-cd93-45c0-ad15-94131cb6fb34" providerId="ADAL" clId="{257A5524-15F4-3548-A109-91A88C839CE5}" dt="2019-11-13T09:11:36.561" v="5351" actId="165"/>
          <ac:spMkLst>
            <pc:docMk/>
            <pc:sldMk cId="2838539226" sldId="275"/>
            <ac:spMk id="165" creationId="{5B214FD4-8984-294D-AE92-140F964BE5F5}"/>
          </ac:spMkLst>
        </pc:spChg>
        <pc:spChg chg="mod topLvl">
          <ac:chgData name="増本 雄斗" userId="c33bc751-cd93-45c0-ad15-94131cb6fb34" providerId="ADAL" clId="{257A5524-15F4-3548-A109-91A88C839CE5}" dt="2019-11-13T09:11:36.561" v="5351" actId="165"/>
          <ac:spMkLst>
            <pc:docMk/>
            <pc:sldMk cId="2838539226" sldId="275"/>
            <ac:spMk id="166" creationId="{07F87D0B-AC84-9B47-B2DC-A294D0EC9E7C}"/>
          </ac:spMkLst>
        </pc:spChg>
        <pc:spChg chg="mod topLvl">
          <ac:chgData name="増本 雄斗" userId="c33bc751-cd93-45c0-ad15-94131cb6fb34" providerId="ADAL" clId="{257A5524-15F4-3548-A109-91A88C839CE5}" dt="2019-11-13T09:11:36.561" v="5351" actId="165"/>
          <ac:spMkLst>
            <pc:docMk/>
            <pc:sldMk cId="2838539226" sldId="275"/>
            <ac:spMk id="167" creationId="{5DB9C574-10A8-4249-A21A-E1A3BF92BCDA}"/>
          </ac:spMkLst>
        </pc:spChg>
        <pc:spChg chg="del">
          <ac:chgData name="増本 雄斗" userId="c33bc751-cd93-45c0-ad15-94131cb6fb34" providerId="ADAL" clId="{257A5524-15F4-3548-A109-91A88C839CE5}" dt="2019-11-13T09:11:57.584" v="5358" actId="478"/>
          <ac:spMkLst>
            <pc:docMk/>
            <pc:sldMk cId="2838539226" sldId="275"/>
            <ac:spMk id="182" creationId="{C617D740-B8CB-074E-A498-82A025B73D16}"/>
          </ac:spMkLst>
        </pc:spChg>
        <pc:spChg chg="del">
          <ac:chgData name="増本 雄斗" userId="c33bc751-cd93-45c0-ad15-94131cb6fb34" providerId="ADAL" clId="{257A5524-15F4-3548-A109-91A88C839CE5}" dt="2019-11-13T09:11:44.748" v="5354" actId="478"/>
          <ac:spMkLst>
            <pc:docMk/>
            <pc:sldMk cId="2838539226" sldId="275"/>
            <ac:spMk id="184" creationId="{74E620F5-F713-C047-9515-10E318D4B276}"/>
          </ac:spMkLst>
        </pc:spChg>
        <pc:spChg chg="del">
          <ac:chgData name="増本 雄斗" userId="c33bc751-cd93-45c0-ad15-94131cb6fb34" providerId="ADAL" clId="{257A5524-15F4-3548-A109-91A88C839CE5}" dt="2019-11-13T09:11:40.734" v="5353" actId="478"/>
          <ac:spMkLst>
            <pc:docMk/>
            <pc:sldMk cId="2838539226" sldId="275"/>
            <ac:spMk id="185" creationId="{A20BCE8A-CA3F-E14D-93B4-0A331DAFDF63}"/>
          </ac:spMkLst>
        </pc:spChg>
        <pc:spChg chg="del">
          <ac:chgData name="増本 雄斗" userId="c33bc751-cd93-45c0-ad15-94131cb6fb34" providerId="ADAL" clId="{257A5524-15F4-3548-A109-91A88C839CE5}" dt="2019-11-13T09:11:39.142" v="5352" actId="478"/>
          <ac:spMkLst>
            <pc:docMk/>
            <pc:sldMk cId="2838539226" sldId="275"/>
            <ac:spMk id="186" creationId="{C67571A5-AEC9-CB4D-9502-A80A35A64C1E}"/>
          </ac:spMkLst>
        </pc:spChg>
        <pc:grpChg chg="del">
          <ac:chgData name="増本 雄斗" userId="c33bc751-cd93-45c0-ad15-94131cb6fb34" providerId="ADAL" clId="{257A5524-15F4-3548-A109-91A88C839CE5}" dt="2019-11-13T09:11:19.978" v="5350" actId="165"/>
          <ac:grpSpMkLst>
            <pc:docMk/>
            <pc:sldMk cId="2838539226" sldId="275"/>
            <ac:grpSpMk id="110" creationId="{E5F180D9-6909-F047-B2F0-A624CAFE089E}"/>
          </ac:grpSpMkLst>
        </pc:grpChg>
        <pc:grpChg chg="del mod topLvl">
          <ac:chgData name="増本 雄斗" userId="c33bc751-cd93-45c0-ad15-94131cb6fb34" providerId="ADAL" clId="{257A5524-15F4-3548-A109-91A88C839CE5}" dt="2019-11-13T09:11:36.561" v="5351" actId="165"/>
          <ac:grpSpMkLst>
            <pc:docMk/>
            <pc:sldMk cId="2838539226" sldId="275"/>
            <ac:grpSpMk id="112" creationId="{346E3898-D8F3-AB47-BBDC-971D702EE06F}"/>
          </ac:grpSpMkLst>
        </pc:grpChg>
        <pc:grpChg chg="del mod topLvl">
          <ac:chgData name="増本 雄斗" userId="c33bc751-cd93-45c0-ad15-94131cb6fb34" providerId="ADAL" clId="{257A5524-15F4-3548-A109-91A88C839CE5}" dt="2019-11-13T09:11:36.561" v="5351" actId="165"/>
          <ac:grpSpMkLst>
            <pc:docMk/>
            <pc:sldMk cId="2838539226" sldId="275"/>
            <ac:grpSpMk id="113" creationId="{E2F01AEC-CD98-3D49-B8EF-7670D738CA11}"/>
          </ac:grpSpMkLst>
        </pc:grpChg>
        <pc:grpChg chg="del mod topLvl">
          <ac:chgData name="増本 雄斗" userId="c33bc751-cd93-45c0-ad15-94131cb6fb34" providerId="ADAL" clId="{257A5524-15F4-3548-A109-91A88C839CE5}" dt="2019-11-13T09:11:36.561" v="5351" actId="165"/>
          <ac:grpSpMkLst>
            <pc:docMk/>
            <pc:sldMk cId="2838539226" sldId="275"/>
            <ac:grpSpMk id="114" creationId="{DD98768F-E46B-1347-B243-97669B5996E1}"/>
          </ac:grpSpMkLst>
        </pc:grpChg>
        <pc:grpChg chg="del mod topLvl">
          <ac:chgData name="増本 雄斗" userId="c33bc751-cd93-45c0-ad15-94131cb6fb34" providerId="ADAL" clId="{257A5524-15F4-3548-A109-91A88C839CE5}" dt="2019-11-13T09:11:36.561" v="5351" actId="165"/>
          <ac:grpSpMkLst>
            <pc:docMk/>
            <pc:sldMk cId="2838539226" sldId="275"/>
            <ac:grpSpMk id="115" creationId="{08EE88F3-4EBF-7848-8636-4FB1A7A34248}"/>
          </ac:grpSpMkLst>
        </pc:grpChg>
        <pc:grpChg chg="del mod topLvl">
          <ac:chgData name="増本 雄斗" userId="c33bc751-cd93-45c0-ad15-94131cb6fb34" providerId="ADAL" clId="{257A5524-15F4-3548-A109-91A88C839CE5}" dt="2019-11-13T09:11:36.561" v="5351" actId="165"/>
          <ac:grpSpMkLst>
            <pc:docMk/>
            <pc:sldMk cId="2838539226" sldId="275"/>
            <ac:grpSpMk id="119" creationId="{722E8FC3-302F-C242-9D68-46E47A99E33C}"/>
          </ac:grpSpMkLst>
        </pc:grpChg>
        <pc:grpChg chg="del mod topLvl">
          <ac:chgData name="増本 雄斗" userId="c33bc751-cd93-45c0-ad15-94131cb6fb34" providerId="ADAL" clId="{257A5524-15F4-3548-A109-91A88C839CE5}" dt="2019-11-13T09:11:36.561" v="5351" actId="165"/>
          <ac:grpSpMkLst>
            <pc:docMk/>
            <pc:sldMk cId="2838539226" sldId="275"/>
            <ac:grpSpMk id="122" creationId="{C3C2EB07-8CC6-B740-A56A-DF3AA8373381}"/>
          </ac:grpSpMkLst>
        </pc:grpChg>
        <pc:grpChg chg="mod topLvl">
          <ac:chgData name="増本 雄斗" userId="c33bc751-cd93-45c0-ad15-94131cb6fb34" providerId="ADAL" clId="{257A5524-15F4-3548-A109-91A88C839CE5}" dt="2019-11-13T09:11:36.561" v="5351" actId="165"/>
          <ac:grpSpMkLst>
            <pc:docMk/>
            <pc:sldMk cId="2838539226" sldId="275"/>
            <ac:grpSpMk id="127" creationId="{C490FDA7-8B91-9D46-BD20-335CD7CB52EE}"/>
          </ac:grpSpMkLst>
        </pc:grpChg>
        <pc:grpChg chg="mod topLvl">
          <ac:chgData name="増本 雄斗" userId="c33bc751-cd93-45c0-ad15-94131cb6fb34" providerId="ADAL" clId="{257A5524-15F4-3548-A109-91A88C839CE5}" dt="2019-11-13T09:11:36.561" v="5351" actId="165"/>
          <ac:grpSpMkLst>
            <pc:docMk/>
            <pc:sldMk cId="2838539226" sldId="275"/>
            <ac:grpSpMk id="146" creationId="{9112968A-5660-5E47-8F02-688E009ABC2F}"/>
          </ac:grpSpMkLst>
        </pc:grpChg>
      </pc:sldChg>
      <pc:sldChg chg="modSp">
        <pc:chgData name="増本 雄斗" userId="c33bc751-cd93-45c0-ad15-94131cb6fb34" providerId="ADAL" clId="{257A5524-15F4-3548-A109-91A88C839CE5}" dt="2019-11-13T07:48:25.655" v="3498" actId="20577"/>
        <pc:sldMkLst>
          <pc:docMk/>
          <pc:sldMk cId="3607746464" sldId="277"/>
        </pc:sldMkLst>
        <pc:spChg chg="mod">
          <ac:chgData name="増本 雄斗" userId="c33bc751-cd93-45c0-ad15-94131cb6fb34" providerId="ADAL" clId="{257A5524-15F4-3548-A109-91A88C839CE5}" dt="2019-11-13T07:47:55.769" v="3475" actId="20577"/>
          <ac:spMkLst>
            <pc:docMk/>
            <pc:sldMk cId="3607746464" sldId="277"/>
            <ac:spMk id="12" creationId="{DE052996-816F-4D57-BDBE-F005510F461F}"/>
          </ac:spMkLst>
        </pc:spChg>
        <pc:spChg chg="mod">
          <ac:chgData name="増本 雄斗" userId="c33bc751-cd93-45c0-ad15-94131cb6fb34" providerId="ADAL" clId="{257A5524-15F4-3548-A109-91A88C839CE5}" dt="2019-11-13T07:48:25.655" v="3498" actId="20577"/>
          <ac:spMkLst>
            <pc:docMk/>
            <pc:sldMk cId="3607746464" sldId="277"/>
            <ac:spMk id="24" creationId="{034A2058-EC29-D04E-9CE4-7E148C142A6D}"/>
          </ac:spMkLst>
        </pc:spChg>
      </pc:sldChg>
      <pc:sldChg chg="addSp modSp">
        <pc:chgData name="増本 雄斗" userId="c33bc751-cd93-45c0-ad15-94131cb6fb34" providerId="ADAL" clId="{257A5524-15F4-3548-A109-91A88C839CE5}" dt="2019-11-13T09:12:43.976" v="5363" actId="1076"/>
        <pc:sldMkLst>
          <pc:docMk/>
          <pc:sldMk cId="1741409731" sldId="278"/>
        </pc:sldMkLst>
        <pc:spChg chg="add mod">
          <ac:chgData name="増本 雄斗" userId="c33bc751-cd93-45c0-ad15-94131cb6fb34" providerId="ADAL" clId="{257A5524-15F4-3548-A109-91A88C839CE5}" dt="2019-11-13T09:12:43.976" v="5363" actId="1076"/>
          <ac:spMkLst>
            <pc:docMk/>
            <pc:sldMk cId="1741409731" sldId="278"/>
            <ac:spMk id="31" creationId="{90937197-1D08-8044-8E3A-34D4DC7A7F43}"/>
          </ac:spMkLst>
        </pc:spChg>
        <pc:spChg chg="add mod">
          <ac:chgData name="増本 雄斗" userId="c33bc751-cd93-45c0-ad15-94131cb6fb34" providerId="ADAL" clId="{257A5524-15F4-3548-A109-91A88C839CE5}" dt="2019-11-13T09:12:43.976" v="5363" actId="1076"/>
          <ac:spMkLst>
            <pc:docMk/>
            <pc:sldMk cId="1741409731" sldId="278"/>
            <ac:spMk id="33" creationId="{15A8D891-7273-294D-ADD9-123538B3185A}"/>
          </ac:spMkLst>
        </pc:spChg>
        <pc:spChg chg="add mod">
          <ac:chgData name="増本 雄斗" userId="c33bc751-cd93-45c0-ad15-94131cb6fb34" providerId="ADAL" clId="{257A5524-15F4-3548-A109-91A88C839CE5}" dt="2019-11-13T09:12:43.976" v="5363" actId="1076"/>
          <ac:spMkLst>
            <pc:docMk/>
            <pc:sldMk cId="1741409731" sldId="278"/>
            <ac:spMk id="34" creationId="{7C8F36E9-1E37-3846-A045-A9D56876CA8F}"/>
          </ac:spMkLst>
        </pc:spChg>
        <pc:spChg chg="add mod">
          <ac:chgData name="増本 雄斗" userId="c33bc751-cd93-45c0-ad15-94131cb6fb34" providerId="ADAL" clId="{257A5524-15F4-3548-A109-91A88C839CE5}" dt="2019-11-13T09:12:43.976" v="5363" actId="1076"/>
          <ac:spMkLst>
            <pc:docMk/>
            <pc:sldMk cId="1741409731" sldId="278"/>
            <ac:spMk id="35" creationId="{650608E5-2D41-B345-ACA8-BDDA403AFCF1}"/>
          </ac:spMkLst>
        </pc:spChg>
        <pc:spChg chg="add mod">
          <ac:chgData name="増本 雄斗" userId="c33bc751-cd93-45c0-ad15-94131cb6fb34" providerId="ADAL" clId="{257A5524-15F4-3548-A109-91A88C839CE5}" dt="2019-11-13T09:12:43.976" v="5363" actId="1076"/>
          <ac:spMkLst>
            <pc:docMk/>
            <pc:sldMk cId="1741409731" sldId="278"/>
            <ac:spMk id="36" creationId="{9B8D079D-8D70-1444-938C-98781E5F7637}"/>
          </ac:spMkLst>
        </pc:spChg>
        <pc:spChg chg="add mod">
          <ac:chgData name="増本 雄斗" userId="c33bc751-cd93-45c0-ad15-94131cb6fb34" providerId="ADAL" clId="{257A5524-15F4-3548-A109-91A88C839CE5}" dt="2019-11-13T09:12:43.976" v="5363" actId="1076"/>
          <ac:spMkLst>
            <pc:docMk/>
            <pc:sldMk cId="1741409731" sldId="278"/>
            <ac:spMk id="40" creationId="{1ECF5AA6-F465-EB42-82EC-25224D3BBC52}"/>
          </ac:spMkLst>
        </pc:spChg>
        <pc:spChg chg="add mod">
          <ac:chgData name="増本 雄斗" userId="c33bc751-cd93-45c0-ad15-94131cb6fb34" providerId="ADAL" clId="{257A5524-15F4-3548-A109-91A88C839CE5}" dt="2019-11-13T09:12:43.976" v="5363" actId="1076"/>
          <ac:spMkLst>
            <pc:docMk/>
            <pc:sldMk cId="1741409731" sldId="278"/>
            <ac:spMk id="41" creationId="{96EAD94E-CB87-9641-A122-08EC1375F302}"/>
          </ac:spMkLst>
        </pc:spChg>
        <pc:grpChg chg="add mod">
          <ac:chgData name="増本 雄斗" userId="c33bc751-cd93-45c0-ad15-94131cb6fb34" providerId="ADAL" clId="{257A5524-15F4-3548-A109-91A88C839CE5}" dt="2019-11-13T09:12:43.976" v="5363" actId="1076"/>
          <ac:grpSpMkLst>
            <pc:docMk/>
            <pc:sldMk cId="1741409731" sldId="278"/>
            <ac:grpSpMk id="37" creationId="{029222F6-D182-5E4B-A315-7429C031886E}"/>
          </ac:grpSpMkLst>
        </pc:grpChg>
      </pc:sldChg>
      <pc:sldChg chg="addSp modSp">
        <pc:chgData name="増本 雄斗" userId="c33bc751-cd93-45c0-ad15-94131cb6fb34" providerId="ADAL" clId="{257A5524-15F4-3548-A109-91A88C839CE5}" dt="2019-11-13T09:12:52.999" v="5365" actId="1076"/>
        <pc:sldMkLst>
          <pc:docMk/>
          <pc:sldMk cId="2647577086" sldId="279"/>
        </pc:sldMkLst>
        <pc:spChg chg="add mod">
          <ac:chgData name="増本 雄斗" userId="c33bc751-cd93-45c0-ad15-94131cb6fb34" providerId="ADAL" clId="{257A5524-15F4-3548-A109-91A88C839CE5}" dt="2019-11-13T09:12:52.999" v="5365" actId="1076"/>
          <ac:spMkLst>
            <pc:docMk/>
            <pc:sldMk cId="2647577086" sldId="279"/>
            <ac:spMk id="50" creationId="{5080D40D-B2C7-0A46-999F-0DA496869C7C}"/>
          </ac:spMkLst>
        </pc:spChg>
        <pc:spChg chg="add mod">
          <ac:chgData name="増本 雄斗" userId="c33bc751-cd93-45c0-ad15-94131cb6fb34" providerId="ADAL" clId="{257A5524-15F4-3548-A109-91A88C839CE5}" dt="2019-11-13T09:12:52.999" v="5365" actId="1076"/>
          <ac:spMkLst>
            <pc:docMk/>
            <pc:sldMk cId="2647577086" sldId="279"/>
            <ac:spMk id="51" creationId="{6F004D8B-C20D-794E-8DC3-0D30BB38C953}"/>
          </ac:spMkLst>
        </pc:spChg>
        <pc:spChg chg="add mod">
          <ac:chgData name="増本 雄斗" userId="c33bc751-cd93-45c0-ad15-94131cb6fb34" providerId="ADAL" clId="{257A5524-15F4-3548-A109-91A88C839CE5}" dt="2019-11-13T09:12:52.999" v="5365" actId="1076"/>
          <ac:spMkLst>
            <pc:docMk/>
            <pc:sldMk cId="2647577086" sldId="279"/>
            <ac:spMk id="52" creationId="{EA518CDE-1F6E-6946-A4A0-2BF102DF271B}"/>
          </ac:spMkLst>
        </pc:spChg>
        <pc:spChg chg="add mod">
          <ac:chgData name="増本 雄斗" userId="c33bc751-cd93-45c0-ad15-94131cb6fb34" providerId="ADAL" clId="{257A5524-15F4-3548-A109-91A88C839CE5}" dt="2019-11-13T09:12:52.999" v="5365" actId="1076"/>
          <ac:spMkLst>
            <pc:docMk/>
            <pc:sldMk cId="2647577086" sldId="279"/>
            <ac:spMk id="53" creationId="{AA4EB3AC-F1DC-9A43-9C93-5FC3CE4F5EF6}"/>
          </ac:spMkLst>
        </pc:spChg>
        <pc:spChg chg="add mod">
          <ac:chgData name="増本 雄斗" userId="c33bc751-cd93-45c0-ad15-94131cb6fb34" providerId="ADAL" clId="{257A5524-15F4-3548-A109-91A88C839CE5}" dt="2019-11-13T09:12:52.999" v="5365" actId="1076"/>
          <ac:spMkLst>
            <pc:docMk/>
            <pc:sldMk cId="2647577086" sldId="279"/>
            <ac:spMk id="54" creationId="{BA105965-9B34-0C4E-9B5C-AEF24BD555EE}"/>
          </ac:spMkLst>
        </pc:spChg>
        <pc:spChg chg="add mod">
          <ac:chgData name="増本 雄斗" userId="c33bc751-cd93-45c0-ad15-94131cb6fb34" providerId="ADAL" clId="{257A5524-15F4-3548-A109-91A88C839CE5}" dt="2019-11-13T09:12:52.999" v="5365" actId="1076"/>
          <ac:spMkLst>
            <pc:docMk/>
            <pc:sldMk cId="2647577086" sldId="279"/>
            <ac:spMk id="82" creationId="{280E9114-9D3C-3A4B-8692-18F92F4C7327}"/>
          </ac:spMkLst>
        </pc:spChg>
        <pc:spChg chg="add mod">
          <ac:chgData name="増本 雄斗" userId="c33bc751-cd93-45c0-ad15-94131cb6fb34" providerId="ADAL" clId="{257A5524-15F4-3548-A109-91A88C839CE5}" dt="2019-11-13T09:12:52.999" v="5365" actId="1076"/>
          <ac:spMkLst>
            <pc:docMk/>
            <pc:sldMk cId="2647577086" sldId="279"/>
            <ac:spMk id="83" creationId="{4C84B3B0-721F-CA48-9020-57A37E72C390}"/>
          </ac:spMkLst>
        </pc:spChg>
        <pc:grpChg chg="add mod">
          <ac:chgData name="増本 雄斗" userId="c33bc751-cd93-45c0-ad15-94131cb6fb34" providerId="ADAL" clId="{257A5524-15F4-3548-A109-91A88C839CE5}" dt="2019-11-13T09:12:52.999" v="5365" actId="1076"/>
          <ac:grpSpMkLst>
            <pc:docMk/>
            <pc:sldMk cId="2647577086" sldId="279"/>
            <ac:grpSpMk id="55" creationId="{FD5D41E9-5AE3-974C-8751-A73E952C7C56}"/>
          </ac:grpSpMkLst>
        </pc:grpChg>
      </pc:sldChg>
      <pc:sldChg chg="addSp delSp modSp">
        <pc:chgData name="増本 雄斗" userId="c33bc751-cd93-45c0-ad15-94131cb6fb34" providerId="ADAL" clId="{257A5524-15F4-3548-A109-91A88C839CE5}" dt="2019-11-14T16:25:33.809" v="7977" actId="20577"/>
        <pc:sldMkLst>
          <pc:docMk/>
          <pc:sldMk cId="2499001377" sldId="280"/>
        </pc:sldMkLst>
        <pc:spChg chg="mod">
          <ac:chgData name="増本 雄斗" userId="c33bc751-cd93-45c0-ad15-94131cb6fb34" providerId="ADAL" clId="{257A5524-15F4-3548-A109-91A88C839CE5}" dt="2019-11-13T05:32:10.683" v="1015" actId="20577"/>
          <ac:spMkLst>
            <pc:docMk/>
            <pc:sldMk cId="2499001377" sldId="280"/>
            <ac:spMk id="2" creationId="{D0C01BB2-1239-5B46-9374-2675E3CF24E4}"/>
          </ac:spMkLst>
        </pc:spChg>
        <pc:spChg chg="add del">
          <ac:chgData name="増本 雄斗" userId="c33bc751-cd93-45c0-ad15-94131cb6fb34" providerId="ADAL" clId="{257A5524-15F4-3548-A109-91A88C839CE5}" dt="2019-11-13T07:34:34.343" v="3216"/>
          <ac:spMkLst>
            <pc:docMk/>
            <pc:sldMk cId="2499001377" sldId="280"/>
            <ac:spMk id="3" creationId="{02536F35-913A-E442-90C5-922EC83C15A5}"/>
          </ac:spMkLst>
        </pc:spChg>
        <pc:spChg chg="mod">
          <ac:chgData name="増本 雄斗" userId="c33bc751-cd93-45c0-ad15-94131cb6fb34" providerId="ADAL" clId="{257A5524-15F4-3548-A109-91A88C839CE5}" dt="2019-11-13T05:09:45.606" v="706" actId="20577"/>
          <ac:spMkLst>
            <pc:docMk/>
            <pc:sldMk cId="2499001377" sldId="280"/>
            <ac:spMk id="32" creationId="{346EBB32-73BD-4A9D-95CD-6440B2FFEA54}"/>
          </ac:spMkLst>
        </pc:spChg>
        <pc:spChg chg="mod">
          <ac:chgData name="増本 雄斗" userId="c33bc751-cd93-45c0-ad15-94131cb6fb34" providerId="ADAL" clId="{257A5524-15F4-3548-A109-91A88C839CE5}" dt="2019-11-13T07:16:57.067" v="2628" actId="20577"/>
          <ac:spMkLst>
            <pc:docMk/>
            <pc:sldMk cId="2499001377" sldId="280"/>
            <ac:spMk id="42" creationId="{0EAC0BA1-0B77-4B19-A9A4-872CA309DBB0}"/>
          </ac:spMkLst>
        </pc:spChg>
        <pc:spChg chg="mod">
          <ac:chgData name="増本 雄斗" userId="c33bc751-cd93-45c0-ad15-94131cb6fb34" providerId="ADAL" clId="{257A5524-15F4-3548-A109-91A88C839CE5}" dt="2019-11-14T16:25:33.809" v="7977" actId="20577"/>
          <ac:spMkLst>
            <pc:docMk/>
            <pc:sldMk cId="2499001377" sldId="280"/>
            <ac:spMk id="88" creationId="{D0397C0B-5448-CD4C-813E-8CB58A874C5B}"/>
          </ac:spMkLst>
        </pc:spChg>
        <pc:spChg chg="add">
          <ac:chgData name="増本 雄斗" userId="c33bc751-cd93-45c0-ad15-94131cb6fb34" providerId="ADAL" clId="{257A5524-15F4-3548-A109-91A88C839CE5}" dt="2019-11-13T07:34:40.535" v="3217"/>
          <ac:spMkLst>
            <pc:docMk/>
            <pc:sldMk cId="2499001377" sldId="280"/>
            <ac:spMk id="110" creationId="{94DDA369-DE38-6346-8040-FF58E45C9E35}"/>
          </ac:spMkLst>
        </pc:spChg>
      </pc:sldChg>
      <pc:sldChg chg="addSp delSp modSp">
        <pc:chgData name="増本 雄斗" userId="c33bc751-cd93-45c0-ad15-94131cb6fb34" providerId="ADAL" clId="{257A5524-15F4-3548-A109-91A88C839CE5}" dt="2019-11-13T09:22:15.920" v="5618" actId="207"/>
        <pc:sldMkLst>
          <pc:docMk/>
          <pc:sldMk cId="2332096830" sldId="281"/>
        </pc:sldMkLst>
        <pc:spChg chg="mod">
          <ac:chgData name="増本 雄斗" userId="c33bc751-cd93-45c0-ad15-94131cb6fb34" providerId="ADAL" clId="{257A5524-15F4-3548-A109-91A88C839CE5}" dt="2019-11-13T05:09:35.736" v="697" actId="20577"/>
          <ac:spMkLst>
            <pc:docMk/>
            <pc:sldMk cId="2332096830" sldId="281"/>
            <ac:spMk id="32" creationId="{346EBB32-73BD-4A9D-95CD-6440B2FFEA54}"/>
          </ac:spMkLst>
        </pc:spChg>
        <pc:spChg chg="add mod">
          <ac:chgData name="増本 雄斗" userId="c33bc751-cd93-45c0-ad15-94131cb6fb34" providerId="ADAL" clId="{257A5524-15F4-3548-A109-91A88C839CE5}" dt="2019-11-13T06:56:38.508" v="2022" actId="20577"/>
          <ac:spMkLst>
            <pc:docMk/>
            <pc:sldMk cId="2332096830" sldId="281"/>
            <ac:spMk id="88" creationId="{B672D2ED-872B-764D-994B-214032530E77}"/>
          </ac:spMkLst>
        </pc:spChg>
        <pc:spChg chg="add mod">
          <ac:chgData name="増本 雄斗" userId="c33bc751-cd93-45c0-ad15-94131cb6fb34" providerId="ADAL" clId="{257A5524-15F4-3548-A109-91A88C839CE5}" dt="2019-11-13T06:57:27.151" v="2041" actId="1076"/>
          <ac:spMkLst>
            <pc:docMk/>
            <pc:sldMk cId="2332096830" sldId="281"/>
            <ac:spMk id="89" creationId="{BF26595E-A698-C94A-B057-54B0A504E336}"/>
          </ac:spMkLst>
        </pc:spChg>
        <pc:spChg chg="add mod">
          <ac:chgData name="増本 雄斗" userId="c33bc751-cd93-45c0-ad15-94131cb6fb34" providerId="ADAL" clId="{257A5524-15F4-3548-A109-91A88C839CE5}" dt="2019-11-13T06:57:22.696" v="2040" actId="1076"/>
          <ac:spMkLst>
            <pc:docMk/>
            <pc:sldMk cId="2332096830" sldId="281"/>
            <ac:spMk id="90" creationId="{5E82B84F-67ED-F841-80C7-0D776E0EDF05}"/>
          </ac:spMkLst>
        </pc:spChg>
        <pc:spChg chg="add del">
          <ac:chgData name="増本 雄斗" userId="c33bc751-cd93-45c0-ad15-94131cb6fb34" providerId="ADAL" clId="{257A5524-15F4-3548-A109-91A88C839CE5}" dt="2019-11-13T06:59:08.300" v="2068"/>
          <ac:spMkLst>
            <pc:docMk/>
            <pc:sldMk cId="2332096830" sldId="281"/>
            <ac:spMk id="100" creationId="{6336C377-4745-7741-99B0-4937A7042759}"/>
          </ac:spMkLst>
        </pc:spChg>
        <pc:spChg chg="add del">
          <ac:chgData name="増本 雄斗" userId="c33bc751-cd93-45c0-ad15-94131cb6fb34" providerId="ADAL" clId="{257A5524-15F4-3548-A109-91A88C839CE5}" dt="2019-11-13T06:59:08.300" v="2068"/>
          <ac:spMkLst>
            <pc:docMk/>
            <pc:sldMk cId="2332096830" sldId="281"/>
            <ac:spMk id="101" creationId="{658D1251-9736-B345-B3B6-C0515A386161}"/>
          </ac:spMkLst>
        </pc:spChg>
        <pc:spChg chg="add del">
          <ac:chgData name="増本 雄斗" userId="c33bc751-cd93-45c0-ad15-94131cb6fb34" providerId="ADAL" clId="{257A5524-15F4-3548-A109-91A88C839CE5}" dt="2019-11-13T06:59:08.300" v="2068"/>
          <ac:spMkLst>
            <pc:docMk/>
            <pc:sldMk cId="2332096830" sldId="281"/>
            <ac:spMk id="102" creationId="{8AF243E1-4275-8643-8B1D-988EF4357BDB}"/>
          </ac:spMkLst>
        </pc:spChg>
        <pc:spChg chg="add del">
          <ac:chgData name="増本 雄斗" userId="c33bc751-cd93-45c0-ad15-94131cb6fb34" providerId="ADAL" clId="{257A5524-15F4-3548-A109-91A88C839CE5}" dt="2019-11-13T06:59:08.300" v="2068"/>
          <ac:spMkLst>
            <pc:docMk/>
            <pc:sldMk cId="2332096830" sldId="281"/>
            <ac:spMk id="103" creationId="{108B7DAE-AFBF-864A-9991-4FEB3A4DAE9E}"/>
          </ac:spMkLst>
        </pc:spChg>
        <pc:spChg chg="add del">
          <ac:chgData name="増本 雄斗" userId="c33bc751-cd93-45c0-ad15-94131cb6fb34" providerId="ADAL" clId="{257A5524-15F4-3548-A109-91A88C839CE5}" dt="2019-11-13T06:59:08.300" v="2068"/>
          <ac:spMkLst>
            <pc:docMk/>
            <pc:sldMk cId="2332096830" sldId="281"/>
            <ac:spMk id="104" creationId="{E6041132-3858-1D4C-A85F-D739F526D47A}"/>
          </ac:spMkLst>
        </pc:spChg>
        <pc:spChg chg="add del">
          <ac:chgData name="増本 雄斗" userId="c33bc751-cd93-45c0-ad15-94131cb6fb34" providerId="ADAL" clId="{257A5524-15F4-3548-A109-91A88C839CE5}" dt="2019-11-13T06:59:08.300" v="2068"/>
          <ac:spMkLst>
            <pc:docMk/>
            <pc:sldMk cId="2332096830" sldId="281"/>
            <ac:spMk id="105" creationId="{7A143FE0-518E-5A43-81AB-103361A4C058}"/>
          </ac:spMkLst>
        </pc:spChg>
        <pc:spChg chg="add">
          <ac:chgData name="増本 雄斗" userId="c33bc751-cd93-45c0-ad15-94131cb6fb34" providerId="ADAL" clId="{257A5524-15F4-3548-A109-91A88C839CE5}" dt="2019-11-13T07:21:40.379" v="2764"/>
          <ac:spMkLst>
            <pc:docMk/>
            <pc:sldMk cId="2332096830" sldId="281"/>
            <ac:spMk id="106" creationId="{5223D6BA-3120-004B-A33C-928FC06FD0CC}"/>
          </ac:spMkLst>
        </pc:spChg>
        <pc:spChg chg="add mod">
          <ac:chgData name="増本 雄斗" userId="c33bc751-cd93-45c0-ad15-94131cb6fb34" providerId="ADAL" clId="{257A5524-15F4-3548-A109-91A88C839CE5}" dt="2019-11-13T09:22:15.920" v="5618" actId="207"/>
          <ac:spMkLst>
            <pc:docMk/>
            <pc:sldMk cId="2332096830" sldId="281"/>
            <ac:spMk id="107" creationId="{82C88FD5-7F39-1844-AE61-471533C14666}"/>
          </ac:spMkLst>
        </pc:spChg>
        <pc:spChg chg="add mod">
          <ac:chgData name="増本 雄斗" userId="c33bc751-cd93-45c0-ad15-94131cb6fb34" providerId="ADAL" clId="{257A5524-15F4-3548-A109-91A88C839CE5}" dt="2019-11-13T09:10:36.336" v="5349" actId="20577"/>
          <ac:spMkLst>
            <pc:docMk/>
            <pc:sldMk cId="2332096830" sldId="281"/>
            <ac:spMk id="108" creationId="{EA918BD0-09ED-414C-AA68-68FF247F5D4B}"/>
          </ac:spMkLst>
        </pc:spChg>
        <pc:spChg chg="mod topLvl">
          <ac:chgData name="増本 雄斗" userId="c33bc751-cd93-45c0-ad15-94131cb6fb34" providerId="ADAL" clId="{257A5524-15F4-3548-A109-91A88C839CE5}" dt="2019-11-13T04:04:38.148" v="387" actId="165"/>
          <ac:spMkLst>
            <pc:docMk/>
            <pc:sldMk cId="2332096830" sldId="281"/>
            <ac:spMk id="111" creationId="{FEF6D278-ADCF-B44D-8843-F4D56CD23F5D}"/>
          </ac:spMkLst>
        </pc:spChg>
        <pc:spChg chg="mod topLvl">
          <ac:chgData name="増本 雄斗" userId="c33bc751-cd93-45c0-ad15-94131cb6fb34" providerId="ADAL" clId="{257A5524-15F4-3548-A109-91A88C839CE5}" dt="2019-11-13T04:04:38.148" v="387" actId="165"/>
          <ac:spMkLst>
            <pc:docMk/>
            <pc:sldMk cId="2332096830" sldId="281"/>
            <ac:spMk id="116" creationId="{80E43313-C87C-1E4E-92D0-88292EFBD15E}"/>
          </ac:spMkLst>
        </pc:spChg>
        <pc:spChg chg="mod topLvl">
          <ac:chgData name="増本 雄斗" userId="c33bc751-cd93-45c0-ad15-94131cb6fb34" providerId="ADAL" clId="{257A5524-15F4-3548-A109-91A88C839CE5}" dt="2019-11-13T04:04:38.148" v="387" actId="165"/>
          <ac:spMkLst>
            <pc:docMk/>
            <pc:sldMk cId="2332096830" sldId="281"/>
            <ac:spMk id="117" creationId="{EFF9A028-98F7-D542-AE89-A583CB9B3E58}"/>
          </ac:spMkLst>
        </pc:spChg>
        <pc:spChg chg="mod topLvl">
          <ac:chgData name="増本 雄斗" userId="c33bc751-cd93-45c0-ad15-94131cb6fb34" providerId="ADAL" clId="{257A5524-15F4-3548-A109-91A88C839CE5}" dt="2019-11-13T04:04:38.148" v="387" actId="165"/>
          <ac:spMkLst>
            <pc:docMk/>
            <pc:sldMk cId="2332096830" sldId="281"/>
            <ac:spMk id="118" creationId="{052A7BF5-E015-094E-92B0-A40262D96762}"/>
          </ac:spMkLst>
        </pc:spChg>
        <pc:spChg chg="mod topLvl">
          <ac:chgData name="増本 雄斗" userId="c33bc751-cd93-45c0-ad15-94131cb6fb34" providerId="ADAL" clId="{257A5524-15F4-3548-A109-91A88C839CE5}" dt="2019-11-13T04:04:38.148" v="387" actId="165"/>
          <ac:spMkLst>
            <pc:docMk/>
            <pc:sldMk cId="2332096830" sldId="281"/>
            <ac:spMk id="120" creationId="{BDB0F4C7-70ED-664F-B0F8-D230E3789B09}"/>
          </ac:spMkLst>
        </pc:spChg>
        <pc:spChg chg="add del mod topLvl">
          <ac:chgData name="増本 雄斗" userId="c33bc751-cd93-45c0-ad15-94131cb6fb34" providerId="ADAL" clId="{257A5524-15F4-3548-A109-91A88C839CE5}" dt="2019-11-13T09:09:24.175" v="5333" actId="1076"/>
          <ac:spMkLst>
            <pc:docMk/>
            <pc:sldMk cId="2332096830" sldId="281"/>
            <ac:spMk id="121" creationId="{2D6D1CD3-19FF-164C-B5CD-04D41D10FED8}"/>
          </ac:spMkLst>
        </pc:spChg>
        <pc:spChg chg="mod topLvl">
          <ac:chgData name="増本 雄斗" userId="c33bc751-cd93-45c0-ad15-94131cb6fb34" providerId="ADAL" clId="{257A5524-15F4-3548-A109-91A88C839CE5}" dt="2019-11-13T04:54:08.291" v="442" actId="20577"/>
          <ac:spMkLst>
            <pc:docMk/>
            <pc:sldMk cId="2332096830" sldId="281"/>
            <ac:spMk id="124" creationId="{27FC0C70-2B6C-EC47-B6B6-932E23FCBAD0}"/>
          </ac:spMkLst>
        </pc:spChg>
        <pc:spChg chg="del mod topLvl">
          <ac:chgData name="増本 雄斗" userId="c33bc751-cd93-45c0-ad15-94131cb6fb34" providerId="ADAL" clId="{257A5524-15F4-3548-A109-91A88C839CE5}" dt="2019-11-13T09:07:54.921" v="5252" actId="478"/>
          <ac:spMkLst>
            <pc:docMk/>
            <pc:sldMk cId="2332096830" sldId="281"/>
            <ac:spMk id="128" creationId="{B4A0B0C7-0A4D-B840-8E1A-D51C05633E6D}"/>
          </ac:spMkLst>
        </pc:spChg>
        <pc:spChg chg="mod topLvl">
          <ac:chgData name="増本 雄斗" userId="c33bc751-cd93-45c0-ad15-94131cb6fb34" providerId="ADAL" clId="{257A5524-15F4-3548-A109-91A88C839CE5}" dt="2019-11-13T06:56:20.729" v="2011" actId="14100"/>
          <ac:spMkLst>
            <pc:docMk/>
            <pc:sldMk cId="2332096830" sldId="281"/>
            <ac:spMk id="129" creationId="{23FD1C1B-BD12-484B-B9A8-9CB88F4338B4}"/>
          </ac:spMkLst>
        </pc:spChg>
        <pc:spChg chg="mod topLvl">
          <ac:chgData name="増本 雄斗" userId="c33bc751-cd93-45c0-ad15-94131cb6fb34" providerId="ADAL" clId="{257A5524-15F4-3548-A109-91A88C839CE5}" dt="2019-11-13T06:56:28.059" v="2014" actId="1076"/>
          <ac:spMkLst>
            <pc:docMk/>
            <pc:sldMk cId="2332096830" sldId="281"/>
            <ac:spMk id="130" creationId="{105F0A21-0BF6-E940-8D57-EE7CF7238622}"/>
          </ac:spMkLst>
        </pc:spChg>
        <pc:spChg chg="del mod topLvl">
          <ac:chgData name="増本 雄斗" userId="c33bc751-cd93-45c0-ad15-94131cb6fb34" providerId="ADAL" clId="{257A5524-15F4-3548-A109-91A88C839CE5}" dt="2019-11-13T06:57:10.599" v="2034" actId="478"/>
          <ac:spMkLst>
            <pc:docMk/>
            <pc:sldMk cId="2332096830" sldId="281"/>
            <ac:spMk id="131" creationId="{48478B1C-5EE8-5944-95FE-B2F7AC3FADAB}"/>
          </ac:spMkLst>
        </pc:spChg>
        <pc:spChg chg="mod topLvl">
          <ac:chgData name="増本 雄斗" userId="c33bc751-cd93-45c0-ad15-94131cb6fb34" providerId="ADAL" clId="{257A5524-15F4-3548-A109-91A88C839CE5}" dt="2019-11-13T09:09:52.292" v="5336" actId="165"/>
          <ac:spMkLst>
            <pc:docMk/>
            <pc:sldMk cId="2332096830" sldId="281"/>
            <ac:spMk id="133" creationId="{08594028-B99F-2A4A-A5D7-233C8C983117}"/>
          </ac:spMkLst>
        </pc:spChg>
        <pc:spChg chg="mod topLvl">
          <ac:chgData name="増本 雄斗" userId="c33bc751-cd93-45c0-ad15-94131cb6fb34" providerId="ADAL" clId="{257A5524-15F4-3548-A109-91A88C839CE5}" dt="2019-11-13T09:09:52.292" v="5336" actId="165"/>
          <ac:spMkLst>
            <pc:docMk/>
            <pc:sldMk cId="2332096830" sldId="281"/>
            <ac:spMk id="134" creationId="{BAD4469C-7EB5-DD4D-A17E-E1CC108A9F7A}"/>
          </ac:spMkLst>
        </pc:spChg>
        <pc:spChg chg="mod topLvl">
          <ac:chgData name="増本 雄斗" userId="c33bc751-cd93-45c0-ad15-94131cb6fb34" providerId="ADAL" clId="{257A5524-15F4-3548-A109-91A88C839CE5}" dt="2019-11-13T09:09:52.292" v="5336" actId="165"/>
          <ac:spMkLst>
            <pc:docMk/>
            <pc:sldMk cId="2332096830" sldId="281"/>
            <ac:spMk id="135" creationId="{8975701E-4AD7-1546-BF1C-B8223DD8BAD3}"/>
          </ac:spMkLst>
        </pc:spChg>
        <pc:spChg chg="mod topLvl">
          <ac:chgData name="増本 雄斗" userId="c33bc751-cd93-45c0-ad15-94131cb6fb34" providerId="ADAL" clId="{257A5524-15F4-3548-A109-91A88C839CE5}" dt="2019-11-13T09:09:52.292" v="5336" actId="165"/>
          <ac:spMkLst>
            <pc:docMk/>
            <pc:sldMk cId="2332096830" sldId="281"/>
            <ac:spMk id="139" creationId="{4CCBED09-8EC0-1240-84E3-CD2BDD1AA4D7}"/>
          </ac:spMkLst>
        </pc:spChg>
        <pc:spChg chg="mod topLvl">
          <ac:chgData name="増本 雄斗" userId="c33bc751-cd93-45c0-ad15-94131cb6fb34" providerId="ADAL" clId="{257A5524-15F4-3548-A109-91A88C839CE5}" dt="2019-11-13T09:09:52.292" v="5336" actId="165"/>
          <ac:spMkLst>
            <pc:docMk/>
            <pc:sldMk cId="2332096830" sldId="281"/>
            <ac:spMk id="141" creationId="{EB2A1597-E43C-7D41-8755-022A09879749}"/>
          </ac:spMkLst>
        </pc:spChg>
        <pc:spChg chg="mod topLvl">
          <ac:chgData name="増本 雄斗" userId="c33bc751-cd93-45c0-ad15-94131cb6fb34" providerId="ADAL" clId="{257A5524-15F4-3548-A109-91A88C839CE5}" dt="2019-11-13T09:09:52.292" v="5336" actId="165"/>
          <ac:spMkLst>
            <pc:docMk/>
            <pc:sldMk cId="2332096830" sldId="281"/>
            <ac:spMk id="142" creationId="{B0A67430-C829-324E-A5DC-D39F008FFDE8}"/>
          </ac:spMkLst>
        </pc:spChg>
        <pc:spChg chg="mod topLvl">
          <ac:chgData name="増本 雄斗" userId="c33bc751-cd93-45c0-ad15-94131cb6fb34" providerId="ADAL" clId="{257A5524-15F4-3548-A109-91A88C839CE5}" dt="2019-11-13T09:09:52.292" v="5336" actId="165"/>
          <ac:spMkLst>
            <pc:docMk/>
            <pc:sldMk cId="2332096830" sldId="281"/>
            <ac:spMk id="143" creationId="{0C2E4E5C-E4D6-6A43-AD20-10947FDBF559}"/>
          </ac:spMkLst>
        </pc:spChg>
        <pc:spChg chg="mod topLvl">
          <ac:chgData name="増本 雄斗" userId="c33bc751-cd93-45c0-ad15-94131cb6fb34" providerId="ADAL" clId="{257A5524-15F4-3548-A109-91A88C839CE5}" dt="2019-11-13T09:09:52.292" v="5336" actId="165"/>
          <ac:spMkLst>
            <pc:docMk/>
            <pc:sldMk cId="2332096830" sldId="281"/>
            <ac:spMk id="144" creationId="{17D842C4-8840-B245-80D5-04620A3BC0F1}"/>
          </ac:spMkLst>
        </pc:spChg>
        <pc:spChg chg="mod topLvl">
          <ac:chgData name="増本 雄斗" userId="c33bc751-cd93-45c0-ad15-94131cb6fb34" providerId="ADAL" clId="{257A5524-15F4-3548-A109-91A88C839CE5}" dt="2019-11-13T09:09:52.292" v="5336" actId="165"/>
          <ac:spMkLst>
            <pc:docMk/>
            <pc:sldMk cId="2332096830" sldId="281"/>
            <ac:spMk id="145" creationId="{0A61AFBE-802E-D943-8B63-BD3D6A5E7D44}"/>
          </ac:spMkLst>
        </pc:spChg>
        <pc:spChg chg="mod topLvl">
          <ac:chgData name="増本 雄斗" userId="c33bc751-cd93-45c0-ad15-94131cb6fb34" providerId="ADAL" clId="{257A5524-15F4-3548-A109-91A88C839CE5}" dt="2019-11-13T09:09:52.292" v="5336" actId="165"/>
          <ac:spMkLst>
            <pc:docMk/>
            <pc:sldMk cId="2332096830" sldId="281"/>
            <ac:spMk id="147" creationId="{C0D9E5CF-FF9D-3849-9014-D95A97A7DBB4}"/>
          </ac:spMkLst>
        </pc:spChg>
        <pc:spChg chg="mod topLvl">
          <ac:chgData name="増本 雄斗" userId="c33bc751-cd93-45c0-ad15-94131cb6fb34" providerId="ADAL" clId="{257A5524-15F4-3548-A109-91A88C839CE5}" dt="2019-11-13T09:09:52.292" v="5336" actId="165"/>
          <ac:spMkLst>
            <pc:docMk/>
            <pc:sldMk cId="2332096830" sldId="281"/>
            <ac:spMk id="148" creationId="{FF48CD99-6A81-704F-98CA-20E1F038A0DA}"/>
          </ac:spMkLst>
        </pc:spChg>
        <pc:spChg chg="mod topLvl">
          <ac:chgData name="増本 雄斗" userId="c33bc751-cd93-45c0-ad15-94131cb6fb34" providerId="ADAL" clId="{257A5524-15F4-3548-A109-91A88C839CE5}" dt="2019-11-13T09:09:52.292" v="5336" actId="165"/>
          <ac:spMkLst>
            <pc:docMk/>
            <pc:sldMk cId="2332096830" sldId="281"/>
            <ac:spMk id="151" creationId="{D929D108-4EBD-2D4F-8A8B-379B347E4333}"/>
          </ac:spMkLst>
        </pc:spChg>
        <pc:spChg chg="mod topLvl">
          <ac:chgData name="増本 雄斗" userId="c33bc751-cd93-45c0-ad15-94131cb6fb34" providerId="ADAL" clId="{257A5524-15F4-3548-A109-91A88C839CE5}" dt="2019-11-13T09:09:52.292" v="5336" actId="165"/>
          <ac:spMkLst>
            <pc:docMk/>
            <pc:sldMk cId="2332096830" sldId="281"/>
            <ac:spMk id="152" creationId="{CB3208A5-2D65-194B-8CA8-C03AA4E6CDAC}"/>
          </ac:spMkLst>
        </pc:spChg>
        <pc:spChg chg="mod topLvl">
          <ac:chgData name="増本 雄斗" userId="c33bc751-cd93-45c0-ad15-94131cb6fb34" providerId="ADAL" clId="{257A5524-15F4-3548-A109-91A88C839CE5}" dt="2019-11-13T09:09:52.292" v="5336" actId="165"/>
          <ac:spMkLst>
            <pc:docMk/>
            <pc:sldMk cId="2332096830" sldId="281"/>
            <ac:spMk id="153" creationId="{ED556B0B-F3A1-8443-89CE-55C8C671529D}"/>
          </ac:spMkLst>
        </pc:spChg>
        <pc:spChg chg="mod topLvl">
          <ac:chgData name="増本 雄斗" userId="c33bc751-cd93-45c0-ad15-94131cb6fb34" providerId="ADAL" clId="{257A5524-15F4-3548-A109-91A88C839CE5}" dt="2019-11-13T09:09:52.292" v="5336" actId="165"/>
          <ac:spMkLst>
            <pc:docMk/>
            <pc:sldMk cId="2332096830" sldId="281"/>
            <ac:spMk id="154" creationId="{DDF67468-56DE-3045-8EEA-707AB291DD42}"/>
          </ac:spMkLst>
        </pc:spChg>
        <pc:spChg chg="mod topLvl">
          <ac:chgData name="増本 雄斗" userId="c33bc751-cd93-45c0-ad15-94131cb6fb34" providerId="ADAL" clId="{257A5524-15F4-3548-A109-91A88C839CE5}" dt="2019-11-13T09:09:52.292" v="5336" actId="165"/>
          <ac:spMkLst>
            <pc:docMk/>
            <pc:sldMk cId="2332096830" sldId="281"/>
            <ac:spMk id="155" creationId="{ECDBF15E-3338-1042-A359-EB9D0807F7B9}"/>
          </ac:spMkLst>
        </pc:spChg>
        <pc:spChg chg="mod topLvl">
          <ac:chgData name="増本 雄斗" userId="c33bc751-cd93-45c0-ad15-94131cb6fb34" providerId="ADAL" clId="{257A5524-15F4-3548-A109-91A88C839CE5}" dt="2019-11-13T09:09:52.292" v="5336" actId="165"/>
          <ac:spMkLst>
            <pc:docMk/>
            <pc:sldMk cId="2332096830" sldId="281"/>
            <ac:spMk id="156" creationId="{0B80263C-2078-5C47-8891-37E36B6893AD}"/>
          </ac:spMkLst>
        </pc:spChg>
        <pc:spChg chg="mod topLvl">
          <ac:chgData name="増本 雄斗" userId="c33bc751-cd93-45c0-ad15-94131cb6fb34" providerId="ADAL" clId="{257A5524-15F4-3548-A109-91A88C839CE5}" dt="2019-11-13T09:09:52.292" v="5336" actId="165"/>
          <ac:spMkLst>
            <pc:docMk/>
            <pc:sldMk cId="2332096830" sldId="281"/>
            <ac:spMk id="157" creationId="{E00747F5-692A-BC41-BF3B-45BEAC96C044}"/>
          </ac:spMkLst>
        </pc:spChg>
        <pc:spChg chg="mod topLvl">
          <ac:chgData name="増本 雄斗" userId="c33bc751-cd93-45c0-ad15-94131cb6fb34" providerId="ADAL" clId="{257A5524-15F4-3548-A109-91A88C839CE5}" dt="2019-11-13T09:09:52.292" v="5336" actId="165"/>
          <ac:spMkLst>
            <pc:docMk/>
            <pc:sldMk cId="2332096830" sldId="281"/>
            <ac:spMk id="158" creationId="{FBF37ABB-879D-B340-9E18-1CEBC932CCB5}"/>
          </ac:spMkLst>
        </pc:spChg>
        <pc:spChg chg="mod topLvl">
          <ac:chgData name="増本 雄斗" userId="c33bc751-cd93-45c0-ad15-94131cb6fb34" providerId="ADAL" clId="{257A5524-15F4-3548-A109-91A88C839CE5}" dt="2019-11-13T09:09:52.292" v="5336" actId="165"/>
          <ac:spMkLst>
            <pc:docMk/>
            <pc:sldMk cId="2332096830" sldId="281"/>
            <ac:spMk id="159" creationId="{1B16CED1-8B49-7C43-A530-0D3EB44FDCF7}"/>
          </ac:spMkLst>
        </pc:spChg>
        <pc:spChg chg="mod topLvl">
          <ac:chgData name="増本 雄斗" userId="c33bc751-cd93-45c0-ad15-94131cb6fb34" providerId="ADAL" clId="{257A5524-15F4-3548-A109-91A88C839CE5}" dt="2019-11-13T09:09:52.292" v="5336" actId="165"/>
          <ac:spMkLst>
            <pc:docMk/>
            <pc:sldMk cId="2332096830" sldId="281"/>
            <ac:spMk id="160" creationId="{8AEC5743-D5F8-0244-849E-9BF98C16C967}"/>
          </ac:spMkLst>
        </pc:spChg>
        <pc:spChg chg="mod topLvl">
          <ac:chgData name="増本 雄斗" userId="c33bc751-cd93-45c0-ad15-94131cb6fb34" providerId="ADAL" clId="{257A5524-15F4-3548-A109-91A88C839CE5}" dt="2019-11-13T09:09:52.292" v="5336" actId="165"/>
          <ac:spMkLst>
            <pc:docMk/>
            <pc:sldMk cId="2332096830" sldId="281"/>
            <ac:spMk id="161" creationId="{AF2550B8-7D6B-124C-B3FF-990FA500E397}"/>
          </ac:spMkLst>
        </pc:spChg>
        <pc:spChg chg="mod topLvl">
          <ac:chgData name="増本 雄斗" userId="c33bc751-cd93-45c0-ad15-94131cb6fb34" providerId="ADAL" clId="{257A5524-15F4-3548-A109-91A88C839CE5}" dt="2019-11-13T09:09:52.292" v="5336" actId="165"/>
          <ac:spMkLst>
            <pc:docMk/>
            <pc:sldMk cId="2332096830" sldId="281"/>
            <ac:spMk id="162" creationId="{804557B3-5481-2F4D-BB8C-A718AC56B9A3}"/>
          </ac:spMkLst>
        </pc:spChg>
        <pc:spChg chg="mod topLvl">
          <ac:chgData name="増本 雄斗" userId="c33bc751-cd93-45c0-ad15-94131cb6fb34" providerId="ADAL" clId="{257A5524-15F4-3548-A109-91A88C839CE5}" dt="2019-11-13T09:09:52.292" v="5336" actId="165"/>
          <ac:spMkLst>
            <pc:docMk/>
            <pc:sldMk cId="2332096830" sldId="281"/>
            <ac:spMk id="163" creationId="{CF613B53-005B-C844-AECF-CA916793B59B}"/>
          </ac:spMkLst>
        </pc:spChg>
        <pc:spChg chg="mod topLvl">
          <ac:chgData name="増本 雄斗" userId="c33bc751-cd93-45c0-ad15-94131cb6fb34" providerId="ADAL" clId="{257A5524-15F4-3548-A109-91A88C839CE5}" dt="2019-11-13T09:09:52.292" v="5336" actId="165"/>
          <ac:spMkLst>
            <pc:docMk/>
            <pc:sldMk cId="2332096830" sldId="281"/>
            <ac:spMk id="164" creationId="{F1252EAB-B1C9-7F40-9715-901983917555}"/>
          </ac:spMkLst>
        </pc:spChg>
        <pc:spChg chg="mod topLvl">
          <ac:chgData name="増本 雄斗" userId="c33bc751-cd93-45c0-ad15-94131cb6fb34" providerId="ADAL" clId="{257A5524-15F4-3548-A109-91A88C839CE5}" dt="2019-11-13T09:09:52.292" v="5336" actId="165"/>
          <ac:spMkLst>
            <pc:docMk/>
            <pc:sldMk cId="2332096830" sldId="281"/>
            <ac:spMk id="165" creationId="{5B214FD4-8984-294D-AE92-140F964BE5F5}"/>
          </ac:spMkLst>
        </pc:spChg>
        <pc:spChg chg="mod topLvl">
          <ac:chgData name="増本 雄斗" userId="c33bc751-cd93-45c0-ad15-94131cb6fb34" providerId="ADAL" clId="{257A5524-15F4-3548-A109-91A88C839CE5}" dt="2019-11-13T09:09:52.292" v="5336" actId="165"/>
          <ac:spMkLst>
            <pc:docMk/>
            <pc:sldMk cId="2332096830" sldId="281"/>
            <ac:spMk id="166" creationId="{07F87D0B-AC84-9B47-B2DC-A294D0EC9E7C}"/>
          </ac:spMkLst>
        </pc:spChg>
        <pc:spChg chg="mod topLvl">
          <ac:chgData name="増本 雄斗" userId="c33bc751-cd93-45c0-ad15-94131cb6fb34" providerId="ADAL" clId="{257A5524-15F4-3548-A109-91A88C839CE5}" dt="2019-11-13T09:09:52.292" v="5336" actId="165"/>
          <ac:spMkLst>
            <pc:docMk/>
            <pc:sldMk cId="2332096830" sldId="281"/>
            <ac:spMk id="167" creationId="{5DB9C574-10A8-4249-A21A-E1A3BF92BCDA}"/>
          </ac:spMkLst>
        </pc:spChg>
        <pc:spChg chg="mod">
          <ac:chgData name="増本 雄斗" userId="c33bc751-cd93-45c0-ad15-94131cb6fb34" providerId="ADAL" clId="{257A5524-15F4-3548-A109-91A88C839CE5}" dt="2019-11-13T06:57:12.741" v="2035" actId="1076"/>
          <ac:spMkLst>
            <pc:docMk/>
            <pc:sldMk cId="2332096830" sldId="281"/>
            <ac:spMk id="182" creationId="{C617D740-B8CB-074E-A498-82A025B73D16}"/>
          </ac:spMkLst>
        </pc:spChg>
        <pc:spChg chg="mod">
          <ac:chgData name="増本 雄斗" userId="c33bc751-cd93-45c0-ad15-94131cb6fb34" providerId="ADAL" clId="{257A5524-15F4-3548-A109-91A88C839CE5}" dt="2019-11-13T09:09:33.009" v="5335" actId="14100"/>
          <ac:spMkLst>
            <pc:docMk/>
            <pc:sldMk cId="2332096830" sldId="281"/>
            <ac:spMk id="185" creationId="{A20BCE8A-CA3F-E14D-93B4-0A331DAFDF63}"/>
          </ac:spMkLst>
        </pc:spChg>
        <pc:grpChg chg="add del mod">
          <ac:chgData name="増本 雄斗" userId="c33bc751-cd93-45c0-ad15-94131cb6fb34" providerId="ADAL" clId="{257A5524-15F4-3548-A109-91A88C839CE5}" dt="2019-11-13T06:59:08.300" v="2068"/>
          <ac:grpSpMkLst>
            <pc:docMk/>
            <pc:sldMk cId="2332096830" sldId="281"/>
            <ac:grpSpMk id="91" creationId="{2EC9CB6C-DA4C-2040-BBF5-5D0AADE396C0}"/>
          </ac:grpSpMkLst>
        </pc:grpChg>
        <pc:grpChg chg="del">
          <ac:chgData name="増本 雄斗" userId="c33bc751-cd93-45c0-ad15-94131cb6fb34" providerId="ADAL" clId="{257A5524-15F4-3548-A109-91A88C839CE5}" dt="2019-11-13T04:04:38.148" v="387" actId="165"/>
          <ac:grpSpMkLst>
            <pc:docMk/>
            <pc:sldMk cId="2332096830" sldId="281"/>
            <ac:grpSpMk id="110" creationId="{E5F180D9-6909-F047-B2F0-A624CAFE089E}"/>
          </ac:grpSpMkLst>
        </pc:grpChg>
        <pc:grpChg chg="del mod topLvl">
          <ac:chgData name="増本 雄斗" userId="c33bc751-cd93-45c0-ad15-94131cb6fb34" providerId="ADAL" clId="{257A5524-15F4-3548-A109-91A88C839CE5}" dt="2019-11-13T09:09:52.292" v="5336" actId="165"/>
          <ac:grpSpMkLst>
            <pc:docMk/>
            <pc:sldMk cId="2332096830" sldId="281"/>
            <ac:grpSpMk id="112" creationId="{346E3898-D8F3-AB47-BBDC-971D702EE06F}"/>
          </ac:grpSpMkLst>
        </pc:grpChg>
        <pc:grpChg chg="del mod topLvl">
          <ac:chgData name="増本 雄斗" userId="c33bc751-cd93-45c0-ad15-94131cb6fb34" providerId="ADAL" clId="{257A5524-15F4-3548-A109-91A88C839CE5}" dt="2019-11-13T09:09:52.292" v="5336" actId="165"/>
          <ac:grpSpMkLst>
            <pc:docMk/>
            <pc:sldMk cId="2332096830" sldId="281"/>
            <ac:grpSpMk id="113" creationId="{E2F01AEC-CD98-3D49-B8EF-7670D738CA11}"/>
          </ac:grpSpMkLst>
        </pc:grpChg>
        <pc:grpChg chg="del mod topLvl">
          <ac:chgData name="増本 雄斗" userId="c33bc751-cd93-45c0-ad15-94131cb6fb34" providerId="ADAL" clId="{257A5524-15F4-3548-A109-91A88C839CE5}" dt="2019-11-13T09:09:52.292" v="5336" actId="165"/>
          <ac:grpSpMkLst>
            <pc:docMk/>
            <pc:sldMk cId="2332096830" sldId="281"/>
            <ac:grpSpMk id="114" creationId="{DD98768F-E46B-1347-B243-97669B5996E1}"/>
          </ac:grpSpMkLst>
        </pc:grpChg>
        <pc:grpChg chg="del mod topLvl">
          <ac:chgData name="増本 雄斗" userId="c33bc751-cd93-45c0-ad15-94131cb6fb34" providerId="ADAL" clId="{257A5524-15F4-3548-A109-91A88C839CE5}" dt="2019-11-13T09:09:52.292" v="5336" actId="165"/>
          <ac:grpSpMkLst>
            <pc:docMk/>
            <pc:sldMk cId="2332096830" sldId="281"/>
            <ac:grpSpMk id="115" creationId="{08EE88F3-4EBF-7848-8636-4FB1A7A34248}"/>
          </ac:grpSpMkLst>
        </pc:grpChg>
        <pc:grpChg chg="del mod topLvl">
          <ac:chgData name="増本 雄斗" userId="c33bc751-cd93-45c0-ad15-94131cb6fb34" providerId="ADAL" clId="{257A5524-15F4-3548-A109-91A88C839CE5}" dt="2019-11-13T09:09:52.292" v="5336" actId="165"/>
          <ac:grpSpMkLst>
            <pc:docMk/>
            <pc:sldMk cId="2332096830" sldId="281"/>
            <ac:grpSpMk id="119" creationId="{722E8FC3-302F-C242-9D68-46E47A99E33C}"/>
          </ac:grpSpMkLst>
        </pc:grpChg>
        <pc:grpChg chg="del mod topLvl">
          <ac:chgData name="増本 雄斗" userId="c33bc751-cd93-45c0-ad15-94131cb6fb34" providerId="ADAL" clId="{257A5524-15F4-3548-A109-91A88C839CE5}" dt="2019-11-13T04:05:15.836" v="390" actId="165"/>
          <ac:grpSpMkLst>
            <pc:docMk/>
            <pc:sldMk cId="2332096830" sldId="281"/>
            <ac:grpSpMk id="122" creationId="{C3C2EB07-8CC6-B740-A56A-DF3AA8373381}"/>
          </ac:grpSpMkLst>
        </pc:grpChg>
        <pc:grpChg chg="del mod topLvl">
          <ac:chgData name="増本 雄斗" userId="c33bc751-cd93-45c0-ad15-94131cb6fb34" providerId="ADAL" clId="{257A5524-15F4-3548-A109-91A88C839CE5}" dt="2019-11-13T09:09:52.292" v="5336" actId="165"/>
          <ac:grpSpMkLst>
            <pc:docMk/>
            <pc:sldMk cId="2332096830" sldId="281"/>
            <ac:grpSpMk id="127" creationId="{C490FDA7-8B91-9D46-BD20-335CD7CB52EE}"/>
          </ac:grpSpMkLst>
        </pc:grpChg>
        <pc:grpChg chg="mod topLvl">
          <ac:chgData name="増本 雄斗" userId="c33bc751-cd93-45c0-ad15-94131cb6fb34" providerId="ADAL" clId="{257A5524-15F4-3548-A109-91A88C839CE5}" dt="2019-11-13T09:09:52.292" v="5336" actId="165"/>
          <ac:grpSpMkLst>
            <pc:docMk/>
            <pc:sldMk cId="2332096830" sldId="281"/>
            <ac:grpSpMk id="146" creationId="{9112968A-5660-5E47-8F02-688E009ABC2F}"/>
          </ac:grpSpMkLst>
        </pc:grpChg>
        <pc:picChg chg="mod topLvl">
          <ac:chgData name="増本 雄斗" userId="c33bc751-cd93-45c0-ad15-94131cb6fb34" providerId="ADAL" clId="{257A5524-15F4-3548-A109-91A88C839CE5}" dt="2019-11-13T09:09:52.292" v="5336" actId="165"/>
          <ac:picMkLst>
            <pc:docMk/>
            <pc:sldMk cId="2332096830" sldId="281"/>
            <ac:picMk id="136" creationId="{9F08EA24-89AB-F249-A1E7-8F3A16BD41DE}"/>
          </ac:picMkLst>
        </pc:picChg>
        <pc:picChg chg="mod topLvl">
          <ac:chgData name="増本 雄斗" userId="c33bc751-cd93-45c0-ad15-94131cb6fb34" providerId="ADAL" clId="{257A5524-15F4-3548-A109-91A88C839CE5}" dt="2019-11-13T09:09:52.292" v="5336" actId="165"/>
          <ac:picMkLst>
            <pc:docMk/>
            <pc:sldMk cId="2332096830" sldId="281"/>
            <ac:picMk id="137" creationId="{11293DE2-7177-2A49-AEDF-BC89BD5C7106}"/>
          </ac:picMkLst>
        </pc:picChg>
        <pc:picChg chg="mod topLvl">
          <ac:chgData name="増本 雄斗" userId="c33bc751-cd93-45c0-ad15-94131cb6fb34" providerId="ADAL" clId="{257A5524-15F4-3548-A109-91A88C839CE5}" dt="2019-11-13T09:09:52.292" v="5336" actId="165"/>
          <ac:picMkLst>
            <pc:docMk/>
            <pc:sldMk cId="2332096830" sldId="281"/>
            <ac:picMk id="138" creationId="{906C71C0-99AE-B742-BE2A-EDBD48118411}"/>
          </ac:picMkLst>
        </pc:picChg>
        <pc:picChg chg="mod topLvl">
          <ac:chgData name="増本 雄斗" userId="c33bc751-cd93-45c0-ad15-94131cb6fb34" providerId="ADAL" clId="{257A5524-15F4-3548-A109-91A88C839CE5}" dt="2019-11-13T09:09:52.292" v="5336" actId="165"/>
          <ac:picMkLst>
            <pc:docMk/>
            <pc:sldMk cId="2332096830" sldId="281"/>
            <ac:picMk id="140" creationId="{CE634006-11B7-7E4B-8236-D1DD7996BEFB}"/>
          </ac:picMkLst>
        </pc:picChg>
      </pc:sldChg>
      <pc:sldChg chg="addSp delSp modSp add ord">
        <pc:chgData name="増本 雄斗" userId="c33bc751-cd93-45c0-ad15-94131cb6fb34" providerId="ADAL" clId="{257A5524-15F4-3548-A109-91A88C839CE5}" dt="2019-11-29T11:19:24.057" v="13535"/>
        <pc:sldMkLst>
          <pc:docMk/>
          <pc:sldMk cId="4224389026" sldId="282"/>
        </pc:sldMkLst>
        <pc:spChg chg="mod">
          <ac:chgData name="増本 雄斗" userId="c33bc751-cd93-45c0-ad15-94131cb6fb34" providerId="ADAL" clId="{257A5524-15F4-3548-A109-91A88C839CE5}" dt="2019-11-29T10:24:14.802" v="13453" actId="20577"/>
          <ac:spMkLst>
            <pc:docMk/>
            <pc:sldMk cId="4224389026" sldId="282"/>
            <ac:spMk id="5" creationId="{CACDCF04-53DC-9242-B194-7CF3935A8652}"/>
          </ac:spMkLst>
        </pc:spChg>
        <pc:spChg chg="mod">
          <ac:chgData name="増本 雄斗" userId="c33bc751-cd93-45c0-ad15-94131cb6fb34" providerId="ADAL" clId="{257A5524-15F4-3548-A109-91A88C839CE5}" dt="2019-11-29T10:46:04.543" v="13533" actId="20577"/>
          <ac:spMkLst>
            <pc:docMk/>
            <pc:sldMk cId="4224389026" sldId="282"/>
            <ac:spMk id="12" creationId="{DE052996-816F-4D57-BDBE-F005510F461F}"/>
          </ac:spMkLst>
        </pc:spChg>
        <pc:spChg chg="mod">
          <ac:chgData name="増本 雄斗" userId="c33bc751-cd93-45c0-ad15-94131cb6fb34" providerId="ADAL" clId="{257A5524-15F4-3548-A109-91A88C839CE5}" dt="2019-11-13T06:02:28.809" v="1629" actId="20577"/>
          <ac:spMkLst>
            <pc:docMk/>
            <pc:sldMk cId="4224389026" sldId="282"/>
            <ac:spMk id="24" creationId="{034A2058-EC29-D04E-9CE4-7E148C142A6D}"/>
          </ac:spMkLst>
        </pc:spChg>
        <pc:spChg chg="mod">
          <ac:chgData name="増本 雄斗" userId="c33bc751-cd93-45c0-ad15-94131cb6fb34" providerId="ADAL" clId="{257A5524-15F4-3548-A109-91A88C839CE5}" dt="2019-11-13T05:14:40.455" v="733" actId="20577"/>
          <ac:spMkLst>
            <pc:docMk/>
            <pc:sldMk cId="4224389026" sldId="282"/>
            <ac:spMk id="32" creationId="{346EBB32-73BD-4A9D-95CD-6440B2FFEA54}"/>
          </ac:spMkLst>
        </pc:spChg>
        <pc:spChg chg="mod">
          <ac:chgData name="増本 雄斗" userId="c33bc751-cd93-45c0-ad15-94131cb6fb34" providerId="ADAL" clId="{257A5524-15F4-3548-A109-91A88C839CE5}" dt="2019-11-13T05:14:44.774" v="742" actId="20577"/>
          <ac:spMkLst>
            <pc:docMk/>
            <pc:sldMk cId="4224389026" sldId="282"/>
            <ac:spMk id="42" creationId="{0EAC0BA1-0B77-4B19-A9A4-872CA309DBB0}"/>
          </ac:spMkLst>
        </pc:spChg>
        <pc:spChg chg="add mod">
          <ac:chgData name="増本 雄斗" userId="c33bc751-cd93-45c0-ad15-94131cb6fb34" providerId="ADAL" clId="{257A5524-15F4-3548-A109-91A88C839CE5}" dt="2019-11-13T07:21:51.738" v="2774" actId="20577"/>
          <ac:spMkLst>
            <pc:docMk/>
            <pc:sldMk cId="4224389026" sldId="282"/>
            <ac:spMk id="46" creationId="{8B996F42-C6FE-E140-8B75-E68E4C08D05D}"/>
          </ac:spMkLst>
        </pc:spChg>
        <pc:spChg chg="add del mod">
          <ac:chgData name="増本 雄斗" userId="c33bc751-cd93-45c0-ad15-94131cb6fb34" providerId="ADAL" clId="{257A5524-15F4-3548-A109-91A88C839CE5}" dt="2019-11-13T09:13:54.088" v="5387" actId="1076"/>
          <ac:spMkLst>
            <pc:docMk/>
            <pc:sldMk cId="4224389026" sldId="282"/>
            <ac:spMk id="47" creationId="{FE438D8A-2DAE-8F41-A3C6-265C00566FE9}"/>
          </ac:spMkLst>
        </pc:spChg>
        <pc:spChg chg="add del mod">
          <ac:chgData name="増本 雄斗" userId="c33bc751-cd93-45c0-ad15-94131cb6fb34" providerId="ADAL" clId="{257A5524-15F4-3548-A109-91A88C839CE5}" dt="2019-11-13T09:13:54.088" v="5387" actId="1076"/>
          <ac:spMkLst>
            <pc:docMk/>
            <pc:sldMk cId="4224389026" sldId="282"/>
            <ac:spMk id="48" creationId="{6C2B26C8-1F79-5D4A-9D58-50B5673F3B47}"/>
          </ac:spMkLst>
        </pc:spChg>
        <pc:spChg chg="add del mod">
          <ac:chgData name="増本 雄斗" userId="c33bc751-cd93-45c0-ad15-94131cb6fb34" providerId="ADAL" clId="{257A5524-15F4-3548-A109-91A88C839CE5}" dt="2019-11-13T09:13:54.088" v="5387" actId="1076"/>
          <ac:spMkLst>
            <pc:docMk/>
            <pc:sldMk cId="4224389026" sldId="282"/>
            <ac:spMk id="49" creationId="{94594541-87DE-6B4B-8501-C63D65E2C8CA}"/>
          </ac:spMkLst>
        </pc:spChg>
        <pc:spChg chg="add del mod">
          <ac:chgData name="増本 雄斗" userId="c33bc751-cd93-45c0-ad15-94131cb6fb34" providerId="ADAL" clId="{257A5524-15F4-3548-A109-91A88C839CE5}" dt="2019-11-13T09:13:54.088" v="5387" actId="1076"/>
          <ac:spMkLst>
            <pc:docMk/>
            <pc:sldMk cId="4224389026" sldId="282"/>
            <ac:spMk id="60" creationId="{394A00A9-4DFA-EF45-8C24-9660FA237B4C}"/>
          </ac:spMkLst>
        </pc:spChg>
        <pc:spChg chg="add del mod">
          <ac:chgData name="増本 雄斗" userId="c33bc751-cd93-45c0-ad15-94131cb6fb34" providerId="ADAL" clId="{257A5524-15F4-3548-A109-91A88C839CE5}" dt="2019-11-13T09:13:54.088" v="5387" actId="1076"/>
          <ac:spMkLst>
            <pc:docMk/>
            <pc:sldMk cId="4224389026" sldId="282"/>
            <ac:spMk id="61" creationId="{7AA1EC95-D804-6641-97C6-A31BF1D7A8A7}"/>
          </ac:spMkLst>
        </pc:spChg>
        <pc:spChg chg="add del mod">
          <ac:chgData name="増本 雄斗" userId="c33bc751-cd93-45c0-ad15-94131cb6fb34" providerId="ADAL" clId="{257A5524-15F4-3548-A109-91A88C839CE5}" dt="2019-11-13T09:13:54.088" v="5387" actId="1076"/>
          <ac:spMkLst>
            <pc:docMk/>
            <pc:sldMk cId="4224389026" sldId="282"/>
            <ac:spMk id="65" creationId="{63DC992E-435E-AB4F-A1F7-27653A5CD20A}"/>
          </ac:spMkLst>
        </pc:spChg>
        <pc:spChg chg="add del mod">
          <ac:chgData name="増本 雄斗" userId="c33bc751-cd93-45c0-ad15-94131cb6fb34" providerId="ADAL" clId="{257A5524-15F4-3548-A109-91A88C839CE5}" dt="2019-11-13T09:13:54.088" v="5387" actId="1076"/>
          <ac:spMkLst>
            <pc:docMk/>
            <pc:sldMk cId="4224389026" sldId="282"/>
            <ac:spMk id="66" creationId="{7CA670A7-0231-5140-A2D1-49F3C99307C5}"/>
          </ac:spMkLst>
        </pc:spChg>
        <pc:grpChg chg="add del mod">
          <ac:chgData name="増本 雄斗" userId="c33bc751-cd93-45c0-ad15-94131cb6fb34" providerId="ADAL" clId="{257A5524-15F4-3548-A109-91A88C839CE5}" dt="2019-11-13T09:13:54.088" v="5387" actId="1076"/>
          <ac:grpSpMkLst>
            <pc:docMk/>
            <pc:sldMk cId="4224389026" sldId="282"/>
            <ac:grpSpMk id="62" creationId="{0C400EF5-9E75-2146-ABA6-BDB678BEF048}"/>
          </ac:grpSpMkLst>
        </pc:grpChg>
        <pc:picChg chg="add del">
          <ac:chgData name="増本 雄斗" userId="c33bc751-cd93-45c0-ad15-94131cb6fb34" providerId="ADAL" clId="{257A5524-15F4-3548-A109-91A88C839CE5}" dt="2019-11-29T11:19:24.057" v="13535"/>
          <ac:picMkLst>
            <pc:docMk/>
            <pc:sldMk cId="4224389026" sldId="282"/>
            <ac:picMk id="1026" creationId="{BF5DAE5A-5A99-3644-9EE9-9DCFDFEA1590}"/>
          </ac:picMkLst>
        </pc:picChg>
      </pc:sldChg>
      <pc:sldChg chg="addSp delSp modSp add ord">
        <pc:chgData name="増本 雄斗" userId="c33bc751-cd93-45c0-ad15-94131cb6fb34" providerId="ADAL" clId="{257A5524-15F4-3548-A109-91A88C839CE5}" dt="2019-11-13T09:24:30.217" v="5631" actId="20577"/>
        <pc:sldMkLst>
          <pc:docMk/>
          <pc:sldMk cId="4274836760" sldId="283"/>
        </pc:sldMkLst>
        <pc:spChg chg="mod">
          <ac:chgData name="増本 雄斗" userId="c33bc751-cd93-45c0-ad15-94131cb6fb34" providerId="ADAL" clId="{257A5524-15F4-3548-A109-91A88C839CE5}" dt="2019-11-13T07:40:12.641" v="3393" actId="20577"/>
          <ac:spMkLst>
            <pc:docMk/>
            <pc:sldMk cId="4274836760" sldId="283"/>
            <ac:spMk id="12" creationId="{DE052996-816F-4D57-BDBE-F005510F461F}"/>
          </ac:spMkLst>
        </pc:spChg>
        <pc:spChg chg="mod">
          <ac:chgData name="増本 雄斗" userId="c33bc751-cd93-45c0-ad15-94131cb6fb34" providerId="ADAL" clId="{257A5524-15F4-3548-A109-91A88C839CE5}" dt="2019-11-13T07:01:11.610" v="2089" actId="20577"/>
          <ac:spMkLst>
            <pc:docMk/>
            <pc:sldMk cId="4274836760" sldId="283"/>
            <ac:spMk id="32" creationId="{346EBB32-73BD-4A9D-95CD-6440B2FFEA54}"/>
          </ac:spMkLst>
        </pc:spChg>
        <pc:spChg chg="mod">
          <ac:chgData name="増本 雄斗" userId="c33bc751-cd93-45c0-ad15-94131cb6fb34" providerId="ADAL" clId="{257A5524-15F4-3548-A109-91A88C839CE5}" dt="2019-11-13T06:28:47.261" v="1646" actId="20577"/>
          <ac:spMkLst>
            <pc:docMk/>
            <pc:sldMk cId="4274836760" sldId="283"/>
            <ac:spMk id="42" creationId="{0EAC0BA1-0B77-4B19-A9A4-872CA309DBB0}"/>
          </ac:spMkLst>
        </pc:spChg>
        <pc:spChg chg="mod topLvl">
          <ac:chgData name="増本 雄斗" userId="c33bc751-cd93-45c0-ad15-94131cb6fb34" providerId="ADAL" clId="{257A5524-15F4-3548-A109-91A88C839CE5}" dt="2019-11-13T09:07:28.271" v="5250" actId="165"/>
          <ac:spMkLst>
            <pc:docMk/>
            <pc:sldMk cId="4274836760" sldId="283"/>
            <ac:spMk id="89" creationId="{803774A1-62CC-834F-863F-0CDF7A686BD7}"/>
          </ac:spMkLst>
        </pc:spChg>
        <pc:spChg chg="mod topLvl">
          <ac:chgData name="増本 雄斗" userId="c33bc751-cd93-45c0-ad15-94131cb6fb34" providerId="ADAL" clId="{257A5524-15F4-3548-A109-91A88C839CE5}" dt="2019-11-13T09:07:28.271" v="5250" actId="165"/>
          <ac:spMkLst>
            <pc:docMk/>
            <pc:sldMk cId="4274836760" sldId="283"/>
            <ac:spMk id="90" creationId="{35B9279C-4828-B149-80B5-9D20E7B04E6A}"/>
          </ac:spMkLst>
        </pc:spChg>
        <pc:spChg chg="mod topLvl">
          <ac:chgData name="増本 雄斗" userId="c33bc751-cd93-45c0-ad15-94131cb6fb34" providerId="ADAL" clId="{257A5524-15F4-3548-A109-91A88C839CE5}" dt="2019-11-13T09:07:28.271" v="5250" actId="165"/>
          <ac:spMkLst>
            <pc:docMk/>
            <pc:sldMk cId="4274836760" sldId="283"/>
            <ac:spMk id="91" creationId="{744DF306-8AE7-484E-BDA8-70CEE26294EC}"/>
          </ac:spMkLst>
        </pc:spChg>
        <pc:spChg chg="mod topLvl">
          <ac:chgData name="増本 雄斗" userId="c33bc751-cd93-45c0-ad15-94131cb6fb34" providerId="ADAL" clId="{257A5524-15F4-3548-A109-91A88C839CE5}" dt="2019-11-13T09:07:28.271" v="5250" actId="165"/>
          <ac:spMkLst>
            <pc:docMk/>
            <pc:sldMk cId="4274836760" sldId="283"/>
            <ac:spMk id="95" creationId="{55FE54EA-4764-4C46-8126-FBB24EA83389}"/>
          </ac:spMkLst>
        </pc:spChg>
        <pc:spChg chg="add">
          <ac:chgData name="増本 雄斗" userId="c33bc751-cd93-45c0-ad15-94131cb6fb34" providerId="ADAL" clId="{257A5524-15F4-3548-A109-91A88C839CE5}" dt="2019-11-13T06:59:10.705" v="2069"/>
          <ac:spMkLst>
            <pc:docMk/>
            <pc:sldMk cId="4274836760" sldId="283"/>
            <ac:spMk id="97" creationId="{62019F98-2EEF-8D49-B66E-471473D1118B}"/>
          </ac:spMkLst>
        </pc:spChg>
        <pc:spChg chg="add">
          <ac:chgData name="増本 雄斗" userId="c33bc751-cd93-45c0-ad15-94131cb6fb34" providerId="ADAL" clId="{257A5524-15F4-3548-A109-91A88C839CE5}" dt="2019-11-13T06:59:10.705" v="2069"/>
          <ac:spMkLst>
            <pc:docMk/>
            <pc:sldMk cId="4274836760" sldId="283"/>
            <ac:spMk id="98" creationId="{706B0951-D1C2-DD49-9FA5-D0F785D855A8}"/>
          </ac:spMkLst>
        </pc:spChg>
        <pc:spChg chg="add">
          <ac:chgData name="増本 雄斗" userId="c33bc751-cd93-45c0-ad15-94131cb6fb34" providerId="ADAL" clId="{257A5524-15F4-3548-A109-91A88C839CE5}" dt="2019-11-13T06:59:10.705" v="2069"/>
          <ac:spMkLst>
            <pc:docMk/>
            <pc:sldMk cId="4274836760" sldId="283"/>
            <ac:spMk id="99" creationId="{0FB5E625-BA27-9447-B128-BD6D66E20664}"/>
          </ac:spMkLst>
        </pc:spChg>
        <pc:spChg chg="add">
          <ac:chgData name="増本 雄斗" userId="c33bc751-cd93-45c0-ad15-94131cb6fb34" providerId="ADAL" clId="{257A5524-15F4-3548-A109-91A88C839CE5}" dt="2019-11-13T06:59:10.705" v="2069"/>
          <ac:spMkLst>
            <pc:docMk/>
            <pc:sldMk cId="4274836760" sldId="283"/>
            <ac:spMk id="100" creationId="{4DBB81EF-E410-7040-92CB-D2263A8F251F}"/>
          </ac:spMkLst>
        </pc:spChg>
        <pc:spChg chg="add">
          <ac:chgData name="増本 雄斗" userId="c33bc751-cd93-45c0-ad15-94131cb6fb34" providerId="ADAL" clId="{257A5524-15F4-3548-A109-91A88C839CE5}" dt="2019-11-13T06:59:10.705" v="2069"/>
          <ac:spMkLst>
            <pc:docMk/>
            <pc:sldMk cId="4274836760" sldId="283"/>
            <ac:spMk id="101" creationId="{2778D7E2-9386-1644-8D59-7C6D4B94A631}"/>
          </ac:spMkLst>
        </pc:spChg>
        <pc:spChg chg="add">
          <ac:chgData name="増本 雄斗" userId="c33bc751-cd93-45c0-ad15-94131cb6fb34" providerId="ADAL" clId="{257A5524-15F4-3548-A109-91A88C839CE5}" dt="2019-11-13T06:59:10.705" v="2069"/>
          <ac:spMkLst>
            <pc:docMk/>
            <pc:sldMk cId="4274836760" sldId="283"/>
            <ac:spMk id="102" creationId="{2E841C78-6838-B748-81C7-7AFA208779CD}"/>
          </ac:spMkLst>
        </pc:spChg>
        <pc:spChg chg="add mod">
          <ac:chgData name="増本 雄斗" userId="c33bc751-cd93-45c0-ad15-94131cb6fb34" providerId="ADAL" clId="{257A5524-15F4-3548-A109-91A88C839CE5}" dt="2019-11-13T07:03:40.316" v="2122" actId="20577"/>
          <ac:spMkLst>
            <pc:docMk/>
            <pc:sldMk cId="4274836760" sldId="283"/>
            <ac:spMk id="103" creationId="{7DA0F023-7D6C-7749-9E69-6866A1F51CB7}"/>
          </ac:spMkLst>
        </pc:spChg>
        <pc:spChg chg="add">
          <ac:chgData name="増本 雄斗" userId="c33bc751-cd93-45c0-ad15-94131cb6fb34" providerId="ADAL" clId="{257A5524-15F4-3548-A109-91A88C839CE5}" dt="2019-11-13T07:21:59.268" v="2775"/>
          <ac:spMkLst>
            <pc:docMk/>
            <pc:sldMk cId="4274836760" sldId="283"/>
            <ac:spMk id="104" creationId="{4774462E-728E-E245-A006-9FBABC152CF7}"/>
          </ac:spMkLst>
        </pc:spChg>
        <pc:spChg chg="add mod">
          <ac:chgData name="増本 雄斗" userId="c33bc751-cd93-45c0-ad15-94131cb6fb34" providerId="ADAL" clId="{257A5524-15F4-3548-A109-91A88C839CE5}" dt="2019-11-13T07:28:29.469" v="3019" actId="1076"/>
          <ac:spMkLst>
            <pc:docMk/>
            <pc:sldMk cId="4274836760" sldId="283"/>
            <ac:spMk id="105" creationId="{8C3F023F-6221-B846-87EE-0DE5EBADAE3C}"/>
          </ac:spMkLst>
        </pc:spChg>
        <pc:spChg chg="add mod">
          <ac:chgData name="増本 雄斗" userId="c33bc751-cd93-45c0-ad15-94131cb6fb34" providerId="ADAL" clId="{257A5524-15F4-3548-A109-91A88C839CE5}" dt="2019-11-13T07:28:29.469" v="3019" actId="1076"/>
          <ac:spMkLst>
            <pc:docMk/>
            <pc:sldMk cId="4274836760" sldId="283"/>
            <ac:spMk id="106" creationId="{69FBACDD-D609-2B4B-A41B-D4B08DF39F69}"/>
          </ac:spMkLst>
        </pc:spChg>
        <pc:spChg chg="add del mod">
          <ac:chgData name="増本 雄斗" userId="c33bc751-cd93-45c0-ad15-94131cb6fb34" providerId="ADAL" clId="{257A5524-15F4-3548-A109-91A88C839CE5}" dt="2019-11-13T09:10:05.203" v="5337" actId="478"/>
          <ac:spMkLst>
            <pc:docMk/>
            <pc:sldMk cId="4274836760" sldId="283"/>
            <ac:spMk id="107" creationId="{F0E976CB-5BE8-F343-B34C-22B3900A196F}"/>
          </ac:spMkLst>
        </pc:spChg>
        <pc:spChg chg="add">
          <ac:chgData name="増本 雄斗" userId="c33bc751-cd93-45c0-ad15-94131cb6fb34" providerId="ADAL" clId="{257A5524-15F4-3548-A109-91A88C839CE5}" dt="2019-11-13T09:10:06.607" v="5338"/>
          <ac:spMkLst>
            <pc:docMk/>
            <pc:sldMk cId="4274836760" sldId="283"/>
            <ac:spMk id="108" creationId="{CBAD6DEB-108C-9E42-9822-ACD276024B9F}"/>
          </ac:spMkLst>
        </pc:spChg>
        <pc:spChg chg="add">
          <ac:chgData name="増本 雄斗" userId="c33bc751-cd93-45c0-ad15-94131cb6fb34" providerId="ADAL" clId="{257A5524-15F4-3548-A109-91A88C839CE5}" dt="2019-11-13T09:10:06.607" v="5338"/>
          <ac:spMkLst>
            <pc:docMk/>
            <pc:sldMk cId="4274836760" sldId="283"/>
            <ac:spMk id="109" creationId="{2C857467-27D4-F249-A1BC-AB1F86A9FD1D}"/>
          </ac:spMkLst>
        </pc:spChg>
        <pc:spChg chg="mod topLvl">
          <ac:chgData name="増本 雄斗" userId="c33bc751-cd93-45c0-ad15-94131cb6fb34" providerId="ADAL" clId="{257A5524-15F4-3548-A109-91A88C839CE5}" dt="2019-11-13T07:01:49.084" v="2090" actId="165"/>
          <ac:spMkLst>
            <pc:docMk/>
            <pc:sldMk cId="4274836760" sldId="283"/>
            <ac:spMk id="111" creationId="{FEF6D278-ADCF-B44D-8843-F4D56CD23F5D}"/>
          </ac:spMkLst>
        </pc:spChg>
        <pc:spChg chg="mod topLvl">
          <ac:chgData name="増本 雄斗" userId="c33bc751-cd93-45c0-ad15-94131cb6fb34" providerId="ADAL" clId="{257A5524-15F4-3548-A109-91A88C839CE5}" dt="2019-11-13T07:01:49.084" v="2090" actId="165"/>
          <ac:spMkLst>
            <pc:docMk/>
            <pc:sldMk cId="4274836760" sldId="283"/>
            <ac:spMk id="116" creationId="{80E43313-C87C-1E4E-92D0-88292EFBD15E}"/>
          </ac:spMkLst>
        </pc:spChg>
        <pc:spChg chg="add del mod topLvl">
          <ac:chgData name="増本 雄斗" userId="c33bc751-cd93-45c0-ad15-94131cb6fb34" providerId="ADAL" clId="{257A5524-15F4-3548-A109-91A88C839CE5}" dt="2019-11-13T07:03:05.958" v="2107" actId="478"/>
          <ac:spMkLst>
            <pc:docMk/>
            <pc:sldMk cId="4274836760" sldId="283"/>
            <ac:spMk id="117" creationId="{EFF9A028-98F7-D542-AE89-A583CB9B3E58}"/>
          </ac:spMkLst>
        </pc:spChg>
        <pc:spChg chg="mod topLvl">
          <ac:chgData name="増本 雄斗" userId="c33bc751-cd93-45c0-ad15-94131cb6fb34" providerId="ADAL" clId="{257A5524-15F4-3548-A109-91A88C839CE5}" dt="2019-11-13T07:01:49.084" v="2090" actId="165"/>
          <ac:spMkLst>
            <pc:docMk/>
            <pc:sldMk cId="4274836760" sldId="283"/>
            <ac:spMk id="118" creationId="{052A7BF5-E015-094E-92B0-A40262D96762}"/>
          </ac:spMkLst>
        </pc:spChg>
        <pc:spChg chg="mod topLvl">
          <ac:chgData name="増本 雄斗" userId="c33bc751-cd93-45c0-ad15-94131cb6fb34" providerId="ADAL" clId="{257A5524-15F4-3548-A109-91A88C839CE5}" dt="2019-11-13T07:01:49.084" v="2090" actId="165"/>
          <ac:spMkLst>
            <pc:docMk/>
            <pc:sldMk cId="4274836760" sldId="283"/>
            <ac:spMk id="120" creationId="{BDB0F4C7-70ED-664F-B0F8-D230E3789B09}"/>
          </ac:spMkLst>
        </pc:spChg>
        <pc:spChg chg="mod topLvl">
          <ac:chgData name="増本 雄斗" userId="c33bc751-cd93-45c0-ad15-94131cb6fb34" providerId="ADAL" clId="{257A5524-15F4-3548-A109-91A88C839CE5}" dt="2019-11-13T07:01:49.084" v="2090" actId="165"/>
          <ac:spMkLst>
            <pc:docMk/>
            <pc:sldMk cId="4274836760" sldId="283"/>
            <ac:spMk id="121" creationId="{2D6D1CD3-19FF-164C-B5CD-04D41D10FED8}"/>
          </ac:spMkLst>
        </pc:spChg>
        <pc:spChg chg="add mod">
          <ac:chgData name="増本 雄斗" userId="c33bc751-cd93-45c0-ad15-94131cb6fb34" providerId="ADAL" clId="{257A5524-15F4-3548-A109-91A88C839CE5}" dt="2019-11-13T09:22:38.480" v="5619" actId="207"/>
          <ac:spMkLst>
            <pc:docMk/>
            <pc:sldMk cId="4274836760" sldId="283"/>
            <ac:spMk id="123" creationId="{29E38D66-4713-C842-BBC9-88034354165C}"/>
          </ac:spMkLst>
        </pc:spChg>
        <pc:spChg chg="mod topLvl">
          <ac:chgData name="増本 雄斗" userId="c33bc751-cd93-45c0-ad15-94131cb6fb34" providerId="ADAL" clId="{257A5524-15F4-3548-A109-91A88C839CE5}" dt="2019-11-13T09:07:19.485" v="5249" actId="165"/>
          <ac:spMkLst>
            <pc:docMk/>
            <pc:sldMk cId="4274836760" sldId="283"/>
            <ac:spMk id="124" creationId="{27FC0C70-2B6C-EC47-B6B6-932E23FCBAD0}"/>
          </ac:spMkLst>
        </pc:spChg>
        <pc:spChg chg="add">
          <ac:chgData name="増本 雄斗" userId="c33bc751-cd93-45c0-ad15-94131cb6fb34" providerId="ADAL" clId="{257A5524-15F4-3548-A109-91A88C839CE5}" dt="2019-11-13T09:10:06.607" v="5338"/>
          <ac:spMkLst>
            <pc:docMk/>
            <pc:sldMk cId="4274836760" sldId="283"/>
            <ac:spMk id="125" creationId="{53ECD4EB-EFF5-B04C-8E44-38B4342A2F15}"/>
          </ac:spMkLst>
        </pc:spChg>
        <pc:spChg chg="add mod">
          <ac:chgData name="増本 雄斗" userId="c33bc751-cd93-45c0-ad15-94131cb6fb34" providerId="ADAL" clId="{257A5524-15F4-3548-A109-91A88C839CE5}" dt="2019-11-13T09:24:30.217" v="5631" actId="20577"/>
          <ac:spMkLst>
            <pc:docMk/>
            <pc:sldMk cId="4274836760" sldId="283"/>
            <ac:spMk id="126" creationId="{3032C02C-C9E3-704C-8AFA-3DE1C6EA8313}"/>
          </ac:spMkLst>
        </pc:spChg>
        <pc:spChg chg="del mod topLvl">
          <ac:chgData name="増本 雄斗" userId="c33bc751-cd93-45c0-ad15-94131cb6fb34" providerId="ADAL" clId="{257A5524-15F4-3548-A109-91A88C839CE5}" dt="2019-11-13T09:10:05.203" v="5337" actId="478"/>
          <ac:spMkLst>
            <pc:docMk/>
            <pc:sldMk cId="4274836760" sldId="283"/>
            <ac:spMk id="128" creationId="{B4A0B0C7-0A4D-B840-8E1A-D51C05633E6D}"/>
          </ac:spMkLst>
        </pc:spChg>
        <pc:spChg chg="del">
          <ac:chgData name="増本 雄斗" userId="c33bc751-cd93-45c0-ad15-94131cb6fb34" providerId="ADAL" clId="{257A5524-15F4-3548-A109-91A88C839CE5}" dt="2019-11-13T06:58:30.105" v="2046" actId="478"/>
          <ac:spMkLst>
            <pc:docMk/>
            <pc:sldMk cId="4274836760" sldId="283"/>
            <ac:spMk id="129" creationId="{23FD1C1B-BD12-484B-B9A8-9CB88F4338B4}"/>
          </ac:spMkLst>
        </pc:spChg>
        <pc:spChg chg="del">
          <ac:chgData name="増本 雄斗" userId="c33bc751-cd93-45c0-ad15-94131cb6fb34" providerId="ADAL" clId="{257A5524-15F4-3548-A109-91A88C839CE5}" dt="2019-11-13T06:58:33.047" v="2049" actId="478"/>
          <ac:spMkLst>
            <pc:docMk/>
            <pc:sldMk cId="4274836760" sldId="283"/>
            <ac:spMk id="130" creationId="{105F0A21-0BF6-E940-8D57-EE7CF7238622}"/>
          </ac:spMkLst>
        </pc:spChg>
        <pc:spChg chg="del mod">
          <ac:chgData name="増本 雄斗" userId="c33bc751-cd93-45c0-ad15-94131cb6fb34" providerId="ADAL" clId="{257A5524-15F4-3548-A109-91A88C839CE5}" dt="2019-11-13T06:58:34.662" v="2050" actId="478"/>
          <ac:spMkLst>
            <pc:docMk/>
            <pc:sldMk cId="4274836760" sldId="283"/>
            <ac:spMk id="131" creationId="{48478B1C-5EE8-5944-95FE-B2F7AC3FADAB}"/>
          </ac:spMkLst>
        </pc:spChg>
        <pc:spChg chg="del mod">
          <ac:chgData name="増本 雄斗" userId="c33bc751-cd93-45c0-ad15-94131cb6fb34" providerId="ADAL" clId="{257A5524-15F4-3548-A109-91A88C839CE5}" dt="2019-11-13T06:58:48.262" v="2058" actId="478"/>
          <ac:spMkLst>
            <pc:docMk/>
            <pc:sldMk cId="4274836760" sldId="283"/>
            <ac:spMk id="133" creationId="{08594028-B99F-2A4A-A5D7-233C8C983117}"/>
          </ac:spMkLst>
        </pc:spChg>
        <pc:spChg chg="del">
          <ac:chgData name="増本 雄斗" userId="c33bc751-cd93-45c0-ad15-94131cb6fb34" providerId="ADAL" clId="{257A5524-15F4-3548-A109-91A88C839CE5}" dt="2019-11-13T06:58:57.821" v="2066" actId="478"/>
          <ac:spMkLst>
            <pc:docMk/>
            <pc:sldMk cId="4274836760" sldId="283"/>
            <ac:spMk id="134" creationId="{BAD4469C-7EB5-DD4D-A17E-E1CC108A9F7A}"/>
          </ac:spMkLst>
        </pc:spChg>
        <pc:spChg chg="del">
          <ac:chgData name="増本 雄斗" userId="c33bc751-cd93-45c0-ad15-94131cb6fb34" providerId="ADAL" clId="{257A5524-15F4-3548-A109-91A88C839CE5}" dt="2019-11-13T06:58:49.962" v="2059" actId="478"/>
          <ac:spMkLst>
            <pc:docMk/>
            <pc:sldMk cId="4274836760" sldId="283"/>
            <ac:spMk id="135" creationId="{8975701E-4AD7-1546-BF1C-B8223DD8BAD3}"/>
          </ac:spMkLst>
        </pc:spChg>
        <pc:spChg chg="del">
          <ac:chgData name="増本 雄斗" userId="c33bc751-cd93-45c0-ad15-94131cb6fb34" providerId="ADAL" clId="{257A5524-15F4-3548-A109-91A88C839CE5}" dt="2019-11-13T06:58:42.815" v="2053" actId="478"/>
          <ac:spMkLst>
            <pc:docMk/>
            <pc:sldMk cId="4274836760" sldId="283"/>
            <ac:spMk id="139" creationId="{4CCBED09-8EC0-1240-84E3-CD2BDD1AA4D7}"/>
          </ac:spMkLst>
        </pc:spChg>
        <pc:spChg chg="mod topLvl">
          <ac:chgData name="増本 雄斗" userId="c33bc751-cd93-45c0-ad15-94131cb6fb34" providerId="ADAL" clId="{257A5524-15F4-3548-A109-91A88C839CE5}" dt="2019-11-13T09:07:28.271" v="5250" actId="165"/>
          <ac:spMkLst>
            <pc:docMk/>
            <pc:sldMk cId="4274836760" sldId="283"/>
            <ac:spMk id="141" creationId="{EB2A1597-E43C-7D41-8755-022A09879749}"/>
          </ac:spMkLst>
        </pc:spChg>
        <pc:spChg chg="mod topLvl">
          <ac:chgData name="増本 雄斗" userId="c33bc751-cd93-45c0-ad15-94131cb6fb34" providerId="ADAL" clId="{257A5524-15F4-3548-A109-91A88C839CE5}" dt="2019-11-13T09:07:28.271" v="5250" actId="165"/>
          <ac:spMkLst>
            <pc:docMk/>
            <pc:sldMk cId="4274836760" sldId="283"/>
            <ac:spMk id="142" creationId="{B0A67430-C829-324E-A5DC-D39F008FFDE8}"/>
          </ac:spMkLst>
        </pc:spChg>
        <pc:spChg chg="mod topLvl">
          <ac:chgData name="増本 雄斗" userId="c33bc751-cd93-45c0-ad15-94131cb6fb34" providerId="ADAL" clId="{257A5524-15F4-3548-A109-91A88C839CE5}" dt="2019-11-13T09:07:28.271" v="5250" actId="165"/>
          <ac:spMkLst>
            <pc:docMk/>
            <pc:sldMk cId="4274836760" sldId="283"/>
            <ac:spMk id="143" creationId="{0C2E4E5C-E4D6-6A43-AD20-10947FDBF559}"/>
          </ac:spMkLst>
        </pc:spChg>
        <pc:spChg chg="mod topLvl">
          <ac:chgData name="増本 雄斗" userId="c33bc751-cd93-45c0-ad15-94131cb6fb34" providerId="ADAL" clId="{257A5524-15F4-3548-A109-91A88C839CE5}" dt="2019-11-13T09:07:28.271" v="5250" actId="165"/>
          <ac:spMkLst>
            <pc:docMk/>
            <pc:sldMk cId="4274836760" sldId="283"/>
            <ac:spMk id="144" creationId="{17D842C4-8840-B245-80D5-04620A3BC0F1}"/>
          </ac:spMkLst>
        </pc:spChg>
        <pc:spChg chg="mod topLvl">
          <ac:chgData name="増本 雄斗" userId="c33bc751-cd93-45c0-ad15-94131cb6fb34" providerId="ADAL" clId="{257A5524-15F4-3548-A109-91A88C839CE5}" dt="2019-11-13T09:07:28.271" v="5250" actId="165"/>
          <ac:spMkLst>
            <pc:docMk/>
            <pc:sldMk cId="4274836760" sldId="283"/>
            <ac:spMk id="145" creationId="{0A61AFBE-802E-D943-8B63-BD3D6A5E7D44}"/>
          </ac:spMkLst>
        </pc:spChg>
        <pc:spChg chg="mod topLvl">
          <ac:chgData name="増本 雄斗" userId="c33bc751-cd93-45c0-ad15-94131cb6fb34" providerId="ADAL" clId="{257A5524-15F4-3548-A109-91A88C839CE5}" dt="2019-11-13T09:07:28.271" v="5250" actId="165"/>
          <ac:spMkLst>
            <pc:docMk/>
            <pc:sldMk cId="4274836760" sldId="283"/>
            <ac:spMk id="147" creationId="{C0D9E5CF-FF9D-3849-9014-D95A97A7DBB4}"/>
          </ac:spMkLst>
        </pc:spChg>
        <pc:spChg chg="mod topLvl">
          <ac:chgData name="増本 雄斗" userId="c33bc751-cd93-45c0-ad15-94131cb6fb34" providerId="ADAL" clId="{257A5524-15F4-3548-A109-91A88C839CE5}" dt="2019-11-13T09:07:28.271" v="5250" actId="165"/>
          <ac:spMkLst>
            <pc:docMk/>
            <pc:sldMk cId="4274836760" sldId="283"/>
            <ac:spMk id="148" creationId="{FF48CD99-6A81-704F-98CA-20E1F038A0DA}"/>
          </ac:spMkLst>
        </pc:spChg>
        <pc:spChg chg="del mod topLvl">
          <ac:chgData name="増本 雄斗" userId="c33bc751-cd93-45c0-ad15-94131cb6fb34" providerId="ADAL" clId="{257A5524-15F4-3548-A109-91A88C839CE5}" dt="2019-11-13T07:02:53.143" v="2098" actId="478"/>
          <ac:spMkLst>
            <pc:docMk/>
            <pc:sldMk cId="4274836760" sldId="283"/>
            <ac:spMk id="151" creationId="{D929D108-4EBD-2D4F-8A8B-379B347E4333}"/>
          </ac:spMkLst>
        </pc:spChg>
        <pc:spChg chg="del mod topLvl">
          <ac:chgData name="増本 雄斗" userId="c33bc751-cd93-45c0-ad15-94131cb6fb34" providerId="ADAL" clId="{257A5524-15F4-3548-A109-91A88C839CE5}" dt="2019-11-13T07:02:52.093" v="2097" actId="478"/>
          <ac:spMkLst>
            <pc:docMk/>
            <pc:sldMk cId="4274836760" sldId="283"/>
            <ac:spMk id="152" creationId="{CB3208A5-2D65-194B-8CA8-C03AA4E6CDAC}"/>
          </ac:spMkLst>
        </pc:spChg>
        <pc:spChg chg="del mod topLvl">
          <ac:chgData name="増本 雄斗" userId="c33bc751-cd93-45c0-ad15-94131cb6fb34" providerId="ADAL" clId="{257A5524-15F4-3548-A109-91A88C839CE5}" dt="2019-11-13T07:02:48.506" v="2094" actId="478"/>
          <ac:spMkLst>
            <pc:docMk/>
            <pc:sldMk cId="4274836760" sldId="283"/>
            <ac:spMk id="153" creationId="{ED556B0B-F3A1-8443-89CE-55C8C671529D}"/>
          </ac:spMkLst>
        </pc:spChg>
        <pc:spChg chg="del mod topLvl">
          <ac:chgData name="増本 雄斗" userId="c33bc751-cd93-45c0-ad15-94131cb6fb34" providerId="ADAL" clId="{257A5524-15F4-3548-A109-91A88C839CE5}" dt="2019-11-13T07:02:49.347" v="2095" actId="478"/>
          <ac:spMkLst>
            <pc:docMk/>
            <pc:sldMk cId="4274836760" sldId="283"/>
            <ac:spMk id="154" creationId="{DDF67468-56DE-3045-8EEA-707AB291DD42}"/>
          </ac:spMkLst>
        </pc:spChg>
        <pc:spChg chg="del mod topLvl">
          <ac:chgData name="増本 雄斗" userId="c33bc751-cd93-45c0-ad15-94131cb6fb34" providerId="ADAL" clId="{257A5524-15F4-3548-A109-91A88C839CE5}" dt="2019-11-13T07:02:51.104" v="2096" actId="478"/>
          <ac:spMkLst>
            <pc:docMk/>
            <pc:sldMk cId="4274836760" sldId="283"/>
            <ac:spMk id="155" creationId="{ECDBF15E-3338-1042-A359-EB9D0807F7B9}"/>
          </ac:spMkLst>
        </pc:spChg>
        <pc:spChg chg="mod topLvl">
          <ac:chgData name="増本 雄斗" userId="c33bc751-cd93-45c0-ad15-94131cb6fb34" providerId="ADAL" clId="{257A5524-15F4-3548-A109-91A88C839CE5}" dt="2019-11-13T07:02:01.197" v="2092" actId="165"/>
          <ac:spMkLst>
            <pc:docMk/>
            <pc:sldMk cId="4274836760" sldId="283"/>
            <ac:spMk id="156" creationId="{0B80263C-2078-5C47-8891-37E36B6893AD}"/>
          </ac:spMkLst>
        </pc:spChg>
        <pc:spChg chg="mod topLvl">
          <ac:chgData name="増本 雄斗" userId="c33bc751-cd93-45c0-ad15-94131cb6fb34" providerId="ADAL" clId="{257A5524-15F4-3548-A109-91A88C839CE5}" dt="2019-11-13T07:02:01.197" v="2092" actId="165"/>
          <ac:spMkLst>
            <pc:docMk/>
            <pc:sldMk cId="4274836760" sldId="283"/>
            <ac:spMk id="157" creationId="{E00747F5-692A-BC41-BF3B-45BEAC96C044}"/>
          </ac:spMkLst>
        </pc:spChg>
        <pc:spChg chg="mod topLvl">
          <ac:chgData name="増本 雄斗" userId="c33bc751-cd93-45c0-ad15-94131cb6fb34" providerId="ADAL" clId="{257A5524-15F4-3548-A109-91A88C839CE5}" dt="2019-11-13T07:02:01.197" v="2092" actId="165"/>
          <ac:spMkLst>
            <pc:docMk/>
            <pc:sldMk cId="4274836760" sldId="283"/>
            <ac:spMk id="158" creationId="{FBF37ABB-879D-B340-9E18-1CEBC932CCB5}"/>
          </ac:spMkLst>
        </pc:spChg>
        <pc:spChg chg="mod topLvl">
          <ac:chgData name="増本 雄斗" userId="c33bc751-cd93-45c0-ad15-94131cb6fb34" providerId="ADAL" clId="{257A5524-15F4-3548-A109-91A88C839CE5}" dt="2019-11-13T07:02:01.197" v="2092" actId="165"/>
          <ac:spMkLst>
            <pc:docMk/>
            <pc:sldMk cId="4274836760" sldId="283"/>
            <ac:spMk id="159" creationId="{1B16CED1-8B49-7C43-A530-0D3EB44FDCF7}"/>
          </ac:spMkLst>
        </pc:spChg>
        <pc:spChg chg="mod topLvl">
          <ac:chgData name="増本 雄斗" userId="c33bc751-cd93-45c0-ad15-94131cb6fb34" providerId="ADAL" clId="{257A5524-15F4-3548-A109-91A88C839CE5}" dt="2019-11-13T07:02:01.197" v="2092" actId="165"/>
          <ac:spMkLst>
            <pc:docMk/>
            <pc:sldMk cId="4274836760" sldId="283"/>
            <ac:spMk id="160" creationId="{8AEC5743-D5F8-0244-849E-9BF98C16C967}"/>
          </ac:spMkLst>
        </pc:spChg>
        <pc:spChg chg="mod topLvl">
          <ac:chgData name="増本 雄斗" userId="c33bc751-cd93-45c0-ad15-94131cb6fb34" providerId="ADAL" clId="{257A5524-15F4-3548-A109-91A88C839CE5}" dt="2019-11-13T09:07:28.271" v="5250" actId="165"/>
          <ac:spMkLst>
            <pc:docMk/>
            <pc:sldMk cId="4274836760" sldId="283"/>
            <ac:spMk id="161" creationId="{AF2550B8-7D6B-124C-B3FF-990FA500E397}"/>
          </ac:spMkLst>
        </pc:spChg>
        <pc:spChg chg="mod topLvl">
          <ac:chgData name="増本 雄斗" userId="c33bc751-cd93-45c0-ad15-94131cb6fb34" providerId="ADAL" clId="{257A5524-15F4-3548-A109-91A88C839CE5}" dt="2019-11-13T09:07:28.271" v="5250" actId="165"/>
          <ac:spMkLst>
            <pc:docMk/>
            <pc:sldMk cId="4274836760" sldId="283"/>
            <ac:spMk id="162" creationId="{804557B3-5481-2F4D-BB8C-A718AC56B9A3}"/>
          </ac:spMkLst>
        </pc:spChg>
        <pc:spChg chg="add del mod topLvl">
          <ac:chgData name="増本 雄斗" userId="c33bc751-cd93-45c0-ad15-94131cb6fb34" providerId="ADAL" clId="{257A5524-15F4-3548-A109-91A88C839CE5}" dt="2019-11-13T07:03:07.770" v="2110" actId="478"/>
          <ac:spMkLst>
            <pc:docMk/>
            <pc:sldMk cId="4274836760" sldId="283"/>
            <ac:spMk id="163" creationId="{CF613B53-005B-C844-AECF-CA916793B59B}"/>
          </ac:spMkLst>
        </pc:spChg>
        <pc:spChg chg="add del mod topLvl">
          <ac:chgData name="増本 雄斗" userId="c33bc751-cd93-45c0-ad15-94131cb6fb34" providerId="ADAL" clId="{257A5524-15F4-3548-A109-91A88C839CE5}" dt="2019-11-13T07:03:07.328" v="2109" actId="478"/>
          <ac:spMkLst>
            <pc:docMk/>
            <pc:sldMk cId="4274836760" sldId="283"/>
            <ac:spMk id="164" creationId="{F1252EAB-B1C9-7F40-9715-901983917555}"/>
          </ac:spMkLst>
        </pc:spChg>
        <pc:spChg chg="add del mod topLvl">
          <ac:chgData name="増本 雄斗" userId="c33bc751-cd93-45c0-ad15-94131cb6fb34" providerId="ADAL" clId="{257A5524-15F4-3548-A109-91A88C839CE5}" dt="2019-11-13T07:03:17.420" v="2114" actId="478"/>
          <ac:spMkLst>
            <pc:docMk/>
            <pc:sldMk cId="4274836760" sldId="283"/>
            <ac:spMk id="165" creationId="{5B214FD4-8984-294D-AE92-140F964BE5F5}"/>
          </ac:spMkLst>
        </pc:spChg>
        <pc:spChg chg="del mod topLvl">
          <ac:chgData name="増本 雄斗" userId="c33bc751-cd93-45c0-ad15-94131cb6fb34" providerId="ADAL" clId="{257A5524-15F4-3548-A109-91A88C839CE5}" dt="2019-11-13T07:03:12.539" v="2112" actId="478"/>
          <ac:spMkLst>
            <pc:docMk/>
            <pc:sldMk cId="4274836760" sldId="283"/>
            <ac:spMk id="166" creationId="{07F87D0B-AC84-9B47-B2DC-A294D0EC9E7C}"/>
          </ac:spMkLst>
        </pc:spChg>
        <pc:spChg chg="del mod topLvl">
          <ac:chgData name="増本 雄斗" userId="c33bc751-cd93-45c0-ad15-94131cb6fb34" providerId="ADAL" clId="{257A5524-15F4-3548-A109-91A88C839CE5}" dt="2019-11-13T07:03:13.399" v="2113" actId="478"/>
          <ac:spMkLst>
            <pc:docMk/>
            <pc:sldMk cId="4274836760" sldId="283"/>
            <ac:spMk id="167" creationId="{5DB9C574-10A8-4249-A21A-E1A3BF92BCDA}"/>
          </ac:spMkLst>
        </pc:spChg>
        <pc:spChg chg="mod">
          <ac:chgData name="増本 雄斗" userId="c33bc751-cd93-45c0-ad15-94131cb6fb34" providerId="ADAL" clId="{257A5524-15F4-3548-A109-91A88C839CE5}" dt="2019-11-13T07:03:28.895" v="2117" actId="1076"/>
          <ac:spMkLst>
            <pc:docMk/>
            <pc:sldMk cId="4274836760" sldId="283"/>
            <ac:spMk id="172" creationId="{155F68C6-31CB-ED45-9B7D-8C3AAD94F941}"/>
          </ac:spMkLst>
        </pc:spChg>
        <pc:spChg chg="mod">
          <ac:chgData name="増本 雄斗" userId="c33bc751-cd93-45c0-ad15-94131cb6fb34" providerId="ADAL" clId="{257A5524-15F4-3548-A109-91A88C839CE5}" dt="2019-11-13T07:03:31.774" v="2118" actId="1076"/>
          <ac:spMkLst>
            <pc:docMk/>
            <pc:sldMk cId="4274836760" sldId="283"/>
            <ac:spMk id="173" creationId="{9CE7A15E-01C6-B141-AE30-1588042398CF}"/>
          </ac:spMkLst>
        </pc:spChg>
        <pc:spChg chg="del">
          <ac:chgData name="増本 雄斗" userId="c33bc751-cd93-45c0-ad15-94131cb6fb34" providerId="ADAL" clId="{257A5524-15F4-3548-A109-91A88C839CE5}" dt="2019-11-13T06:58:28.473" v="2044" actId="478"/>
          <ac:spMkLst>
            <pc:docMk/>
            <pc:sldMk cId="4274836760" sldId="283"/>
            <ac:spMk id="182" creationId="{C617D740-B8CB-074E-A498-82A025B73D16}"/>
          </ac:spMkLst>
        </pc:spChg>
        <pc:spChg chg="del">
          <ac:chgData name="増本 雄斗" userId="c33bc751-cd93-45c0-ad15-94131cb6fb34" providerId="ADAL" clId="{257A5524-15F4-3548-A109-91A88C839CE5}" dt="2019-11-13T09:10:05.203" v="5337" actId="478"/>
          <ac:spMkLst>
            <pc:docMk/>
            <pc:sldMk cId="4274836760" sldId="283"/>
            <ac:spMk id="184" creationId="{74E620F5-F713-C047-9515-10E318D4B276}"/>
          </ac:spMkLst>
        </pc:spChg>
        <pc:spChg chg="del mod">
          <ac:chgData name="増本 雄斗" userId="c33bc751-cd93-45c0-ad15-94131cb6fb34" providerId="ADAL" clId="{257A5524-15F4-3548-A109-91A88C839CE5}" dt="2019-11-13T09:10:05.203" v="5337" actId="478"/>
          <ac:spMkLst>
            <pc:docMk/>
            <pc:sldMk cId="4274836760" sldId="283"/>
            <ac:spMk id="185" creationId="{A20BCE8A-CA3F-E14D-93B4-0A331DAFDF63}"/>
          </ac:spMkLst>
        </pc:spChg>
        <pc:spChg chg="del mod">
          <ac:chgData name="増本 雄斗" userId="c33bc751-cd93-45c0-ad15-94131cb6fb34" providerId="ADAL" clId="{257A5524-15F4-3548-A109-91A88C839CE5}" dt="2019-11-13T09:10:05.203" v="5337" actId="478"/>
          <ac:spMkLst>
            <pc:docMk/>
            <pc:sldMk cId="4274836760" sldId="283"/>
            <ac:spMk id="186" creationId="{C67571A5-AEC9-CB4D-9502-A80A35A64C1E}"/>
          </ac:spMkLst>
        </pc:spChg>
        <pc:spChg chg="add del">
          <ac:chgData name="増本 雄斗" userId="c33bc751-cd93-45c0-ad15-94131cb6fb34" providerId="ADAL" clId="{257A5524-15F4-3548-A109-91A88C839CE5}" dt="2019-11-13T07:03:09.550" v="2111" actId="478"/>
          <ac:spMkLst>
            <pc:docMk/>
            <pc:sldMk cId="4274836760" sldId="283"/>
            <ac:spMk id="192" creationId="{8A028720-56D9-C64C-800E-A4FE82DAEAAD}"/>
          </ac:spMkLst>
        </pc:spChg>
        <pc:spChg chg="add del">
          <ac:chgData name="増本 雄斗" userId="c33bc751-cd93-45c0-ad15-94131cb6fb34" providerId="ADAL" clId="{257A5524-15F4-3548-A109-91A88C839CE5}" dt="2019-11-13T07:03:09.550" v="2111" actId="478"/>
          <ac:spMkLst>
            <pc:docMk/>
            <pc:sldMk cId="4274836760" sldId="283"/>
            <ac:spMk id="193" creationId="{6B3F16AF-FE95-2746-BC04-826052308E6F}"/>
          </ac:spMkLst>
        </pc:spChg>
        <pc:spChg chg="add del">
          <ac:chgData name="増本 雄斗" userId="c33bc751-cd93-45c0-ad15-94131cb6fb34" providerId="ADAL" clId="{257A5524-15F4-3548-A109-91A88C839CE5}" dt="2019-11-13T07:03:09.550" v="2111" actId="478"/>
          <ac:spMkLst>
            <pc:docMk/>
            <pc:sldMk cId="4274836760" sldId="283"/>
            <ac:spMk id="194" creationId="{67A4DF0D-62AF-C24D-BE5A-1B94ED543033}"/>
          </ac:spMkLst>
        </pc:spChg>
        <pc:spChg chg="add del">
          <ac:chgData name="増本 雄斗" userId="c33bc751-cd93-45c0-ad15-94131cb6fb34" providerId="ADAL" clId="{257A5524-15F4-3548-A109-91A88C839CE5}" dt="2019-11-13T07:03:09.550" v="2111" actId="478"/>
          <ac:spMkLst>
            <pc:docMk/>
            <pc:sldMk cId="4274836760" sldId="283"/>
            <ac:spMk id="195" creationId="{9CCE10C8-2EC5-2E49-86A2-26804BF9167D}"/>
          </ac:spMkLst>
        </pc:spChg>
        <pc:spChg chg="add del">
          <ac:chgData name="増本 雄斗" userId="c33bc751-cd93-45c0-ad15-94131cb6fb34" providerId="ADAL" clId="{257A5524-15F4-3548-A109-91A88C839CE5}" dt="2019-11-13T07:03:09.550" v="2111" actId="478"/>
          <ac:spMkLst>
            <pc:docMk/>
            <pc:sldMk cId="4274836760" sldId="283"/>
            <ac:spMk id="196" creationId="{B8E7A562-5596-E641-AC24-5841BBD6FF21}"/>
          </ac:spMkLst>
        </pc:spChg>
        <pc:spChg chg="mod">
          <ac:chgData name="増本 雄斗" userId="c33bc751-cd93-45c0-ad15-94131cb6fb34" providerId="ADAL" clId="{257A5524-15F4-3548-A109-91A88C839CE5}" dt="2019-11-13T07:03:47.668" v="2124" actId="20577"/>
          <ac:spMkLst>
            <pc:docMk/>
            <pc:sldMk cId="4274836760" sldId="283"/>
            <ac:spMk id="199" creationId="{A6FA502E-D94C-5F4D-BA4A-E1A4FEED55F6}"/>
          </ac:spMkLst>
        </pc:spChg>
        <pc:spChg chg="del">
          <ac:chgData name="増本 雄斗" userId="c33bc751-cd93-45c0-ad15-94131cb6fb34" providerId="ADAL" clId="{257A5524-15F4-3548-A109-91A88C839CE5}" dt="2019-11-13T07:03:24.478" v="2116" actId="478"/>
          <ac:spMkLst>
            <pc:docMk/>
            <pc:sldMk cId="4274836760" sldId="283"/>
            <ac:spMk id="200" creationId="{E1A4A962-ADE8-E048-A8E9-2F55A62FC633}"/>
          </ac:spMkLst>
        </pc:spChg>
        <pc:spChg chg="del">
          <ac:chgData name="増本 雄斗" userId="c33bc751-cd93-45c0-ad15-94131cb6fb34" providerId="ADAL" clId="{257A5524-15F4-3548-A109-91A88C839CE5}" dt="2019-11-13T07:03:22.866" v="2115" actId="478"/>
          <ac:spMkLst>
            <pc:docMk/>
            <pc:sldMk cId="4274836760" sldId="283"/>
            <ac:spMk id="201" creationId="{8441598D-3672-BF4B-89A7-D30BB809A52A}"/>
          </ac:spMkLst>
        </pc:spChg>
        <pc:grpChg chg="add del">
          <ac:chgData name="増本 雄斗" userId="c33bc751-cd93-45c0-ad15-94131cb6fb34" providerId="ADAL" clId="{257A5524-15F4-3548-A109-91A88C839CE5}" dt="2019-11-13T09:07:28.271" v="5250" actId="165"/>
          <ac:grpSpMkLst>
            <pc:docMk/>
            <pc:sldMk cId="4274836760" sldId="283"/>
            <ac:grpSpMk id="88" creationId="{092B4EEF-C145-7248-A946-BA17907CA624}"/>
          </ac:grpSpMkLst>
        </pc:grpChg>
        <pc:grpChg chg="add del">
          <ac:chgData name="増本 雄斗" userId="c33bc751-cd93-45c0-ad15-94131cb6fb34" providerId="ADAL" clId="{257A5524-15F4-3548-A109-91A88C839CE5}" dt="2019-11-13T07:01:49.084" v="2090" actId="165"/>
          <ac:grpSpMkLst>
            <pc:docMk/>
            <pc:sldMk cId="4274836760" sldId="283"/>
            <ac:grpSpMk id="110" creationId="{E5F180D9-6909-F047-B2F0-A624CAFE089E}"/>
          </ac:grpSpMkLst>
        </pc:grpChg>
        <pc:grpChg chg="del mod topLvl">
          <ac:chgData name="増本 雄斗" userId="c33bc751-cd93-45c0-ad15-94131cb6fb34" providerId="ADAL" clId="{257A5524-15F4-3548-A109-91A88C839CE5}" dt="2019-11-13T07:02:04.109" v="2093" actId="165"/>
          <ac:grpSpMkLst>
            <pc:docMk/>
            <pc:sldMk cId="4274836760" sldId="283"/>
            <ac:grpSpMk id="112" creationId="{346E3898-D8F3-AB47-BBDC-971D702EE06F}"/>
          </ac:grpSpMkLst>
        </pc:grpChg>
        <pc:grpChg chg="del mod topLvl">
          <ac:chgData name="増本 雄斗" userId="c33bc751-cd93-45c0-ad15-94131cb6fb34" providerId="ADAL" clId="{257A5524-15F4-3548-A109-91A88C839CE5}" dt="2019-11-13T09:07:28.271" v="5250" actId="165"/>
          <ac:grpSpMkLst>
            <pc:docMk/>
            <pc:sldMk cId="4274836760" sldId="283"/>
            <ac:grpSpMk id="113" creationId="{E2F01AEC-CD98-3D49-B8EF-7670D738CA11}"/>
          </ac:grpSpMkLst>
        </pc:grpChg>
        <pc:grpChg chg="del mod topLvl">
          <ac:chgData name="増本 雄斗" userId="c33bc751-cd93-45c0-ad15-94131cb6fb34" providerId="ADAL" clId="{257A5524-15F4-3548-A109-91A88C839CE5}" dt="2019-11-13T07:02:01.197" v="2092" actId="165"/>
          <ac:grpSpMkLst>
            <pc:docMk/>
            <pc:sldMk cId="4274836760" sldId="283"/>
            <ac:grpSpMk id="114" creationId="{DD98768F-E46B-1347-B243-97669B5996E1}"/>
          </ac:grpSpMkLst>
        </pc:grpChg>
        <pc:grpChg chg="del mod topLvl">
          <ac:chgData name="増本 雄斗" userId="c33bc751-cd93-45c0-ad15-94131cb6fb34" providerId="ADAL" clId="{257A5524-15F4-3548-A109-91A88C839CE5}" dt="2019-11-13T07:01:56.707" v="2091" actId="165"/>
          <ac:grpSpMkLst>
            <pc:docMk/>
            <pc:sldMk cId="4274836760" sldId="283"/>
            <ac:grpSpMk id="115" creationId="{08EE88F3-4EBF-7848-8636-4FB1A7A34248}"/>
          </ac:grpSpMkLst>
        </pc:grpChg>
        <pc:grpChg chg="del mod topLvl">
          <ac:chgData name="増本 雄斗" userId="c33bc751-cd93-45c0-ad15-94131cb6fb34" providerId="ADAL" clId="{257A5524-15F4-3548-A109-91A88C839CE5}" dt="2019-11-13T09:07:28.271" v="5250" actId="165"/>
          <ac:grpSpMkLst>
            <pc:docMk/>
            <pc:sldMk cId="4274836760" sldId="283"/>
            <ac:grpSpMk id="119" creationId="{722E8FC3-302F-C242-9D68-46E47A99E33C}"/>
          </ac:grpSpMkLst>
        </pc:grpChg>
        <pc:grpChg chg="del mod topLvl">
          <ac:chgData name="増本 雄斗" userId="c33bc751-cd93-45c0-ad15-94131cb6fb34" providerId="ADAL" clId="{257A5524-15F4-3548-A109-91A88C839CE5}" dt="2019-11-13T09:07:19.485" v="5249" actId="165"/>
          <ac:grpSpMkLst>
            <pc:docMk/>
            <pc:sldMk cId="4274836760" sldId="283"/>
            <ac:grpSpMk id="122" creationId="{C3C2EB07-8CC6-B740-A56A-DF3AA8373381}"/>
          </ac:grpSpMkLst>
        </pc:grpChg>
        <pc:grpChg chg="del">
          <ac:chgData name="増本 雄斗" userId="c33bc751-cd93-45c0-ad15-94131cb6fb34" providerId="ADAL" clId="{257A5524-15F4-3548-A109-91A88C839CE5}" dt="2019-11-13T06:58:56.012" v="2065" actId="478"/>
          <ac:grpSpMkLst>
            <pc:docMk/>
            <pc:sldMk cId="4274836760" sldId="283"/>
            <ac:grpSpMk id="127" creationId="{C490FDA7-8B91-9D46-BD20-335CD7CB52EE}"/>
          </ac:grpSpMkLst>
        </pc:grpChg>
        <pc:grpChg chg="mod topLvl">
          <ac:chgData name="増本 雄斗" userId="c33bc751-cd93-45c0-ad15-94131cb6fb34" providerId="ADAL" clId="{257A5524-15F4-3548-A109-91A88C839CE5}" dt="2019-11-13T09:07:28.271" v="5250" actId="165"/>
          <ac:grpSpMkLst>
            <pc:docMk/>
            <pc:sldMk cId="4274836760" sldId="283"/>
            <ac:grpSpMk id="146" creationId="{9112968A-5660-5E47-8F02-688E009ABC2F}"/>
          </ac:grpSpMkLst>
        </pc:grpChg>
        <pc:picChg chg="mod topLvl">
          <ac:chgData name="増本 雄斗" userId="c33bc751-cd93-45c0-ad15-94131cb6fb34" providerId="ADAL" clId="{257A5524-15F4-3548-A109-91A88C839CE5}" dt="2019-11-13T09:07:28.271" v="5250" actId="165"/>
          <ac:picMkLst>
            <pc:docMk/>
            <pc:sldMk cId="4274836760" sldId="283"/>
            <ac:picMk id="92" creationId="{00E19505-987A-A543-9291-9CE2C84EECE0}"/>
          </ac:picMkLst>
        </pc:picChg>
        <pc:picChg chg="mod topLvl">
          <ac:chgData name="増本 雄斗" userId="c33bc751-cd93-45c0-ad15-94131cb6fb34" providerId="ADAL" clId="{257A5524-15F4-3548-A109-91A88C839CE5}" dt="2019-11-13T09:07:28.271" v="5250" actId="165"/>
          <ac:picMkLst>
            <pc:docMk/>
            <pc:sldMk cId="4274836760" sldId="283"/>
            <ac:picMk id="93" creationId="{B985A513-FEFE-104A-921B-9C3A2EF3B0E5}"/>
          </ac:picMkLst>
        </pc:picChg>
        <pc:picChg chg="mod topLvl">
          <ac:chgData name="増本 雄斗" userId="c33bc751-cd93-45c0-ad15-94131cb6fb34" providerId="ADAL" clId="{257A5524-15F4-3548-A109-91A88C839CE5}" dt="2019-11-13T09:07:28.271" v="5250" actId="165"/>
          <ac:picMkLst>
            <pc:docMk/>
            <pc:sldMk cId="4274836760" sldId="283"/>
            <ac:picMk id="94" creationId="{67AC9509-DCAB-3246-A7DC-BC4CFC4D23DB}"/>
          </ac:picMkLst>
        </pc:picChg>
        <pc:picChg chg="mod topLvl">
          <ac:chgData name="増本 雄斗" userId="c33bc751-cd93-45c0-ad15-94131cb6fb34" providerId="ADAL" clId="{257A5524-15F4-3548-A109-91A88C839CE5}" dt="2019-11-13T09:07:28.271" v="5250" actId="165"/>
          <ac:picMkLst>
            <pc:docMk/>
            <pc:sldMk cId="4274836760" sldId="283"/>
            <ac:picMk id="96" creationId="{9F6A2678-D328-624B-AFF0-B3B226AF48CC}"/>
          </ac:picMkLst>
        </pc:picChg>
        <pc:picChg chg="del">
          <ac:chgData name="増本 雄斗" userId="c33bc751-cd93-45c0-ad15-94131cb6fb34" providerId="ADAL" clId="{257A5524-15F4-3548-A109-91A88C839CE5}" dt="2019-11-13T06:58:52.839" v="2062" actId="478"/>
          <ac:picMkLst>
            <pc:docMk/>
            <pc:sldMk cId="4274836760" sldId="283"/>
            <ac:picMk id="136" creationId="{9F08EA24-89AB-F249-A1E7-8F3A16BD41DE}"/>
          </ac:picMkLst>
        </pc:picChg>
        <pc:picChg chg="del">
          <ac:chgData name="増本 雄斗" userId="c33bc751-cd93-45c0-ad15-94131cb6fb34" providerId="ADAL" clId="{257A5524-15F4-3548-A109-91A88C839CE5}" dt="2019-11-13T06:58:56.012" v="2065" actId="478"/>
          <ac:picMkLst>
            <pc:docMk/>
            <pc:sldMk cId="4274836760" sldId="283"/>
            <ac:picMk id="137" creationId="{11293DE2-7177-2A49-AEDF-BC89BD5C7106}"/>
          </ac:picMkLst>
        </pc:picChg>
        <pc:picChg chg="del">
          <ac:chgData name="増本 雄斗" userId="c33bc751-cd93-45c0-ad15-94131cb6fb34" providerId="ADAL" clId="{257A5524-15F4-3548-A109-91A88C839CE5}" dt="2019-11-13T06:58:37.138" v="2052" actId="478"/>
          <ac:picMkLst>
            <pc:docMk/>
            <pc:sldMk cId="4274836760" sldId="283"/>
            <ac:picMk id="138" creationId="{906C71C0-99AE-B742-BE2A-EDBD48118411}"/>
          </ac:picMkLst>
        </pc:picChg>
        <pc:picChg chg="del">
          <ac:chgData name="増本 雄斗" userId="c33bc751-cd93-45c0-ad15-94131cb6fb34" providerId="ADAL" clId="{257A5524-15F4-3548-A109-91A88C839CE5}" dt="2019-11-13T06:58:45.791" v="2056" actId="478"/>
          <ac:picMkLst>
            <pc:docMk/>
            <pc:sldMk cId="4274836760" sldId="283"/>
            <ac:picMk id="140" creationId="{CE634006-11B7-7E4B-8236-D1DD7996BEFB}"/>
          </ac:picMkLst>
        </pc:picChg>
      </pc:sldChg>
      <pc:sldChg chg="addSp delSp modSp add ord">
        <pc:chgData name="増本 雄斗" userId="c33bc751-cd93-45c0-ad15-94131cb6fb34" providerId="ADAL" clId="{257A5524-15F4-3548-A109-91A88C839CE5}" dt="2019-11-13T07:42:59.159" v="3446" actId="20577"/>
        <pc:sldMkLst>
          <pc:docMk/>
          <pc:sldMk cId="3385161131" sldId="284"/>
        </pc:sldMkLst>
        <pc:spChg chg="mod">
          <ac:chgData name="増本 雄斗" userId="c33bc751-cd93-45c0-ad15-94131cb6fb34" providerId="ADAL" clId="{257A5524-15F4-3548-A109-91A88C839CE5}" dt="2019-11-13T07:39:32.265" v="3387" actId="20577"/>
          <ac:spMkLst>
            <pc:docMk/>
            <pc:sldMk cId="3385161131" sldId="284"/>
            <ac:spMk id="2" creationId="{D0C01BB2-1239-5B46-9374-2675E3CF24E4}"/>
          </ac:spMkLst>
        </pc:spChg>
        <pc:spChg chg="mod">
          <ac:chgData name="増本 雄斗" userId="c33bc751-cd93-45c0-ad15-94131cb6fb34" providerId="ADAL" clId="{257A5524-15F4-3548-A109-91A88C839CE5}" dt="2019-11-13T07:16:44.915" v="2614" actId="20577"/>
          <ac:spMkLst>
            <pc:docMk/>
            <pc:sldMk cId="3385161131" sldId="284"/>
            <ac:spMk id="32" creationId="{346EBB32-73BD-4A9D-95CD-6440B2FFEA54}"/>
          </ac:spMkLst>
        </pc:spChg>
        <pc:spChg chg="mod">
          <ac:chgData name="増本 雄斗" userId="c33bc751-cd93-45c0-ad15-94131cb6fb34" providerId="ADAL" clId="{257A5524-15F4-3548-A109-91A88C839CE5}" dt="2019-11-13T07:16:50.549" v="2621" actId="20577"/>
          <ac:spMkLst>
            <pc:docMk/>
            <pc:sldMk cId="3385161131" sldId="284"/>
            <ac:spMk id="42" creationId="{0EAC0BA1-0B77-4B19-A9A4-872CA309DBB0}"/>
          </ac:spMkLst>
        </pc:spChg>
        <pc:spChg chg="mod">
          <ac:chgData name="増本 雄斗" userId="c33bc751-cd93-45c0-ad15-94131cb6fb34" providerId="ADAL" clId="{257A5524-15F4-3548-A109-91A88C839CE5}" dt="2019-11-13T07:39:15.700" v="3380" actId="20577"/>
          <ac:spMkLst>
            <pc:docMk/>
            <pc:sldMk cId="3385161131" sldId="284"/>
            <ac:spMk id="88" creationId="{D0397C0B-5448-CD4C-813E-8CB58A874C5B}"/>
          </ac:spMkLst>
        </pc:spChg>
        <pc:spChg chg="add">
          <ac:chgData name="増本 雄斗" userId="c33bc751-cd93-45c0-ad15-94131cb6fb34" providerId="ADAL" clId="{257A5524-15F4-3548-A109-91A88C839CE5}" dt="2019-11-13T07:22:02.376" v="2776"/>
          <ac:spMkLst>
            <pc:docMk/>
            <pc:sldMk cId="3385161131" sldId="284"/>
            <ac:spMk id="110" creationId="{C06D1757-7F31-AF48-AD88-2FEC6A73FDA0}"/>
          </ac:spMkLst>
        </pc:spChg>
        <pc:spChg chg="del">
          <ac:chgData name="増本 雄斗" userId="c33bc751-cd93-45c0-ad15-94131cb6fb34" providerId="ADAL" clId="{257A5524-15F4-3548-A109-91A88C839CE5}" dt="2019-11-13T07:39:55.658" v="3391" actId="478"/>
          <ac:spMkLst>
            <pc:docMk/>
            <pc:sldMk cId="3385161131" sldId="284"/>
            <ac:spMk id="253" creationId="{D8B19FCB-52CD-BF41-9BFA-D4555A5467BC}"/>
          </ac:spMkLst>
        </pc:spChg>
        <pc:spChg chg="del">
          <ac:chgData name="増本 雄斗" userId="c33bc751-cd93-45c0-ad15-94131cb6fb34" providerId="ADAL" clId="{257A5524-15F4-3548-A109-91A88C839CE5}" dt="2019-11-13T07:39:54.051" v="3390" actId="478"/>
          <ac:spMkLst>
            <pc:docMk/>
            <pc:sldMk cId="3385161131" sldId="284"/>
            <ac:spMk id="254" creationId="{71B2983B-38D1-484C-8BB2-2CFD48EBC659}"/>
          </ac:spMkLst>
        </pc:spChg>
        <pc:spChg chg="del">
          <ac:chgData name="増本 雄斗" userId="c33bc751-cd93-45c0-ad15-94131cb6fb34" providerId="ADAL" clId="{257A5524-15F4-3548-A109-91A88C839CE5}" dt="2019-11-13T07:39:53.206" v="3389" actId="478"/>
          <ac:spMkLst>
            <pc:docMk/>
            <pc:sldMk cId="3385161131" sldId="284"/>
            <ac:spMk id="255" creationId="{F6A91C39-0351-284D-9E7D-B9C4812D996C}"/>
          </ac:spMkLst>
        </pc:spChg>
        <pc:spChg chg="del">
          <ac:chgData name="増本 雄斗" userId="c33bc751-cd93-45c0-ad15-94131cb6fb34" providerId="ADAL" clId="{257A5524-15F4-3548-A109-91A88C839CE5}" dt="2019-11-13T07:39:48.746" v="3388" actId="478"/>
          <ac:spMkLst>
            <pc:docMk/>
            <pc:sldMk cId="3385161131" sldId="284"/>
            <ac:spMk id="256" creationId="{84FC576E-D663-3C43-A045-1D5BD800390C}"/>
          </ac:spMkLst>
        </pc:spChg>
        <pc:spChg chg="del">
          <ac:chgData name="増本 雄斗" userId="c33bc751-cd93-45c0-ad15-94131cb6fb34" providerId="ADAL" clId="{257A5524-15F4-3548-A109-91A88C839CE5}" dt="2019-11-13T07:39:48.746" v="3388" actId="478"/>
          <ac:spMkLst>
            <pc:docMk/>
            <pc:sldMk cId="3385161131" sldId="284"/>
            <ac:spMk id="257" creationId="{84AB46AC-36D9-8D46-95EB-9DC4D7B7374A}"/>
          </ac:spMkLst>
        </pc:spChg>
        <pc:spChg chg="del">
          <ac:chgData name="増本 雄斗" userId="c33bc751-cd93-45c0-ad15-94131cb6fb34" providerId="ADAL" clId="{257A5524-15F4-3548-A109-91A88C839CE5}" dt="2019-11-13T07:39:48.746" v="3388" actId="478"/>
          <ac:spMkLst>
            <pc:docMk/>
            <pc:sldMk cId="3385161131" sldId="284"/>
            <ac:spMk id="258" creationId="{5F0A3982-838B-384C-A4DA-7935906DF12D}"/>
          </ac:spMkLst>
        </pc:spChg>
        <pc:spChg chg="del">
          <ac:chgData name="増本 雄斗" userId="c33bc751-cd93-45c0-ad15-94131cb6fb34" providerId="ADAL" clId="{257A5524-15F4-3548-A109-91A88C839CE5}" dt="2019-11-13T07:39:48.746" v="3388" actId="478"/>
          <ac:spMkLst>
            <pc:docMk/>
            <pc:sldMk cId="3385161131" sldId="284"/>
            <ac:spMk id="259" creationId="{5E5232D0-7BEF-5D47-BFB8-FB2C9F5C8276}"/>
          </ac:spMkLst>
        </pc:spChg>
        <pc:spChg chg="mod">
          <ac:chgData name="増本 雄斗" userId="c33bc751-cd93-45c0-ad15-94131cb6fb34" providerId="ADAL" clId="{257A5524-15F4-3548-A109-91A88C839CE5}" dt="2019-11-13T07:42:59.159" v="3446" actId="20577"/>
          <ac:spMkLst>
            <pc:docMk/>
            <pc:sldMk cId="3385161131" sldId="284"/>
            <ac:spMk id="264" creationId="{7E8E9EB8-BB45-2442-BF16-E6B57AAC40F9}"/>
          </ac:spMkLst>
        </pc:spChg>
      </pc:sldChg>
      <pc:sldChg chg="addSp delSp modSp add ord">
        <pc:chgData name="増本 雄斗" userId="c33bc751-cd93-45c0-ad15-94131cb6fb34" providerId="ADAL" clId="{257A5524-15F4-3548-A109-91A88C839CE5}" dt="2019-11-20T08:22:18.813" v="9439" actId="20577"/>
        <pc:sldMkLst>
          <pc:docMk/>
          <pc:sldMk cId="1894109844" sldId="285"/>
        </pc:sldMkLst>
        <pc:spChg chg="add mod">
          <ac:chgData name="増本 雄斗" userId="c33bc751-cd93-45c0-ad15-94131cb6fb34" providerId="ADAL" clId="{257A5524-15F4-3548-A109-91A88C839CE5}" dt="2019-11-19T22:27:10.774" v="8167" actId="1076"/>
          <ac:spMkLst>
            <pc:docMk/>
            <pc:sldMk cId="1894109844" sldId="285"/>
            <ac:spMk id="2" creationId="{335C9AAD-CCE4-4B4D-9064-8162795A1ADB}"/>
          </ac:spMkLst>
        </pc:spChg>
        <pc:spChg chg="add del mod">
          <ac:chgData name="増本 雄斗" userId="c33bc751-cd93-45c0-ad15-94131cb6fb34" providerId="ADAL" clId="{257A5524-15F4-3548-A109-91A88C839CE5}" dt="2019-11-13T09:13:38.035" v="5381" actId="767"/>
          <ac:spMkLst>
            <pc:docMk/>
            <pc:sldMk cId="1894109844" sldId="285"/>
            <ac:spMk id="2" creationId="{9097F937-84D3-7E44-9F35-F4E3902F3986}"/>
          </ac:spMkLst>
        </pc:spChg>
        <pc:spChg chg="add del mod">
          <ac:chgData name="増本 雄斗" userId="c33bc751-cd93-45c0-ad15-94131cb6fb34" providerId="ADAL" clId="{257A5524-15F4-3548-A109-91A88C839CE5}" dt="2019-11-13T09:13:36.245" v="5380" actId="767"/>
          <ac:spMkLst>
            <pc:docMk/>
            <pc:sldMk cId="1894109844" sldId="285"/>
            <ac:spMk id="3" creationId="{D35CF65C-2427-D645-96B0-0C72FA94EB12}"/>
          </ac:spMkLst>
        </pc:spChg>
        <pc:spChg chg="add mod">
          <ac:chgData name="増本 雄斗" userId="c33bc751-cd93-45c0-ad15-94131cb6fb34" providerId="ADAL" clId="{257A5524-15F4-3548-A109-91A88C839CE5}" dt="2019-11-13T08:25:13.718" v="4342" actId="1076"/>
          <ac:spMkLst>
            <pc:docMk/>
            <pc:sldMk cId="1894109844" sldId="285"/>
            <ac:spMk id="6" creationId="{EB38DAC9-546A-9E43-B49A-5C7015DF04EE}"/>
          </ac:spMkLst>
        </pc:spChg>
        <pc:spChg chg="del mod">
          <ac:chgData name="増本 雄斗" userId="c33bc751-cd93-45c0-ad15-94131cb6fb34" providerId="ADAL" clId="{257A5524-15F4-3548-A109-91A88C839CE5}" dt="2019-11-13T08:25:07.069" v="4340"/>
          <ac:spMkLst>
            <pc:docMk/>
            <pc:sldMk cId="1894109844" sldId="285"/>
            <ac:spMk id="12" creationId="{DE052996-816F-4D57-BDBE-F005510F461F}"/>
          </ac:spMkLst>
        </pc:spChg>
        <pc:spChg chg="add">
          <ac:chgData name="増本 雄斗" userId="c33bc751-cd93-45c0-ad15-94131cb6fb34" providerId="ADAL" clId="{257A5524-15F4-3548-A109-91A88C839CE5}" dt="2019-11-13T08:23:30.598" v="4262"/>
          <ac:spMkLst>
            <pc:docMk/>
            <pc:sldMk cId="1894109844" sldId="285"/>
            <ac:spMk id="29" creationId="{AEF27D0C-3873-6544-860E-1B62B015F6C5}"/>
          </ac:spMkLst>
        </pc:spChg>
        <pc:spChg chg="add mod">
          <ac:chgData name="増本 雄斗" userId="c33bc751-cd93-45c0-ad15-94131cb6fb34" providerId="ADAL" clId="{257A5524-15F4-3548-A109-91A88C839CE5}" dt="2019-11-13T08:27:01.025" v="4411" actId="1076"/>
          <ac:spMkLst>
            <pc:docMk/>
            <pc:sldMk cId="1894109844" sldId="285"/>
            <ac:spMk id="31" creationId="{20F3F870-6467-8F48-8787-66BA9159C511}"/>
          </ac:spMkLst>
        </pc:spChg>
        <pc:spChg chg="add mod">
          <ac:chgData name="増本 雄斗" userId="c33bc751-cd93-45c0-ad15-94131cb6fb34" providerId="ADAL" clId="{257A5524-15F4-3548-A109-91A88C839CE5}" dt="2019-11-13T08:27:06.609" v="4412" actId="1076"/>
          <ac:spMkLst>
            <pc:docMk/>
            <pc:sldMk cId="1894109844" sldId="285"/>
            <ac:spMk id="33" creationId="{251CA305-851D-2C48-8C0B-C7495DC6652A}"/>
          </ac:spMkLst>
        </pc:spChg>
        <pc:spChg chg="add del">
          <ac:chgData name="増本 雄斗" userId="c33bc751-cd93-45c0-ad15-94131cb6fb34" providerId="ADAL" clId="{257A5524-15F4-3548-A109-91A88C839CE5}" dt="2019-11-13T08:26:47.856" v="4392" actId="478"/>
          <ac:spMkLst>
            <pc:docMk/>
            <pc:sldMk cId="1894109844" sldId="285"/>
            <ac:spMk id="34" creationId="{BDD9373E-C825-8542-A325-8E1D26DC7C2D}"/>
          </ac:spMkLst>
        </pc:spChg>
        <pc:spChg chg="add mod">
          <ac:chgData name="増本 雄斗" userId="c33bc751-cd93-45c0-ad15-94131cb6fb34" providerId="ADAL" clId="{257A5524-15F4-3548-A109-91A88C839CE5}" dt="2019-11-13T08:26:53.191" v="4409" actId="20577"/>
          <ac:spMkLst>
            <pc:docMk/>
            <pc:sldMk cId="1894109844" sldId="285"/>
            <ac:spMk id="35" creationId="{FEC95F53-F3BE-B54F-81BE-057F1021A8F9}"/>
          </ac:spMkLst>
        </pc:spChg>
        <pc:spChg chg="add mod">
          <ac:chgData name="増本 雄斗" userId="c33bc751-cd93-45c0-ad15-94131cb6fb34" providerId="ADAL" clId="{257A5524-15F4-3548-A109-91A88C839CE5}" dt="2019-11-19T22:19:03.843" v="8005" actId="20577"/>
          <ac:spMkLst>
            <pc:docMk/>
            <pc:sldMk cId="1894109844" sldId="285"/>
            <ac:spMk id="36" creationId="{FFC56A75-9B9D-CB49-B42F-0A0FFE31BD93}"/>
          </ac:spMkLst>
        </pc:spChg>
        <pc:spChg chg="add mod">
          <ac:chgData name="増本 雄斗" userId="c33bc751-cd93-45c0-ad15-94131cb6fb34" providerId="ADAL" clId="{257A5524-15F4-3548-A109-91A88C839CE5}" dt="2019-11-13T08:25:05.080" v="4338" actId="20577"/>
          <ac:spMkLst>
            <pc:docMk/>
            <pc:sldMk cId="1894109844" sldId="285"/>
            <ac:spMk id="37" creationId="{DCF0C7C3-CE37-C44D-965E-4AE6534C3D01}"/>
          </ac:spMkLst>
        </pc:spChg>
        <pc:spChg chg="add mod">
          <ac:chgData name="増本 雄斗" userId="c33bc751-cd93-45c0-ad15-94131cb6fb34" providerId="ADAL" clId="{257A5524-15F4-3548-A109-91A88C839CE5}" dt="2019-11-20T08:22:18.813" v="9439" actId="20577"/>
          <ac:spMkLst>
            <pc:docMk/>
            <pc:sldMk cId="1894109844" sldId="285"/>
            <ac:spMk id="38" creationId="{2EC2E870-832D-F04D-B1CF-C3780C960B8D}"/>
          </ac:spMkLst>
        </pc:spChg>
        <pc:spChg chg="mod">
          <ac:chgData name="増本 雄斗" userId="c33bc751-cd93-45c0-ad15-94131cb6fb34" providerId="ADAL" clId="{257A5524-15F4-3548-A109-91A88C839CE5}" dt="2019-11-19T22:19:17.722" v="8012" actId="20577"/>
          <ac:spMkLst>
            <pc:docMk/>
            <pc:sldMk cId="1894109844" sldId="285"/>
            <ac:spMk id="39" creationId="{74F9915B-19A3-416F-9F80-3CFA2E2E8D6F}"/>
          </ac:spMkLst>
        </pc:spChg>
        <pc:spChg chg="add del mod">
          <ac:chgData name="増本 雄斗" userId="c33bc751-cd93-45c0-ad15-94131cb6fb34" providerId="ADAL" clId="{257A5524-15F4-3548-A109-91A88C839CE5}" dt="2019-11-13T09:13:39.148" v="5383"/>
          <ac:spMkLst>
            <pc:docMk/>
            <pc:sldMk cId="1894109844" sldId="285"/>
            <ac:spMk id="39" creationId="{B98781A4-B26A-6B49-85EB-9614B1550949}"/>
          </ac:spMkLst>
        </pc:spChg>
        <pc:spChg chg="add del mod">
          <ac:chgData name="増本 雄斗" userId="c33bc751-cd93-45c0-ad15-94131cb6fb34" providerId="ADAL" clId="{257A5524-15F4-3548-A109-91A88C839CE5}" dt="2019-11-13T09:13:39.148" v="5383"/>
          <ac:spMkLst>
            <pc:docMk/>
            <pc:sldMk cId="1894109844" sldId="285"/>
            <ac:spMk id="40" creationId="{E96C235D-0C32-F14F-B147-07DF2D93AECC}"/>
          </ac:spMkLst>
        </pc:spChg>
        <pc:spChg chg="add del mod">
          <ac:chgData name="増本 雄斗" userId="c33bc751-cd93-45c0-ad15-94131cb6fb34" providerId="ADAL" clId="{257A5524-15F4-3548-A109-91A88C839CE5}" dt="2019-11-13T09:13:39.148" v="5383"/>
          <ac:spMkLst>
            <pc:docMk/>
            <pc:sldMk cId="1894109844" sldId="285"/>
            <ac:spMk id="41" creationId="{E1CD71C8-D74D-7046-A551-27A1F26C814E}"/>
          </ac:spMkLst>
        </pc:spChg>
        <pc:spChg chg="mod">
          <ac:chgData name="増本 雄斗" userId="c33bc751-cd93-45c0-ad15-94131cb6fb34" providerId="ADAL" clId="{257A5524-15F4-3548-A109-91A88C839CE5}" dt="2019-11-13T08:28:48.143" v="4443" actId="5793"/>
          <ac:spMkLst>
            <pc:docMk/>
            <pc:sldMk cId="1894109844" sldId="285"/>
            <ac:spMk id="42" creationId="{0EAC0BA1-0B77-4B19-A9A4-872CA309DBB0}"/>
          </ac:spMkLst>
        </pc:spChg>
        <pc:spChg chg="add del mod">
          <ac:chgData name="増本 雄斗" userId="c33bc751-cd93-45c0-ad15-94131cb6fb34" providerId="ADAL" clId="{257A5524-15F4-3548-A109-91A88C839CE5}" dt="2019-11-13T09:13:39.148" v="5383"/>
          <ac:spMkLst>
            <pc:docMk/>
            <pc:sldMk cId="1894109844" sldId="285"/>
            <ac:spMk id="43" creationId="{A22718F3-CC30-2E49-87C5-DBE25E2F4F67}"/>
          </ac:spMkLst>
        </pc:spChg>
        <pc:spChg chg="add del mod">
          <ac:chgData name="増本 雄斗" userId="c33bc751-cd93-45c0-ad15-94131cb6fb34" providerId="ADAL" clId="{257A5524-15F4-3548-A109-91A88C839CE5}" dt="2019-11-13T09:13:39.148" v="5383"/>
          <ac:spMkLst>
            <pc:docMk/>
            <pc:sldMk cId="1894109844" sldId="285"/>
            <ac:spMk id="44" creationId="{CE5251F0-EEEF-7D46-B040-F39975F471F8}"/>
          </ac:spMkLst>
        </pc:spChg>
        <pc:spChg chg="add del mod">
          <ac:chgData name="増本 雄斗" userId="c33bc751-cd93-45c0-ad15-94131cb6fb34" providerId="ADAL" clId="{257A5524-15F4-3548-A109-91A88C839CE5}" dt="2019-11-13T09:13:39.148" v="5383"/>
          <ac:spMkLst>
            <pc:docMk/>
            <pc:sldMk cId="1894109844" sldId="285"/>
            <ac:spMk id="48" creationId="{1C37E24F-1B03-3448-8262-FD08B7D5C3FE}"/>
          </ac:spMkLst>
        </pc:spChg>
        <pc:spChg chg="add del mod">
          <ac:chgData name="増本 雄斗" userId="c33bc751-cd93-45c0-ad15-94131cb6fb34" providerId="ADAL" clId="{257A5524-15F4-3548-A109-91A88C839CE5}" dt="2019-11-13T09:13:39.148" v="5383"/>
          <ac:spMkLst>
            <pc:docMk/>
            <pc:sldMk cId="1894109844" sldId="285"/>
            <ac:spMk id="49" creationId="{64EA0528-A092-1645-9A5D-E8D5890CFEAA}"/>
          </ac:spMkLst>
        </pc:spChg>
        <pc:grpChg chg="add">
          <ac:chgData name="増本 雄斗" userId="c33bc751-cd93-45c0-ad15-94131cb6fb34" providerId="ADAL" clId="{257A5524-15F4-3548-A109-91A88C839CE5}" dt="2019-11-13T08:23:30.598" v="4262"/>
          <ac:grpSpMkLst>
            <pc:docMk/>
            <pc:sldMk cId="1894109844" sldId="285"/>
            <ac:grpSpMk id="7" creationId="{6B0E18AC-FC64-6949-B726-4E600E0EB063}"/>
          </ac:grpSpMkLst>
        </pc:grpChg>
        <pc:grpChg chg="add del mod">
          <ac:chgData name="増本 雄斗" userId="c33bc751-cd93-45c0-ad15-94131cb6fb34" providerId="ADAL" clId="{257A5524-15F4-3548-A109-91A88C839CE5}" dt="2019-11-13T09:13:33.830" v="5378" actId="478"/>
          <ac:grpSpMkLst>
            <pc:docMk/>
            <pc:sldMk cId="1894109844" sldId="285"/>
            <ac:grpSpMk id="15" creationId="{F0C540CD-A6D2-FF42-B7C2-8BD997715F7F}"/>
          </ac:grpSpMkLst>
        </pc:grpChg>
        <pc:grpChg chg="add del mod">
          <ac:chgData name="増本 雄斗" userId="c33bc751-cd93-45c0-ad15-94131cb6fb34" providerId="ADAL" clId="{257A5524-15F4-3548-A109-91A88C839CE5}" dt="2019-11-13T09:13:39.148" v="5383"/>
          <ac:grpSpMkLst>
            <pc:docMk/>
            <pc:sldMk cId="1894109844" sldId="285"/>
            <ac:grpSpMk id="45" creationId="{E94CC216-E2E6-4540-9122-99B13189DE58}"/>
          </ac:grpSpMkLst>
        </pc:grpChg>
        <pc:picChg chg="add">
          <ac:chgData name="増本 雄斗" userId="c33bc751-cd93-45c0-ad15-94131cb6fb34" providerId="ADAL" clId="{257A5524-15F4-3548-A109-91A88C839CE5}" dt="2019-11-13T08:23:30.598" v="4262"/>
          <ac:picMkLst>
            <pc:docMk/>
            <pc:sldMk cId="1894109844" sldId="285"/>
            <ac:picMk id="30" creationId="{3CAD071E-B5AA-1445-94E1-C0B3CDF24CAD}"/>
          </ac:picMkLst>
        </pc:picChg>
      </pc:sldChg>
      <pc:sldChg chg="addSp delSp modSp add">
        <pc:chgData name="増本 雄斗" userId="c33bc751-cd93-45c0-ad15-94131cb6fb34" providerId="ADAL" clId="{257A5524-15F4-3548-A109-91A88C839CE5}" dt="2019-11-14T06:42:07.848" v="5958" actId="20577"/>
        <pc:sldMkLst>
          <pc:docMk/>
          <pc:sldMk cId="4018239170" sldId="287"/>
        </pc:sldMkLst>
        <pc:spChg chg="add del mod">
          <ac:chgData name="増本 雄斗" userId="c33bc751-cd93-45c0-ad15-94131cb6fb34" providerId="ADAL" clId="{257A5524-15F4-3548-A109-91A88C839CE5}" dt="2019-11-14T06:11:22.608" v="5939" actId="478"/>
          <ac:spMkLst>
            <pc:docMk/>
            <pc:sldMk cId="4018239170" sldId="287"/>
            <ac:spMk id="2" creationId="{27A9B9E8-214B-074E-A243-B510C15C4D34}"/>
          </ac:spMkLst>
        </pc:spChg>
        <pc:spChg chg="del">
          <ac:chgData name="増本 雄斗" userId="c33bc751-cd93-45c0-ad15-94131cb6fb34" providerId="ADAL" clId="{257A5524-15F4-3548-A109-91A88C839CE5}" dt="2019-11-14T05:19:13.073" v="5868" actId="478"/>
          <ac:spMkLst>
            <pc:docMk/>
            <pc:sldMk cId="4018239170" sldId="287"/>
            <ac:spMk id="6" creationId="{EB38DAC9-546A-9E43-B49A-5C7015DF04EE}"/>
          </ac:spMkLst>
        </pc:spChg>
        <pc:spChg chg="del">
          <ac:chgData name="増本 雄斗" userId="c33bc751-cd93-45c0-ad15-94131cb6fb34" providerId="ADAL" clId="{257A5524-15F4-3548-A109-91A88C839CE5}" dt="2019-11-14T05:19:13.073" v="5868" actId="478"/>
          <ac:spMkLst>
            <pc:docMk/>
            <pc:sldMk cId="4018239170" sldId="287"/>
            <ac:spMk id="29" creationId="{AEF27D0C-3873-6544-860E-1B62B015F6C5}"/>
          </ac:spMkLst>
        </pc:spChg>
        <pc:spChg chg="del">
          <ac:chgData name="増本 雄斗" userId="c33bc751-cd93-45c0-ad15-94131cb6fb34" providerId="ADAL" clId="{257A5524-15F4-3548-A109-91A88C839CE5}" dt="2019-11-14T05:19:13.073" v="5868" actId="478"/>
          <ac:spMkLst>
            <pc:docMk/>
            <pc:sldMk cId="4018239170" sldId="287"/>
            <ac:spMk id="31" creationId="{20F3F870-6467-8F48-8787-66BA9159C511}"/>
          </ac:spMkLst>
        </pc:spChg>
        <pc:spChg chg="mod">
          <ac:chgData name="増本 雄斗" userId="c33bc751-cd93-45c0-ad15-94131cb6fb34" providerId="ADAL" clId="{257A5524-15F4-3548-A109-91A88C839CE5}" dt="2019-11-14T05:37:20.021" v="5890" actId="255"/>
          <ac:spMkLst>
            <pc:docMk/>
            <pc:sldMk cId="4018239170" sldId="287"/>
            <ac:spMk id="32" creationId="{346EBB32-73BD-4A9D-95CD-6440B2FFEA54}"/>
          </ac:spMkLst>
        </pc:spChg>
        <pc:spChg chg="del">
          <ac:chgData name="増本 雄斗" userId="c33bc751-cd93-45c0-ad15-94131cb6fb34" providerId="ADAL" clId="{257A5524-15F4-3548-A109-91A88C839CE5}" dt="2019-11-14T05:19:13.073" v="5868" actId="478"/>
          <ac:spMkLst>
            <pc:docMk/>
            <pc:sldMk cId="4018239170" sldId="287"/>
            <ac:spMk id="33" creationId="{251CA305-851D-2C48-8C0B-C7495DC6652A}"/>
          </ac:spMkLst>
        </pc:spChg>
        <pc:spChg chg="del">
          <ac:chgData name="増本 雄斗" userId="c33bc751-cd93-45c0-ad15-94131cb6fb34" providerId="ADAL" clId="{257A5524-15F4-3548-A109-91A88C839CE5}" dt="2019-11-14T05:19:13.073" v="5868" actId="478"/>
          <ac:spMkLst>
            <pc:docMk/>
            <pc:sldMk cId="4018239170" sldId="287"/>
            <ac:spMk id="35" creationId="{FEC95F53-F3BE-B54F-81BE-057F1021A8F9}"/>
          </ac:spMkLst>
        </pc:spChg>
        <pc:spChg chg="del">
          <ac:chgData name="増本 雄斗" userId="c33bc751-cd93-45c0-ad15-94131cb6fb34" providerId="ADAL" clId="{257A5524-15F4-3548-A109-91A88C839CE5}" dt="2019-11-14T05:19:13.073" v="5868" actId="478"/>
          <ac:spMkLst>
            <pc:docMk/>
            <pc:sldMk cId="4018239170" sldId="287"/>
            <ac:spMk id="36" creationId="{FFC56A75-9B9D-CB49-B42F-0A0FFE31BD93}"/>
          </ac:spMkLst>
        </pc:spChg>
        <pc:spChg chg="del">
          <ac:chgData name="増本 雄斗" userId="c33bc751-cd93-45c0-ad15-94131cb6fb34" providerId="ADAL" clId="{257A5524-15F4-3548-A109-91A88C839CE5}" dt="2019-11-14T05:19:13.073" v="5868" actId="478"/>
          <ac:spMkLst>
            <pc:docMk/>
            <pc:sldMk cId="4018239170" sldId="287"/>
            <ac:spMk id="37" creationId="{DCF0C7C3-CE37-C44D-965E-4AE6534C3D01}"/>
          </ac:spMkLst>
        </pc:spChg>
        <pc:spChg chg="mod">
          <ac:chgData name="増本 雄斗" userId="c33bc751-cd93-45c0-ad15-94131cb6fb34" providerId="ADAL" clId="{257A5524-15F4-3548-A109-91A88C839CE5}" dt="2019-11-14T06:11:27.920" v="5943" actId="20577"/>
          <ac:spMkLst>
            <pc:docMk/>
            <pc:sldMk cId="4018239170" sldId="287"/>
            <ac:spMk id="38" creationId="{2EC2E870-832D-F04D-B1CF-C3780C960B8D}"/>
          </ac:spMkLst>
        </pc:spChg>
        <pc:spChg chg="add mod topLvl">
          <ac:chgData name="増本 雄斗" userId="c33bc751-cd93-45c0-ad15-94131cb6fb34" providerId="ADAL" clId="{257A5524-15F4-3548-A109-91A88C839CE5}" dt="2019-11-14T06:42:07.848" v="5958" actId="20577"/>
          <ac:spMkLst>
            <pc:docMk/>
            <pc:sldMk cId="4018239170" sldId="287"/>
            <ac:spMk id="40" creationId="{A03AF6B3-2216-4181-9C05-C7355DD65D2E}"/>
          </ac:spMkLst>
        </pc:spChg>
        <pc:spChg chg="mod">
          <ac:chgData name="増本 雄斗" userId="c33bc751-cd93-45c0-ad15-94131cb6fb34" providerId="ADAL" clId="{257A5524-15F4-3548-A109-91A88C839CE5}" dt="2019-11-14T03:45:03.118" v="5673" actId="20577"/>
          <ac:spMkLst>
            <pc:docMk/>
            <pc:sldMk cId="4018239170" sldId="287"/>
            <ac:spMk id="42" creationId="{0EAC0BA1-0B77-4B19-A9A4-872CA309DBB0}"/>
          </ac:spMkLst>
        </pc:spChg>
        <pc:spChg chg="add mod topLvl">
          <ac:chgData name="増本 雄斗" userId="c33bc751-cd93-45c0-ad15-94131cb6fb34" providerId="ADAL" clId="{257A5524-15F4-3548-A109-91A88C839CE5}" dt="2019-11-14T06:42:04.162" v="5957" actId="165"/>
          <ac:spMkLst>
            <pc:docMk/>
            <pc:sldMk cId="4018239170" sldId="287"/>
            <ac:spMk id="46" creationId="{8307BBCB-E061-4244-B52B-ECC17776FA90}"/>
          </ac:spMkLst>
        </pc:spChg>
        <pc:spChg chg="add mod topLvl">
          <ac:chgData name="増本 雄斗" userId="c33bc751-cd93-45c0-ad15-94131cb6fb34" providerId="ADAL" clId="{257A5524-15F4-3548-A109-91A88C839CE5}" dt="2019-11-14T06:42:04.162" v="5957" actId="165"/>
          <ac:spMkLst>
            <pc:docMk/>
            <pc:sldMk cId="4018239170" sldId="287"/>
            <ac:spMk id="47" creationId="{525E7B07-CD6B-4DA4-839D-04281C91561C}"/>
          </ac:spMkLst>
        </pc:spChg>
        <pc:spChg chg="add mod topLvl">
          <ac:chgData name="増本 雄斗" userId="c33bc751-cd93-45c0-ad15-94131cb6fb34" providerId="ADAL" clId="{257A5524-15F4-3548-A109-91A88C839CE5}" dt="2019-11-14T06:42:04.162" v="5957" actId="165"/>
          <ac:spMkLst>
            <pc:docMk/>
            <pc:sldMk cId="4018239170" sldId="287"/>
            <ac:spMk id="48" creationId="{381C6C6E-3058-4748-B535-C3D9EC7F43B6}"/>
          </ac:spMkLst>
        </pc:spChg>
        <pc:spChg chg="add mod topLvl">
          <ac:chgData name="増本 雄斗" userId="c33bc751-cd93-45c0-ad15-94131cb6fb34" providerId="ADAL" clId="{257A5524-15F4-3548-A109-91A88C839CE5}" dt="2019-11-14T06:42:04.162" v="5957" actId="165"/>
          <ac:spMkLst>
            <pc:docMk/>
            <pc:sldMk cId="4018239170" sldId="287"/>
            <ac:spMk id="53" creationId="{FF1D5019-50D3-409B-8579-25B30B0C555E}"/>
          </ac:spMkLst>
        </pc:spChg>
        <pc:spChg chg="add">
          <ac:chgData name="増本 雄斗" userId="c33bc751-cd93-45c0-ad15-94131cb6fb34" providerId="ADAL" clId="{257A5524-15F4-3548-A109-91A88C839CE5}" dt="2019-11-14T05:21:39.247" v="5884"/>
          <ac:spMkLst>
            <pc:docMk/>
            <pc:sldMk cId="4018239170" sldId="287"/>
            <ac:spMk id="55" creationId="{9A919958-3848-4A65-8C9A-B3EE8F41BCAF}"/>
          </ac:spMkLst>
        </pc:spChg>
        <pc:spChg chg="add">
          <ac:chgData name="増本 雄斗" userId="c33bc751-cd93-45c0-ad15-94131cb6fb34" providerId="ADAL" clId="{257A5524-15F4-3548-A109-91A88C839CE5}" dt="2019-11-14T05:21:39.247" v="5884"/>
          <ac:spMkLst>
            <pc:docMk/>
            <pc:sldMk cId="4018239170" sldId="287"/>
            <ac:spMk id="56" creationId="{1D1D0D1B-2967-4243-A7F5-21B276CA3339}"/>
          </ac:spMkLst>
        </pc:spChg>
        <pc:spChg chg="add">
          <ac:chgData name="増本 雄斗" userId="c33bc751-cd93-45c0-ad15-94131cb6fb34" providerId="ADAL" clId="{257A5524-15F4-3548-A109-91A88C839CE5}" dt="2019-11-14T05:21:39.247" v="5884"/>
          <ac:spMkLst>
            <pc:docMk/>
            <pc:sldMk cId="4018239170" sldId="287"/>
            <ac:spMk id="57" creationId="{9B34DF5E-1649-4023-BD7A-FD1E68192C6D}"/>
          </ac:spMkLst>
        </pc:spChg>
        <pc:spChg chg="add">
          <ac:chgData name="増本 雄斗" userId="c33bc751-cd93-45c0-ad15-94131cb6fb34" providerId="ADAL" clId="{257A5524-15F4-3548-A109-91A88C839CE5}" dt="2019-11-14T05:21:39.247" v="5884"/>
          <ac:spMkLst>
            <pc:docMk/>
            <pc:sldMk cId="4018239170" sldId="287"/>
            <ac:spMk id="58" creationId="{E2E2BB58-BCB8-4C47-B46E-51310C188181}"/>
          </ac:spMkLst>
        </pc:spChg>
        <pc:spChg chg="add">
          <ac:chgData name="増本 雄斗" userId="c33bc751-cd93-45c0-ad15-94131cb6fb34" providerId="ADAL" clId="{257A5524-15F4-3548-A109-91A88C839CE5}" dt="2019-11-14T05:21:39.247" v="5884"/>
          <ac:spMkLst>
            <pc:docMk/>
            <pc:sldMk cId="4018239170" sldId="287"/>
            <ac:spMk id="59" creationId="{7EEF95AE-4F89-4E9E-A163-7B0ADF56BECC}"/>
          </ac:spMkLst>
        </pc:spChg>
        <pc:spChg chg="add">
          <ac:chgData name="増本 雄斗" userId="c33bc751-cd93-45c0-ad15-94131cb6fb34" providerId="ADAL" clId="{257A5524-15F4-3548-A109-91A88C839CE5}" dt="2019-11-14T05:21:39.247" v="5884"/>
          <ac:spMkLst>
            <pc:docMk/>
            <pc:sldMk cId="4018239170" sldId="287"/>
            <ac:spMk id="60" creationId="{3961E6CC-578F-41A2-B62F-67F7CAF8D742}"/>
          </ac:spMkLst>
        </pc:spChg>
        <pc:spChg chg="add">
          <ac:chgData name="増本 雄斗" userId="c33bc751-cd93-45c0-ad15-94131cb6fb34" providerId="ADAL" clId="{257A5524-15F4-3548-A109-91A88C839CE5}" dt="2019-11-14T05:21:39.247" v="5884"/>
          <ac:spMkLst>
            <pc:docMk/>
            <pc:sldMk cId="4018239170" sldId="287"/>
            <ac:spMk id="61" creationId="{F66AF14E-7328-4A2B-A7BB-4E342CC4E111}"/>
          </ac:spMkLst>
        </pc:spChg>
        <pc:spChg chg="add">
          <ac:chgData name="増本 雄斗" userId="c33bc751-cd93-45c0-ad15-94131cb6fb34" providerId="ADAL" clId="{257A5524-15F4-3548-A109-91A88C839CE5}" dt="2019-11-14T05:21:39.247" v="5884"/>
          <ac:spMkLst>
            <pc:docMk/>
            <pc:sldMk cId="4018239170" sldId="287"/>
            <ac:spMk id="62" creationId="{B53E285C-067E-4500-96F6-C2C5ED42242F}"/>
          </ac:spMkLst>
        </pc:spChg>
        <pc:spChg chg="add">
          <ac:chgData name="増本 雄斗" userId="c33bc751-cd93-45c0-ad15-94131cb6fb34" providerId="ADAL" clId="{257A5524-15F4-3548-A109-91A88C839CE5}" dt="2019-11-14T05:21:39.247" v="5884"/>
          <ac:spMkLst>
            <pc:docMk/>
            <pc:sldMk cId="4018239170" sldId="287"/>
            <ac:spMk id="63" creationId="{0AB25537-FF48-43DD-A61E-0684134AA05D}"/>
          </ac:spMkLst>
        </pc:spChg>
        <pc:spChg chg="add">
          <ac:chgData name="増本 雄斗" userId="c33bc751-cd93-45c0-ad15-94131cb6fb34" providerId="ADAL" clId="{257A5524-15F4-3548-A109-91A88C839CE5}" dt="2019-11-14T05:21:39.247" v="5884"/>
          <ac:spMkLst>
            <pc:docMk/>
            <pc:sldMk cId="4018239170" sldId="287"/>
            <ac:spMk id="64" creationId="{F21AEB67-EBE0-415F-A8B6-4A96307D8DB3}"/>
          </ac:spMkLst>
        </pc:spChg>
        <pc:spChg chg="add">
          <ac:chgData name="増本 雄斗" userId="c33bc751-cd93-45c0-ad15-94131cb6fb34" providerId="ADAL" clId="{257A5524-15F4-3548-A109-91A88C839CE5}" dt="2019-11-14T05:21:39.247" v="5884"/>
          <ac:spMkLst>
            <pc:docMk/>
            <pc:sldMk cId="4018239170" sldId="287"/>
            <ac:spMk id="65" creationId="{A17D8F1B-33BC-4DD2-9C0C-4FBDA039E541}"/>
          </ac:spMkLst>
        </pc:spChg>
        <pc:spChg chg="add">
          <ac:chgData name="増本 雄斗" userId="c33bc751-cd93-45c0-ad15-94131cb6fb34" providerId="ADAL" clId="{257A5524-15F4-3548-A109-91A88C839CE5}" dt="2019-11-14T05:21:39.247" v="5884"/>
          <ac:spMkLst>
            <pc:docMk/>
            <pc:sldMk cId="4018239170" sldId="287"/>
            <ac:spMk id="66" creationId="{D7394D8F-7806-4094-AF46-800215312AFD}"/>
          </ac:spMkLst>
        </pc:spChg>
        <pc:spChg chg="add">
          <ac:chgData name="増本 雄斗" userId="c33bc751-cd93-45c0-ad15-94131cb6fb34" providerId="ADAL" clId="{257A5524-15F4-3548-A109-91A88C839CE5}" dt="2019-11-14T05:21:39.247" v="5884"/>
          <ac:spMkLst>
            <pc:docMk/>
            <pc:sldMk cId="4018239170" sldId="287"/>
            <ac:spMk id="67" creationId="{620E1F05-45A2-4DBA-8548-7007BB6C39DF}"/>
          </ac:spMkLst>
        </pc:spChg>
        <pc:spChg chg="add">
          <ac:chgData name="増本 雄斗" userId="c33bc751-cd93-45c0-ad15-94131cb6fb34" providerId="ADAL" clId="{257A5524-15F4-3548-A109-91A88C839CE5}" dt="2019-11-14T05:21:39.247" v="5884"/>
          <ac:spMkLst>
            <pc:docMk/>
            <pc:sldMk cId="4018239170" sldId="287"/>
            <ac:spMk id="68" creationId="{D67936F5-8017-46BF-8AAB-24572D8235B4}"/>
          </ac:spMkLst>
        </pc:spChg>
        <pc:spChg chg="add">
          <ac:chgData name="増本 雄斗" userId="c33bc751-cd93-45c0-ad15-94131cb6fb34" providerId="ADAL" clId="{257A5524-15F4-3548-A109-91A88C839CE5}" dt="2019-11-14T05:21:39.247" v="5884"/>
          <ac:spMkLst>
            <pc:docMk/>
            <pc:sldMk cId="4018239170" sldId="287"/>
            <ac:spMk id="70" creationId="{D52A7018-0875-4E5F-A4E5-1D730E1FCA3B}"/>
          </ac:spMkLst>
        </pc:spChg>
        <pc:spChg chg="add">
          <ac:chgData name="増本 雄斗" userId="c33bc751-cd93-45c0-ad15-94131cb6fb34" providerId="ADAL" clId="{257A5524-15F4-3548-A109-91A88C839CE5}" dt="2019-11-14T05:21:39.247" v="5884"/>
          <ac:spMkLst>
            <pc:docMk/>
            <pc:sldMk cId="4018239170" sldId="287"/>
            <ac:spMk id="71" creationId="{D84DC92A-47B1-4C37-89AB-4E477DECC556}"/>
          </ac:spMkLst>
        </pc:spChg>
        <pc:spChg chg="add">
          <ac:chgData name="増本 雄斗" userId="c33bc751-cd93-45c0-ad15-94131cb6fb34" providerId="ADAL" clId="{257A5524-15F4-3548-A109-91A88C839CE5}" dt="2019-11-14T05:21:39.247" v="5884"/>
          <ac:spMkLst>
            <pc:docMk/>
            <pc:sldMk cId="4018239170" sldId="287"/>
            <ac:spMk id="72" creationId="{3AAF1971-3093-4B72-A8F4-E6C9F375BFF2}"/>
          </ac:spMkLst>
        </pc:spChg>
        <pc:spChg chg="add">
          <ac:chgData name="増本 雄斗" userId="c33bc751-cd93-45c0-ad15-94131cb6fb34" providerId="ADAL" clId="{257A5524-15F4-3548-A109-91A88C839CE5}" dt="2019-11-14T05:21:39.247" v="5884"/>
          <ac:spMkLst>
            <pc:docMk/>
            <pc:sldMk cId="4018239170" sldId="287"/>
            <ac:spMk id="73" creationId="{B87F5779-F459-453F-A2F3-BD0D6BBCC7AD}"/>
          </ac:spMkLst>
        </pc:spChg>
        <pc:spChg chg="add">
          <ac:chgData name="増本 雄斗" userId="c33bc751-cd93-45c0-ad15-94131cb6fb34" providerId="ADAL" clId="{257A5524-15F4-3548-A109-91A88C839CE5}" dt="2019-11-14T05:21:39.247" v="5884"/>
          <ac:spMkLst>
            <pc:docMk/>
            <pc:sldMk cId="4018239170" sldId="287"/>
            <ac:spMk id="74" creationId="{4CF0A071-5122-4BE6-B268-7FC89FBB18CD}"/>
          </ac:spMkLst>
        </pc:spChg>
        <pc:spChg chg="add">
          <ac:chgData name="増本 雄斗" userId="c33bc751-cd93-45c0-ad15-94131cb6fb34" providerId="ADAL" clId="{257A5524-15F4-3548-A109-91A88C839CE5}" dt="2019-11-14T05:21:39.247" v="5884"/>
          <ac:spMkLst>
            <pc:docMk/>
            <pc:sldMk cId="4018239170" sldId="287"/>
            <ac:spMk id="75" creationId="{88B430DA-B96A-48BB-B728-6876A69FC404}"/>
          </ac:spMkLst>
        </pc:spChg>
        <pc:spChg chg="add">
          <ac:chgData name="増本 雄斗" userId="c33bc751-cd93-45c0-ad15-94131cb6fb34" providerId="ADAL" clId="{257A5524-15F4-3548-A109-91A88C839CE5}" dt="2019-11-14T05:21:39.247" v="5884"/>
          <ac:spMkLst>
            <pc:docMk/>
            <pc:sldMk cId="4018239170" sldId="287"/>
            <ac:spMk id="76" creationId="{7D74EBD1-CE97-4E2E-9916-A807726D7106}"/>
          </ac:spMkLst>
        </pc:spChg>
        <pc:spChg chg="add">
          <ac:chgData name="増本 雄斗" userId="c33bc751-cd93-45c0-ad15-94131cb6fb34" providerId="ADAL" clId="{257A5524-15F4-3548-A109-91A88C839CE5}" dt="2019-11-14T05:21:39.247" v="5884"/>
          <ac:spMkLst>
            <pc:docMk/>
            <pc:sldMk cId="4018239170" sldId="287"/>
            <ac:spMk id="77" creationId="{0E9C37E9-DAA7-45F0-8B18-8CEC105A1FD1}"/>
          </ac:spMkLst>
        </pc:spChg>
        <pc:spChg chg="add">
          <ac:chgData name="増本 雄斗" userId="c33bc751-cd93-45c0-ad15-94131cb6fb34" providerId="ADAL" clId="{257A5524-15F4-3548-A109-91A88C839CE5}" dt="2019-11-14T05:21:39.247" v="5884"/>
          <ac:spMkLst>
            <pc:docMk/>
            <pc:sldMk cId="4018239170" sldId="287"/>
            <ac:spMk id="78" creationId="{2326CB48-23C9-4423-9CD3-A64971B009A3}"/>
          </ac:spMkLst>
        </pc:spChg>
        <pc:spChg chg="add">
          <ac:chgData name="増本 雄斗" userId="c33bc751-cd93-45c0-ad15-94131cb6fb34" providerId="ADAL" clId="{257A5524-15F4-3548-A109-91A88C839CE5}" dt="2019-11-14T05:21:39.247" v="5884"/>
          <ac:spMkLst>
            <pc:docMk/>
            <pc:sldMk cId="4018239170" sldId="287"/>
            <ac:spMk id="79" creationId="{F2CA578B-E08A-49B8-AC28-79B587C0C5A6}"/>
          </ac:spMkLst>
        </pc:spChg>
        <pc:spChg chg="add">
          <ac:chgData name="増本 雄斗" userId="c33bc751-cd93-45c0-ad15-94131cb6fb34" providerId="ADAL" clId="{257A5524-15F4-3548-A109-91A88C839CE5}" dt="2019-11-14T05:21:39.247" v="5884"/>
          <ac:spMkLst>
            <pc:docMk/>
            <pc:sldMk cId="4018239170" sldId="287"/>
            <ac:spMk id="80" creationId="{23E9907B-CF78-4881-86D1-E79A09F6E12F}"/>
          </ac:spMkLst>
        </pc:spChg>
        <pc:spChg chg="add">
          <ac:chgData name="増本 雄斗" userId="c33bc751-cd93-45c0-ad15-94131cb6fb34" providerId="ADAL" clId="{257A5524-15F4-3548-A109-91A88C839CE5}" dt="2019-11-14T05:21:39.247" v="5884"/>
          <ac:spMkLst>
            <pc:docMk/>
            <pc:sldMk cId="4018239170" sldId="287"/>
            <ac:spMk id="81" creationId="{E5D51346-E141-450A-818C-539E6F24EE1C}"/>
          </ac:spMkLst>
        </pc:spChg>
        <pc:spChg chg="add">
          <ac:chgData name="増本 雄斗" userId="c33bc751-cd93-45c0-ad15-94131cb6fb34" providerId="ADAL" clId="{257A5524-15F4-3548-A109-91A88C839CE5}" dt="2019-11-14T05:21:39.247" v="5884"/>
          <ac:spMkLst>
            <pc:docMk/>
            <pc:sldMk cId="4018239170" sldId="287"/>
            <ac:spMk id="82" creationId="{56826D31-051E-4351-97AA-E28D16AF3684}"/>
          </ac:spMkLst>
        </pc:spChg>
        <pc:spChg chg="add">
          <ac:chgData name="増本 雄斗" userId="c33bc751-cd93-45c0-ad15-94131cb6fb34" providerId="ADAL" clId="{257A5524-15F4-3548-A109-91A88C839CE5}" dt="2019-11-14T05:21:39.247" v="5884"/>
          <ac:spMkLst>
            <pc:docMk/>
            <pc:sldMk cId="4018239170" sldId="287"/>
            <ac:spMk id="83" creationId="{1D6FE7DE-2E5C-42E6-8232-AF1CA4C5B143}"/>
          </ac:spMkLst>
        </pc:spChg>
        <pc:spChg chg="add">
          <ac:chgData name="増本 雄斗" userId="c33bc751-cd93-45c0-ad15-94131cb6fb34" providerId="ADAL" clId="{257A5524-15F4-3548-A109-91A88C839CE5}" dt="2019-11-14T05:21:39.247" v="5884"/>
          <ac:spMkLst>
            <pc:docMk/>
            <pc:sldMk cId="4018239170" sldId="287"/>
            <ac:spMk id="84" creationId="{B33B06C3-6340-4A2B-8C4C-FBF2274E386B}"/>
          </ac:spMkLst>
        </pc:spChg>
        <pc:spChg chg="add">
          <ac:chgData name="増本 雄斗" userId="c33bc751-cd93-45c0-ad15-94131cb6fb34" providerId="ADAL" clId="{257A5524-15F4-3548-A109-91A88C839CE5}" dt="2019-11-14T05:21:39.247" v="5884"/>
          <ac:spMkLst>
            <pc:docMk/>
            <pc:sldMk cId="4018239170" sldId="287"/>
            <ac:spMk id="85" creationId="{46F37FFE-EDFF-4523-B527-C07314396009}"/>
          </ac:spMkLst>
        </pc:spChg>
        <pc:spChg chg="add">
          <ac:chgData name="増本 雄斗" userId="c33bc751-cd93-45c0-ad15-94131cb6fb34" providerId="ADAL" clId="{257A5524-15F4-3548-A109-91A88C839CE5}" dt="2019-11-14T05:21:39.247" v="5884"/>
          <ac:spMkLst>
            <pc:docMk/>
            <pc:sldMk cId="4018239170" sldId="287"/>
            <ac:spMk id="86" creationId="{4E8F605F-F9BF-4DD4-A45D-A90D2E581DEB}"/>
          </ac:spMkLst>
        </pc:spChg>
        <pc:spChg chg="add">
          <ac:chgData name="増本 雄斗" userId="c33bc751-cd93-45c0-ad15-94131cb6fb34" providerId="ADAL" clId="{257A5524-15F4-3548-A109-91A88C839CE5}" dt="2019-11-14T05:21:39.247" v="5884"/>
          <ac:spMkLst>
            <pc:docMk/>
            <pc:sldMk cId="4018239170" sldId="287"/>
            <ac:spMk id="87" creationId="{8C41B1A2-B4FF-4EBC-8811-15BC3062AA49}"/>
          </ac:spMkLst>
        </pc:spChg>
        <pc:spChg chg="add">
          <ac:chgData name="増本 雄斗" userId="c33bc751-cd93-45c0-ad15-94131cb6fb34" providerId="ADAL" clId="{257A5524-15F4-3548-A109-91A88C839CE5}" dt="2019-11-14T05:21:39.247" v="5884"/>
          <ac:spMkLst>
            <pc:docMk/>
            <pc:sldMk cId="4018239170" sldId="287"/>
            <ac:spMk id="88" creationId="{5D4519F6-2EA7-4451-9682-93A2D7A018E6}"/>
          </ac:spMkLst>
        </pc:spChg>
        <pc:spChg chg="add">
          <ac:chgData name="増本 雄斗" userId="c33bc751-cd93-45c0-ad15-94131cb6fb34" providerId="ADAL" clId="{257A5524-15F4-3548-A109-91A88C839CE5}" dt="2019-11-14T05:21:39.247" v="5884"/>
          <ac:spMkLst>
            <pc:docMk/>
            <pc:sldMk cId="4018239170" sldId="287"/>
            <ac:spMk id="89" creationId="{F496CC7A-98C5-4EEA-AD98-FA72E6F2787A}"/>
          </ac:spMkLst>
        </pc:spChg>
        <pc:spChg chg="add">
          <ac:chgData name="増本 雄斗" userId="c33bc751-cd93-45c0-ad15-94131cb6fb34" providerId="ADAL" clId="{257A5524-15F4-3548-A109-91A88C839CE5}" dt="2019-11-14T05:21:39.247" v="5884"/>
          <ac:spMkLst>
            <pc:docMk/>
            <pc:sldMk cId="4018239170" sldId="287"/>
            <ac:spMk id="90" creationId="{C41242CA-C584-4C84-B1F8-C3A90FCCEE14}"/>
          </ac:spMkLst>
        </pc:spChg>
        <pc:spChg chg="add">
          <ac:chgData name="増本 雄斗" userId="c33bc751-cd93-45c0-ad15-94131cb6fb34" providerId="ADAL" clId="{257A5524-15F4-3548-A109-91A88C839CE5}" dt="2019-11-14T05:21:39.247" v="5884"/>
          <ac:spMkLst>
            <pc:docMk/>
            <pc:sldMk cId="4018239170" sldId="287"/>
            <ac:spMk id="91" creationId="{C63DADA6-6648-43C8-A3C2-ED299C493B91}"/>
          </ac:spMkLst>
        </pc:spChg>
        <pc:spChg chg="add">
          <ac:chgData name="増本 雄斗" userId="c33bc751-cd93-45c0-ad15-94131cb6fb34" providerId="ADAL" clId="{257A5524-15F4-3548-A109-91A88C839CE5}" dt="2019-11-14T05:21:39.247" v="5884"/>
          <ac:spMkLst>
            <pc:docMk/>
            <pc:sldMk cId="4018239170" sldId="287"/>
            <ac:spMk id="92" creationId="{0DD88FF4-C8A5-455A-98BA-112D574DE2F4}"/>
          </ac:spMkLst>
        </pc:spChg>
        <pc:spChg chg="add">
          <ac:chgData name="増本 雄斗" userId="c33bc751-cd93-45c0-ad15-94131cb6fb34" providerId="ADAL" clId="{257A5524-15F4-3548-A109-91A88C839CE5}" dt="2019-11-14T05:21:39.247" v="5884"/>
          <ac:spMkLst>
            <pc:docMk/>
            <pc:sldMk cId="4018239170" sldId="287"/>
            <ac:spMk id="93" creationId="{2D0C6104-0B5B-4BE4-998B-82323BBDBDC8}"/>
          </ac:spMkLst>
        </pc:spChg>
        <pc:spChg chg="add">
          <ac:chgData name="増本 雄斗" userId="c33bc751-cd93-45c0-ad15-94131cb6fb34" providerId="ADAL" clId="{257A5524-15F4-3548-A109-91A88C839CE5}" dt="2019-11-14T05:21:39.247" v="5884"/>
          <ac:spMkLst>
            <pc:docMk/>
            <pc:sldMk cId="4018239170" sldId="287"/>
            <ac:spMk id="94" creationId="{1AE696C4-302B-4627-879F-535D073CEB8D}"/>
          </ac:spMkLst>
        </pc:spChg>
        <pc:spChg chg="add">
          <ac:chgData name="増本 雄斗" userId="c33bc751-cd93-45c0-ad15-94131cb6fb34" providerId="ADAL" clId="{257A5524-15F4-3548-A109-91A88C839CE5}" dt="2019-11-14T05:21:39.247" v="5884"/>
          <ac:spMkLst>
            <pc:docMk/>
            <pc:sldMk cId="4018239170" sldId="287"/>
            <ac:spMk id="95" creationId="{9140F8CC-7A7C-454B-B52E-4E06B8E62B1E}"/>
          </ac:spMkLst>
        </pc:spChg>
        <pc:spChg chg="add del">
          <ac:chgData name="増本 雄斗" userId="c33bc751-cd93-45c0-ad15-94131cb6fb34" providerId="ADAL" clId="{257A5524-15F4-3548-A109-91A88C839CE5}" dt="2019-11-14T06:20:41.352" v="5947"/>
          <ac:spMkLst>
            <pc:docMk/>
            <pc:sldMk cId="4018239170" sldId="287"/>
            <ac:spMk id="96" creationId="{B83C89DD-A05B-884B-BD93-CA95DE663995}"/>
          </ac:spMkLst>
        </pc:spChg>
        <pc:spChg chg="add del">
          <ac:chgData name="増本 雄斗" userId="c33bc751-cd93-45c0-ad15-94131cb6fb34" providerId="ADAL" clId="{257A5524-15F4-3548-A109-91A88C839CE5}" dt="2019-11-14T06:21:32.787" v="5949"/>
          <ac:spMkLst>
            <pc:docMk/>
            <pc:sldMk cId="4018239170" sldId="287"/>
            <ac:spMk id="97" creationId="{32F28CA2-90CA-8845-90BA-72F841EDEE37}"/>
          </ac:spMkLst>
        </pc:spChg>
        <pc:spChg chg="add del">
          <ac:chgData name="増本 雄斗" userId="c33bc751-cd93-45c0-ad15-94131cb6fb34" providerId="ADAL" clId="{257A5524-15F4-3548-A109-91A88C839CE5}" dt="2019-11-14T06:22:04.411" v="5953"/>
          <ac:spMkLst>
            <pc:docMk/>
            <pc:sldMk cId="4018239170" sldId="287"/>
            <ac:spMk id="98" creationId="{711A4E29-2677-964F-8D40-F6F1363698A3}"/>
          </ac:spMkLst>
        </pc:spChg>
        <pc:spChg chg="add del">
          <ac:chgData name="増本 雄斗" userId="c33bc751-cd93-45c0-ad15-94131cb6fb34" providerId="ADAL" clId="{257A5524-15F4-3548-A109-91A88C839CE5}" dt="2019-11-14T06:22:04.411" v="5953"/>
          <ac:spMkLst>
            <pc:docMk/>
            <pc:sldMk cId="4018239170" sldId="287"/>
            <ac:spMk id="99" creationId="{04C33A44-706E-1B4F-8B4B-4A36AF77BB97}"/>
          </ac:spMkLst>
        </pc:spChg>
        <pc:spChg chg="add">
          <ac:chgData name="増本 雄斗" userId="c33bc751-cd93-45c0-ad15-94131cb6fb34" providerId="ADAL" clId="{257A5524-15F4-3548-A109-91A88C839CE5}" dt="2019-11-14T06:22:04.471" v="5954"/>
          <ac:spMkLst>
            <pc:docMk/>
            <pc:sldMk cId="4018239170" sldId="287"/>
            <ac:spMk id="100" creationId="{3D642A75-A135-C744-AF05-9603902EA17A}"/>
          </ac:spMkLst>
        </pc:spChg>
        <pc:spChg chg="add mod">
          <ac:chgData name="増本 雄斗" userId="c33bc751-cd93-45c0-ad15-94131cb6fb34" providerId="ADAL" clId="{257A5524-15F4-3548-A109-91A88C839CE5}" dt="2019-11-14T06:22:12.931" v="5956" actId="1076"/>
          <ac:spMkLst>
            <pc:docMk/>
            <pc:sldMk cId="4018239170" sldId="287"/>
            <ac:spMk id="101" creationId="{46C40A65-9850-D04A-A3D5-CE6E278A363F}"/>
          </ac:spMkLst>
        </pc:spChg>
        <pc:grpChg chg="del">
          <ac:chgData name="増本 雄斗" userId="c33bc751-cd93-45c0-ad15-94131cb6fb34" providerId="ADAL" clId="{257A5524-15F4-3548-A109-91A88C839CE5}" dt="2019-11-14T05:19:13.073" v="5868" actId="478"/>
          <ac:grpSpMkLst>
            <pc:docMk/>
            <pc:sldMk cId="4018239170" sldId="287"/>
            <ac:grpSpMk id="7" creationId="{6B0E18AC-FC64-6949-B726-4E600E0EB063}"/>
          </ac:grpSpMkLst>
        </pc:grpChg>
        <pc:grpChg chg="del">
          <ac:chgData name="増本 雄斗" userId="c33bc751-cd93-45c0-ad15-94131cb6fb34" providerId="ADAL" clId="{257A5524-15F4-3548-A109-91A88C839CE5}" dt="2019-11-14T05:19:13.073" v="5868" actId="478"/>
          <ac:grpSpMkLst>
            <pc:docMk/>
            <pc:sldMk cId="4018239170" sldId="287"/>
            <ac:grpSpMk id="15" creationId="{F0C540CD-A6D2-FF42-B7C2-8BD997715F7F}"/>
          </ac:grpSpMkLst>
        </pc:grpChg>
        <pc:grpChg chg="add del mod">
          <ac:chgData name="増本 雄斗" userId="c33bc751-cd93-45c0-ad15-94131cb6fb34" providerId="ADAL" clId="{257A5524-15F4-3548-A109-91A88C839CE5}" dt="2019-11-14T06:42:04.162" v="5957" actId="165"/>
          <ac:grpSpMkLst>
            <pc:docMk/>
            <pc:sldMk cId="4018239170" sldId="287"/>
            <ac:grpSpMk id="39" creationId="{6552971F-8C7B-4B47-B5C9-561994C04DAB}"/>
          </ac:grpSpMkLst>
        </pc:grpChg>
        <pc:grpChg chg="add mod topLvl">
          <ac:chgData name="増本 雄斗" userId="c33bc751-cd93-45c0-ad15-94131cb6fb34" providerId="ADAL" clId="{257A5524-15F4-3548-A109-91A88C839CE5}" dt="2019-11-14T06:42:04.162" v="5957" actId="165"/>
          <ac:grpSpMkLst>
            <pc:docMk/>
            <pc:sldMk cId="4018239170" sldId="287"/>
            <ac:grpSpMk id="43" creationId="{C2CC20E4-DF7F-49B3-944D-3C6DC62C4927}"/>
          </ac:grpSpMkLst>
        </pc:grpChg>
        <pc:grpChg chg="add mod topLvl">
          <ac:chgData name="増本 雄斗" userId="c33bc751-cd93-45c0-ad15-94131cb6fb34" providerId="ADAL" clId="{257A5524-15F4-3548-A109-91A88C839CE5}" dt="2019-11-14T06:42:04.162" v="5957" actId="165"/>
          <ac:grpSpMkLst>
            <pc:docMk/>
            <pc:sldMk cId="4018239170" sldId="287"/>
            <ac:grpSpMk id="44" creationId="{40460723-CCAE-4501-8828-F6194BE48221}"/>
          </ac:grpSpMkLst>
        </pc:grpChg>
        <pc:grpChg chg="add mod topLvl">
          <ac:chgData name="増本 雄斗" userId="c33bc751-cd93-45c0-ad15-94131cb6fb34" providerId="ADAL" clId="{257A5524-15F4-3548-A109-91A88C839CE5}" dt="2019-11-14T06:42:04.162" v="5957" actId="165"/>
          <ac:grpSpMkLst>
            <pc:docMk/>
            <pc:sldMk cId="4018239170" sldId="287"/>
            <ac:grpSpMk id="45" creationId="{05E2A2C6-0BE4-4131-A2B8-2ACE2F69A8F1}"/>
          </ac:grpSpMkLst>
        </pc:grpChg>
        <pc:grpChg chg="add mod topLvl">
          <ac:chgData name="増本 雄斗" userId="c33bc751-cd93-45c0-ad15-94131cb6fb34" providerId="ADAL" clId="{257A5524-15F4-3548-A109-91A88C839CE5}" dt="2019-11-14T06:42:04.162" v="5957" actId="165"/>
          <ac:grpSpMkLst>
            <pc:docMk/>
            <pc:sldMk cId="4018239170" sldId="287"/>
            <ac:grpSpMk id="49" creationId="{F5341D2D-E7B4-4212-B057-15768D6424F1}"/>
          </ac:grpSpMkLst>
        </pc:grpChg>
        <pc:grpChg chg="add mod topLvl">
          <ac:chgData name="増本 雄斗" userId="c33bc751-cd93-45c0-ad15-94131cb6fb34" providerId="ADAL" clId="{257A5524-15F4-3548-A109-91A88C839CE5}" dt="2019-11-14T06:42:04.162" v="5957" actId="165"/>
          <ac:grpSpMkLst>
            <pc:docMk/>
            <pc:sldMk cId="4018239170" sldId="287"/>
            <ac:grpSpMk id="50" creationId="{DC8D6714-F16B-4D71-8964-217E1221F834}"/>
          </ac:grpSpMkLst>
        </pc:grpChg>
        <pc:grpChg chg="add mod topLvl">
          <ac:chgData name="増本 雄斗" userId="c33bc751-cd93-45c0-ad15-94131cb6fb34" providerId="ADAL" clId="{257A5524-15F4-3548-A109-91A88C839CE5}" dt="2019-11-14T06:42:04.162" v="5957" actId="165"/>
          <ac:grpSpMkLst>
            <pc:docMk/>
            <pc:sldMk cId="4018239170" sldId="287"/>
            <ac:grpSpMk id="51" creationId="{6CD950AC-D95F-410B-BB6D-98CC1F07283B}"/>
          </ac:grpSpMkLst>
        </pc:grpChg>
        <pc:grpChg chg="add mod topLvl">
          <ac:chgData name="増本 雄斗" userId="c33bc751-cd93-45c0-ad15-94131cb6fb34" providerId="ADAL" clId="{257A5524-15F4-3548-A109-91A88C839CE5}" dt="2019-11-14T06:42:04.162" v="5957" actId="165"/>
          <ac:grpSpMkLst>
            <pc:docMk/>
            <pc:sldMk cId="4018239170" sldId="287"/>
            <ac:grpSpMk id="52" creationId="{2274EEB7-8804-4582-BFB3-43A5399A4207}"/>
          </ac:grpSpMkLst>
        </pc:grpChg>
        <pc:picChg chg="del">
          <ac:chgData name="増本 雄斗" userId="c33bc751-cd93-45c0-ad15-94131cb6fb34" providerId="ADAL" clId="{257A5524-15F4-3548-A109-91A88C839CE5}" dt="2019-11-14T05:19:13.073" v="5868" actId="478"/>
          <ac:picMkLst>
            <pc:docMk/>
            <pc:sldMk cId="4018239170" sldId="287"/>
            <ac:picMk id="30" creationId="{3CAD071E-B5AA-1445-94E1-C0B3CDF24CAD}"/>
          </ac:picMkLst>
        </pc:picChg>
        <pc:picChg chg="add mod topLvl">
          <ac:chgData name="増本 雄斗" userId="c33bc751-cd93-45c0-ad15-94131cb6fb34" providerId="ADAL" clId="{257A5524-15F4-3548-A109-91A88C839CE5}" dt="2019-11-14T06:42:04.162" v="5957" actId="165"/>
          <ac:picMkLst>
            <pc:docMk/>
            <pc:sldMk cId="4018239170" sldId="287"/>
            <ac:picMk id="41" creationId="{9B3F0DEC-C414-4615-BE2E-F96CBB40AE4F}"/>
          </ac:picMkLst>
        </pc:picChg>
        <pc:picChg chg="add mod topLvl">
          <ac:chgData name="増本 雄斗" userId="c33bc751-cd93-45c0-ad15-94131cb6fb34" providerId="ADAL" clId="{257A5524-15F4-3548-A109-91A88C839CE5}" dt="2019-11-14T06:42:04.162" v="5957" actId="165"/>
          <ac:picMkLst>
            <pc:docMk/>
            <pc:sldMk cId="4018239170" sldId="287"/>
            <ac:picMk id="54" creationId="{0F944279-C399-4F39-8FBC-3D6A8A051A6A}"/>
          </ac:picMkLst>
        </pc:picChg>
      </pc:sldChg>
      <pc:sldChg chg="addSp delSp modSp add">
        <pc:chgData name="増本 雄斗" userId="c33bc751-cd93-45c0-ad15-94131cb6fb34" providerId="ADAL" clId="{257A5524-15F4-3548-A109-91A88C839CE5}" dt="2019-11-14T07:31:02.829" v="6074" actId="403"/>
        <pc:sldMkLst>
          <pc:docMk/>
          <pc:sldMk cId="4204466555" sldId="289"/>
        </pc:sldMkLst>
        <pc:spChg chg="mod">
          <ac:chgData name="増本 雄斗" userId="c33bc751-cd93-45c0-ad15-94131cb6fb34" providerId="ADAL" clId="{257A5524-15F4-3548-A109-91A88C839CE5}" dt="2019-11-14T07:31:02.829" v="6074" actId="403"/>
          <ac:spMkLst>
            <pc:docMk/>
            <pc:sldMk cId="4204466555" sldId="289"/>
            <ac:spMk id="38" creationId="{2EC2E870-832D-F04D-B1CF-C3780C960B8D}"/>
          </ac:spMkLst>
        </pc:spChg>
        <pc:spChg chg="del">
          <ac:chgData name="増本 雄斗" userId="c33bc751-cd93-45c0-ad15-94131cb6fb34" providerId="ADAL" clId="{257A5524-15F4-3548-A109-91A88C839CE5}" dt="2019-11-14T06:42:48.237" v="5960" actId="478"/>
          <ac:spMkLst>
            <pc:docMk/>
            <pc:sldMk cId="4204466555" sldId="289"/>
            <ac:spMk id="40" creationId="{A03AF6B3-2216-4181-9C05-C7355DD65D2E}"/>
          </ac:spMkLst>
        </pc:spChg>
        <pc:spChg chg="del">
          <ac:chgData name="増本 雄斗" userId="c33bc751-cd93-45c0-ad15-94131cb6fb34" providerId="ADAL" clId="{257A5524-15F4-3548-A109-91A88C839CE5}" dt="2019-11-14T06:42:48.237" v="5960" actId="478"/>
          <ac:spMkLst>
            <pc:docMk/>
            <pc:sldMk cId="4204466555" sldId="289"/>
            <ac:spMk id="46" creationId="{8307BBCB-E061-4244-B52B-ECC17776FA90}"/>
          </ac:spMkLst>
        </pc:spChg>
        <pc:spChg chg="del">
          <ac:chgData name="増本 雄斗" userId="c33bc751-cd93-45c0-ad15-94131cb6fb34" providerId="ADAL" clId="{257A5524-15F4-3548-A109-91A88C839CE5}" dt="2019-11-14T06:42:48.237" v="5960" actId="478"/>
          <ac:spMkLst>
            <pc:docMk/>
            <pc:sldMk cId="4204466555" sldId="289"/>
            <ac:spMk id="47" creationId="{525E7B07-CD6B-4DA4-839D-04281C91561C}"/>
          </ac:spMkLst>
        </pc:spChg>
        <pc:spChg chg="del">
          <ac:chgData name="増本 雄斗" userId="c33bc751-cd93-45c0-ad15-94131cb6fb34" providerId="ADAL" clId="{257A5524-15F4-3548-A109-91A88C839CE5}" dt="2019-11-14T06:42:48.237" v="5960" actId="478"/>
          <ac:spMkLst>
            <pc:docMk/>
            <pc:sldMk cId="4204466555" sldId="289"/>
            <ac:spMk id="48" creationId="{381C6C6E-3058-4748-B535-C3D9EC7F43B6}"/>
          </ac:spMkLst>
        </pc:spChg>
        <pc:spChg chg="del">
          <ac:chgData name="増本 雄斗" userId="c33bc751-cd93-45c0-ad15-94131cb6fb34" providerId="ADAL" clId="{257A5524-15F4-3548-A109-91A88C839CE5}" dt="2019-11-14T06:42:48.237" v="5960" actId="478"/>
          <ac:spMkLst>
            <pc:docMk/>
            <pc:sldMk cId="4204466555" sldId="289"/>
            <ac:spMk id="53" creationId="{FF1D5019-50D3-409B-8579-25B30B0C555E}"/>
          </ac:spMkLst>
        </pc:spChg>
        <pc:spChg chg="add mod">
          <ac:chgData name="増本 雄斗" userId="c33bc751-cd93-45c0-ad15-94131cb6fb34" providerId="ADAL" clId="{257A5524-15F4-3548-A109-91A88C839CE5}" dt="2019-11-14T06:43:31.673" v="5963" actId="1076"/>
          <ac:spMkLst>
            <pc:docMk/>
            <pc:sldMk cId="4204466555" sldId="289"/>
            <ac:spMk id="97" creationId="{E41E071F-C9FE-48A0-802A-9D38DFF00326}"/>
          </ac:spMkLst>
        </pc:spChg>
        <pc:spChg chg="add">
          <ac:chgData name="増本 雄斗" userId="c33bc751-cd93-45c0-ad15-94131cb6fb34" providerId="ADAL" clId="{257A5524-15F4-3548-A109-91A88C839CE5}" dt="2019-11-14T06:42:49.405" v="5961"/>
          <ac:spMkLst>
            <pc:docMk/>
            <pc:sldMk cId="4204466555" sldId="289"/>
            <ac:spMk id="98" creationId="{5CA2251A-FA61-4FE6-82C9-2D24B953F0AB}"/>
          </ac:spMkLst>
        </pc:spChg>
        <pc:spChg chg="add">
          <ac:chgData name="増本 雄斗" userId="c33bc751-cd93-45c0-ad15-94131cb6fb34" providerId="ADAL" clId="{257A5524-15F4-3548-A109-91A88C839CE5}" dt="2019-11-14T06:42:49.405" v="5961"/>
          <ac:spMkLst>
            <pc:docMk/>
            <pc:sldMk cId="4204466555" sldId="289"/>
            <ac:spMk id="104" creationId="{216A71B7-7E14-44FB-B252-2A672CDDDBE0}"/>
          </ac:spMkLst>
        </pc:spChg>
        <pc:spChg chg="add">
          <ac:chgData name="増本 雄斗" userId="c33bc751-cd93-45c0-ad15-94131cb6fb34" providerId="ADAL" clId="{257A5524-15F4-3548-A109-91A88C839CE5}" dt="2019-11-14T06:42:49.405" v="5961"/>
          <ac:spMkLst>
            <pc:docMk/>
            <pc:sldMk cId="4204466555" sldId="289"/>
            <ac:spMk id="105" creationId="{8B637CFD-B70C-4581-A450-1385A91EBDE0}"/>
          </ac:spMkLst>
        </pc:spChg>
        <pc:spChg chg="add">
          <ac:chgData name="増本 雄斗" userId="c33bc751-cd93-45c0-ad15-94131cb6fb34" providerId="ADAL" clId="{257A5524-15F4-3548-A109-91A88C839CE5}" dt="2019-11-14T06:42:49.405" v="5961"/>
          <ac:spMkLst>
            <pc:docMk/>
            <pc:sldMk cId="4204466555" sldId="289"/>
            <ac:spMk id="109" creationId="{22A0068B-D516-48D9-8A95-D9FC9FE3F1E8}"/>
          </ac:spMkLst>
        </pc:spChg>
        <pc:spChg chg="add">
          <ac:chgData name="増本 雄斗" userId="c33bc751-cd93-45c0-ad15-94131cb6fb34" providerId="ADAL" clId="{257A5524-15F4-3548-A109-91A88C839CE5}" dt="2019-11-14T06:42:49.405" v="5961"/>
          <ac:spMkLst>
            <pc:docMk/>
            <pc:sldMk cId="4204466555" sldId="289"/>
            <ac:spMk id="110" creationId="{C4EB83CE-11C3-4FFD-AEE6-99AA8F1E103A}"/>
          </ac:spMkLst>
        </pc:spChg>
        <pc:spChg chg="add">
          <ac:chgData name="増本 雄斗" userId="c33bc751-cd93-45c0-ad15-94131cb6fb34" providerId="ADAL" clId="{257A5524-15F4-3548-A109-91A88C839CE5}" dt="2019-11-14T06:42:49.405" v="5961"/>
          <ac:spMkLst>
            <pc:docMk/>
            <pc:sldMk cId="4204466555" sldId="289"/>
            <ac:spMk id="111" creationId="{FFDB51E8-6F04-45AC-AEB6-B1F85B466D3D}"/>
          </ac:spMkLst>
        </pc:spChg>
        <pc:spChg chg="add">
          <ac:chgData name="増本 雄斗" userId="c33bc751-cd93-45c0-ad15-94131cb6fb34" providerId="ADAL" clId="{257A5524-15F4-3548-A109-91A88C839CE5}" dt="2019-11-14T06:42:49.405" v="5961"/>
          <ac:spMkLst>
            <pc:docMk/>
            <pc:sldMk cId="4204466555" sldId="289"/>
            <ac:spMk id="112" creationId="{A81FE8E2-B546-484E-9E7E-204163E4EF9F}"/>
          </ac:spMkLst>
        </pc:spChg>
        <pc:spChg chg="add">
          <ac:chgData name="増本 雄斗" userId="c33bc751-cd93-45c0-ad15-94131cb6fb34" providerId="ADAL" clId="{257A5524-15F4-3548-A109-91A88C839CE5}" dt="2019-11-14T06:42:49.405" v="5961"/>
          <ac:spMkLst>
            <pc:docMk/>
            <pc:sldMk cId="4204466555" sldId="289"/>
            <ac:spMk id="113" creationId="{F1CF02B3-E959-482F-80D9-7A98EAB7E6A3}"/>
          </ac:spMkLst>
        </pc:spChg>
        <pc:spChg chg="add">
          <ac:chgData name="増本 雄斗" userId="c33bc751-cd93-45c0-ad15-94131cb6fb34" providerId="ADAL" clId="{257A5524-15F4-3548-A109-91A88C839CE5}" dt="2019-11-14T06:42:49.405" v="5961"/>
          <ac:spMkLst>
            <pc:docMk/>
            <pc:sldMk cId="4204466555" sldId="289"/>
            <ac:spMk id="114" creationId="{A0B158DA-F2B5-4C94-A3A8-DCBF8078B6F1}"/>
          </ac:spMkLst>
        </pc:spChg>
        <pc:spChg chg="add">
          <ac:chgData name="増本 雄斗" userId="c33bc751-cd93-45c0-ad15-94131cb6fb34" providerId="ADAL" clId="{257A5524-15F4-3548-A109-91A88C839CE5}" dt="2019-11-14T06:42:49.405" v="5961"/>
          <ac:spMkLst>
            <pc:docMk/>
            <pc:sldMk cId="4204466555" sldId="289"/>
            <ac:spMk id="115" creationId="{E2097732-11B1-4DFB-84AA-74AA650F3B14}"/>
          </ac:spMkLst>
        </pc:spChg>
        <pc:spChg chg="add">
          <ac:chgData name="増本 雄斗" userId="c33bc751-cd93-45c0-ad15-94131cb6fb34" providerId="ADAL" clId="{257A5524-15F4-3548-A109-91A88C839CE5}" dt="2019-11-14T06:42:49.405" v="5961"/>
          <ac:spMkLst>
            <pc:docMk/>
            <pc:sldMk cId="4204466555" sldId="289"/>
            <ac:spMk id="116" creationId="{A35027F3-75D9-4403-99DF-5EF87312AC57}"/>
          </ac:spMkLst>
        </pc:spChg>
        <pc:spChg chg="add">
          <ac:chgData name="増本 雄斗" userId="c33bc751-cd93-45c0-ad15-94131cb6fb34" providerId="ADAL" clId="{257A5524-15F4-3548-A109-91A88C839CE5}" dt="2019-11-14T06:42:49.405" v="5961"/>
          <ac:spMkLst>
            <pc:docMk/>
            <pc:sldMk cId="4204466555" sldId="289"/>
            <ac:spMk id="117" creationId="{0C4EBB09-3CB9-4AD3-8D40-8A528BBD7F5D}"/>
          </ac:spMkLst>
        </pc:spChg>
        <pc:spChg chg="add">
          <ac:chgData name="増本 雄斗" userId="c33bc751-cd93-45c0-ad15-94131cb6fb34" providerId="ADAL" clId="{257A5524-15F4-3548-A109-91A88C839CE5}" dt="2019-11-14T06:42:49.405" v="5961"/>
          <ac:spMkLst>
            <pc:docMk/>
            <pc:sldMk cId="4204466555" sldId="289"/>
            <ac:spMk id="118" creationId="{3CC6C0A4-5AC2-408F-BEBE-3AD6BC7F67F6}"/>
          </ac:spMkLst>
        </pc:spChg>
        <pc:spChg chg="add">
          <ac:chgData name="増本 雄斗" userId="c33bc751-cd93-45c0-ad15-94131cb6fb34" providerId="ADAL" clId="{257A5524-15F4-3548-A109-91A88C839CE5}" dt="2019-11-14T06:42:49.405" v="5961"/>
          <ac:spMkLst>
            <pc:docMk/>
            <pc:sldMk cId="4204466555" sldId="289"/>
            <ac:spMk id="119" creationId="{05F3808C-8982-41A4-82A3-26F5F1D4C14B}"/>
          </ac:spMkLst>
        </pc:spChg>
        <pc:spChg chg="add">
          <ac:chgData name="増本 雄斗" userId="c33bc751-cd93-45c0-ad15-94131cb6fb34" providerId="ADAL" clId="{257A5524-15F4-3548-A109-91A88C839CE5}" dt="2019-11-14T06:42:49.405" v="5961"/>
          <ac:spMkLst>
            <pc:docMk/>
            <pc:sldMk cId="4204466555" sldId="289"/>
            <ac:spMk id="120" creationId="{831F13E2-4163-41F2-8BB1-92EDB135F95C}"/>
          </ac:spMkLst>
        </pc:spChg>
        <pc:spChg chg="add">
          <ac:chgData name="増本 雄斗" userId="c33bc751-cd93-45c0-ad15-94131cb6fb34" providerId="ADAL" clId="{257A5524-15F4-3548-A109-91A88C839CE5}" dt="2019-11-14T06:42:49.405" v="5961"/>
          <ac:spMkLst>
            <pc:docMk/>
            <pc:sldMk cId="4204466555" sldId="289"/>
            <ac:spMk id="121" creationId="{51A3F56D-21EB-4EA8-ABC6-86092829BBEF}"/>
          </ac:spMkLst>
        </pc:spChg>
        <pc:spChg chg="add">
          <ac:chgData name="増本 雄斗" userId="c33bc751-cd93-45c0-ad15-94131cb6fb34" providerId="ADAL" clId="{257A5524-15F4-3548-A109-91A88C839CE5}" dt="2019-11-14T06:42:49.405" v="5961"/>
          <ac:spMkLst>
            <pc:docMk/>
            <pc:sldMk cId="4204466555" sldId="289"/>
            <ac:spMk id="122" creationId="{4DCAFB7B-ABC2-423B-A245-A806D01C278C}"/>
          </ac:spMkLst>
        </pc:spChg>
        <pc:spChg chg="add">
          <ac:chgData name="増本 雄斗" userId="c33bc751-cd93-45c0-ad15-94131cb6fb34" providerId="ADAL" clId="{257A5524-15F4-3548-A109-91A88C839CE5}" dt="2019-11-14T06:42:49.405" v="5961"/>
          <ac:spMkLst>
            <pc:docMk/>
            <pc:sldMk cId="4204466555" sldId="289"/>
            <ac:spMk id="123" creationId="{06679EC7-759C-4043-AC8D-DAC43AF80447}"/>
          </ac:spMkLst>
        </pc:spChg>
        <pc:spChg chg="add">
          <ac:chgData name="増本 雄斗" userId="c33bc751-cd93-45c0-ad15-94131cb6fb34" providerId="ADAL" clId="{257A5524-15F4-3548-A109-91A88C839CE5}" dt="2019-11-14T06:42:49.405" v="5961"/>
          <ac:spMkLst>
            <pc:docMk/>
            <pc:sldMk cId="4204466555" sldId="289"/>
            <ac:spMk id="124" creationId="{88E4CEAC-B15F-4B6B-979E-A458DB9E87E3}"/>
          </ac:spMkLst>
        </pc:spChg>
        <pc:spChg chg="add">
          <ac:chgData name="増本 雄斗" userId="c33bc751-cd93-45c0-ad15-94131cb6fb34" providerId="ADAL" clId="{257A5524-15F4-3548-A109-91A88C839CE5}" dt="2019-11-14T06:42:49.405" v="5961"/>
          <ac:spMkLst>
            <pc:docMk/>
            <pc:sldMk cId="4204466555" sldId="289"/>
            <ac:spMk id="125" creationId="{12782A35-E816-4F80-A4D4-325DB7E8FCDA}"/>
          </ac:spMkLst>
        </pc:spChg>
        <pc:spChg chg="add">
          <ac:chgData name="増本 雄斗" userId="c33bc751-cd93-45c0-ad15-94131cb6fb34" providerId="ADAL" clId="{257A5524-15F4-3548-A109-91A88C839CE5}" dt="2019-11-14T06:42:49.405" v="5961"/>
          <ac:spMkLst>
            <pc:docMk/>
            <pc:sldMk cId="4204466555" sldId="289"/>
            <ac:spMk id="126" creationId="{C2B0FB4F-E442-4A54-90F1-615E0C7D8677}"/>
          </ac:spMkLst>
        </pc:spChg>
        <pc:spChg chg="add">
          <ac:chgData name="増本 雄斗" userId="c33bc751-cd93-45c0-ad15-94131cb6fb34" providerId="ADAL" clId="{257A5524-15F4-3548-A109-91A88C839CE5}" dt="2019-11-14T06:42:49.405" v="5961"/>
          <ac:spMkLst>
            <pc:docMk/>
            <pc:sldMk cId="4204466555" sldId="289"/>
            <ac:spMk id="127" creationId="{B669FD5A-3BC1-4752-89C7-D76521CF6502}"/>
          </ac:spMkLst>
        </pc:spChg>
        <pc:spChg chg="add">
          <ac:chgData name="増本 雄斗" userId="c33bc751-cd93-45c0-ad15-94131cb6fb34" providerId="ADAL" clId="{257A5524-15F4-3548-A109-91A88C839CE5}" dt="2019-11-14T06:42:49.405" v="5961"/>
          <ac:spMkLst>
            <pc:docMk/>
            <pc:sldMk cId="4204466555" sldId="289"/>
            <ac:spMk id="128" creationId="{045800B3-EE53-46FE-81B0-6C7C594308D3}"/>
          </ac:spMkLst>
        </pc:spChg>
        <pc:spChg chg="add">
          <ac:chgData name="増本 雄斗" userId="c33bc751-cd93-45c0-ad15-94131cb6fb34" providerId="ADAL" clId="{257A5524-15F4-3548-A109-91A88C839CE5}" dt="2019-11-14T06:42:49.405" v="5961"/>
          <ac:spMkLst>
            <pc:docMk/>
            <pc:sldMk cId="4204466555" sldId="289"/>
            <ac:spMk id="129" creationId="{F829AA40-D973-4BF7-81C4-93511DE67ABB}"/>
          </ac:spMkLst>
        </pc:spChg>
        <pc:spChg chg="add">
          <ac:chgData name="増本 雄斗" userId="c33bc751-cd93-45c0-ad15-94131cb6fb34" providerId="ADAL" clId="{257A5524-15F4-3548-A109-91A88C839CE5}" dt="2019-11-14T06:42:49.405" v="5961"/>
          <ac:spMkLst>
            <pc:docMk/>
            <pc:sldMk cId="4204466555" sldId="289"/>
            <ac:spMk id="130" creationId="{93E7C6F1-6E24-4D73-9228-3EC2C5E7CBB1}"/>
          </ac:spMkLst>
        </pc:spChg>
        <pc:spChg chg="add">
          <ac:chgData name="増本 雄斗" userId="c33bc751-cd93-45c0-ad15-94131cb6fb34" providerId="ADAL" clId="{257A5524-15F4-3548-A109-91A88C839CE5}" dt="2019-11-14T06:42:49.405" v="5961"/>
          <ac:spMkLst>
            <pc:docMk/>
            <pc:sldMk cId="4204466555" sldId="289"/>
            <ac:spMk id="131" creationId="{0953F6DF-2E34-4128-B541-83EF62D8786A}"/>
          </ac:spMkLst>
        </pc:spChg>
        <pc:spChg chg="add">
          <ac:chgData name="増本 雄斗" userId="c33bc751-cd93-45c0-ad15-94131cb6fb34" providerId="ADAL" clId="{257A5524-15F4-3548-A109-91A88C839CE5}" dt="2019-11-14T06:42:49.405" v="5961"/>
          <ac:spMkLst>
            <pc:docMk/>
            <pc:sldMk cId="4204466555" sldId="289"/>
            <ac:spMk id="132" creationId="{5545D7D5-A9BB-46A4-AC82-14CC02611E99}"/>
          </ac:spMkLst>
        </pc:spChg>
        <pc:spChg chg="add">
          <ac:chgData name="増本 雄斗" userId="c33bc751-cd93-45c0-ad15-94131cb6fb34" providerId="ADAL" clId="{257A5524-15F4-3548-A109-91A88C839CE5}" dt="2019-11-14T06:42:49.405" v="5961"/>
          <ac:spMkLst>
            <pc:docMk/>
            <pc:sldMk cId="4204466555" sldId="289"/>
            <ac:spMk id="133" creationId="{ADD0E76A-C6DF-414F-8334-A5BBA8794E75}"/>
          </ac:spMkLst>
        </pc:spChg>
        <pc:spChg chg="add">
          <ac:chgData name="増本 雄斗" userId="c33bc751-cd93-45c0-ad15-94131cb6fb34" providerId="ADAL" clId="{257A5524-15F4-3548-A109-91A88C839CE5}" dt="2019-11-14T06:42:49.405" v="5961"/>
          <ac:spMkLst>
            <pc:docMk/>
            <pc:sldMk cId="4204466555" sldId="289"/>
            <ac:spMk id="134" creationId="{D20B1C78-0ED0-4495-B7FB-52B99E75111D}"/>
          </ac:spMkLst>
        </pc:spChg>
        <pc:spChg chg="add">
          <ac:chgData name="増本 雄斗" userId="c33bc751-cd93-45c0-ad15-94131cb6fb34" providerId="ADAL" clId="{257A5524-15F4-3548-A109-91A88C839CE5}" dt="2019-11-14T06:42:49.405" v="5961"/>
          <ac:spMkLst>
            <pc:docMk/>
            <pc:sldMk cId="4204466555" sldId="289"/>
            <ac:spMk id="135" creationId="{DA3A4A68-F4BB-4A6D-AF4A-A31E74F36A8A}"/>
          </ac:spMkLst>
        </pc:spChg>
        <pc:spChg chg="add">
          <ac:chgData name="増本 雄斗" userId="c33bc751-cd93-45c0-ad15-94131cb6fb34" providerId="ADAL" clId="{257A5524-15F4-3548-A109-91A88C839CE5}" dt="2019-11-14T06:42:49.405" v="5961"/>
          <ac:spMkLst>
            <pc:docMk/>
            <pc:sldMk cId="4204466555" sldId="289"/>
            <ac:spMk id="136" creationId="{DE012103-9426-4B18-A5DA-48186947B8BD}"/>
          </ac:spMkLst>
        </pc:spChg>
        <pc:spChg chg="add">
          <ac:chgData name="増本 雄斗" userId="c33bc751-cd93-45c0-ad15-94131cb6fb34" providerId="ADAL" clId="{257A5524-15F4-3548-A109-91A88C839CE5}" dt="2019-11-14T06:42:49.405" v="5961"/>
          <ac:spMkLst>
            <pc:docMk/>
            <pc:sldMk cId="4204466555" sldId="289"/>
            <ac:spMk id="137" creationId="{B464C48B-6183-4402-BC08-6248D75C34A9}"/>
          </ac:spMkLst>
        </pc:spChg>
        <pc:grpChg chg="del">
          <ac:chgData name="増本 雄斗" userId="c33bc751-cd93-45c0-ad15-94131cb6fb34" providerId="ADAL" clId="{257A5524-15F4-3548-A109-91A88C839CE5}" dt="2019-11-14T06:42:48.237" v="5960" actId="478"/>
          <ac:grpSpMkLst>
            <pc:docMk/>
            <pc:sldMk cId="4204466555" sldId="289"/>
            <ac:grpSpMk id="43" creationId="{C2CC20E4-DF7F-49B3-944D-3C6DC62C4927}"/>
          </ac:grpSpMkLst>
        </pc:grpChg>
        <pc:grpChg chg="del">
          <ac:chgData name="増本 雄斗" userId="c33bc751-cd93-45c0-ad15-94131cb6fb34" providerId="ADAL" clId="{257A5524-15F4-3548-A109-91A88C839CE5}" dt="2019-11-14T06:42:48.237" v="5960" actId="478"/>
          <ac:grpSpMkLst>
            <pc:docMk/>
            <pc:sldMk cId="4204466555" sldId="289"/>
            <ac:grpSpMk id="44" creationId="{40460723-CCAE-4501-8828-F6194BE48221}"/>
          </ac:grpSpMkLst>
        </pc:grpChg>
        <pc:grpChg chg="del">
          <ac:chgData name="増本 雄斗" userId="c33bc751-cd93-45c0-ad15-94131cb6fb34" providerId="ADAL" clId="{257A5524-15F4-3548-A109-91A88C839CE5}" dt="2019-11-14T06:42:48.237" v="5960" actId="478"/>
          <ac:grpSpMkLst>
            <pc:docMk/>
            <pc:sldMk cId="4204466555" sldId="289"/>
            <ac:grpSpMk id="45" creationId="{05E2A2C6-0BE4-4131-A2B8-2ACE2F69A8F1}"/>
          </ac:grpSpMkLst>
        </pc:grpChg>
        <pc:grpChg chg="del">
          <ac:chgData name="増本 雄斗" userId="c33bc751-cd93-45c0-ad15-94131cb6fb34" providerId="ADAL" clId="{257A5524-15F4-3548-A109-91A88C839CE5}" dt="2019-11-14T06:42:48.237" v="5960" actId="478"/>
          <ac:grpSpMkLst>
            <pc:docMk/>
            <pc:sldMk cId="4204466555" sldId="289"/>
            <ac:grpSpMk id="49" creationId="{F5341D2D-E7B4-4212-B057-15768D6424F1}"/>
          </ac:grpSpMkLst>
        </pc:grpChg>
        <pc:grpChg chg="del">
          <ac:chgData name="増本 雄斗" userId="c33bc751-cd93-45c0-ad15-94131cb6fb34" providerId="ADAL" clId="{257A5524-15F4-3548-A109-91A88C839CE5}" dt="2019-11-14T06:42:48.237" v="5960" actId="478"/>
          <ac:grpSpMkLst>
            <pc:docMk/>
            <pc:sldMk cId="4204466555" sldId="289"/>
            <ac:grpSpMk id="50" creationId="{DC8D6714-F16B-4D71-8964-217E1221F834}"/>
          </ac:grpSpMkLst>
        </pc:grpChg>
        <pc:grpChg chg="del">
          <ac:chgData name="増本 雄斗" userId="c33bc751-cd93-45c0-ad15-94131cb6fb34" providerId="ADAL" clId="{257A5524-15F4-3548-A109-91A88C839CE5}" dt="2019-11-14T06:42:48.237" v="5960" actId="478"/>
          <ac:grpSpMkLst>
            <pc:docMk/>
            <pc:sldMk cId="4204466555" sldId="289"/>
            <ac:grpSpMk id="51" creationId="{6CD950AC-D95F-410B-BB6D-98CC1F07283B}"/>
          </ac:grpSpMkLst>
        </pc:grpChg>
        <pc:grpChg chg="del">
          <ac:chgData name="増本 雄斗" userId="c33bc751-cd93-45c0-ad15-94131cb6fb34" providerId="ADAL" clId="{257A5524-15F4-3548-A109-91A88C839CE5}" dt="2019-11-14T06:42:48.237" v="5960" actId="478"/>
          <ac:grpSpMkLst>
            <pc:docMk/>
            <pc:sldMk cId="4204466555" sldId="289"/>
            <ac:grpSpMk id="52" creationId="{2274EEB7-8804-4582-BFB3-43A5399A4207}"/>
          </ac:grpSpMkLst>
        </pc:grpChg>
        <pc:grpChg chg="add mod">
          <ac:chgData name="増本 雄斗" userId="c33bc751-cd93-45c0-ad15-94131cb6fb34" providerId="ADAL" clId="{257A5524-15F4-3548-A109-91A88C839CE5}" dt="2019-11-14T06:43:31.673" v="5963" actId="1076"/>
          <ac:grpSpMkLst>
            <pc:docMk/>
            <pc:sldMk cId="4204466555" sldId="289"/>
            <ac:grpSpMk id="96" creationId="{4C32716B-C790-446F-83A8-576313B5D7CE}"/>
          </ac:grpSpMkLst>
        </pc:grpChg>
        <pc:grpChg chg="add mod">
          <ac:chgData name="増本 雄斗" userId="c33bc751-cd93-45c0-ad15-94131cb6fb34" providerId="ADAL" clId="{257A5524-15F4-3548-A109-91A88C839CE5}" dt="2019-11-14T06:42:49.405" v="5961"/>
          <ac:grpSpMkLst>
            <pc:docMk/>
            <pc:sldMk cId="4204466555" sldId="289"/>
            <ac:grpSpMk id="99" creationId="{BFC2CBB5-10CA-4038-A6B9-907D37B1B2AF}"/>
          </ac:grpSpMkLst>
        </pc:grpChg>
        <pc:grpChg chg="add mod">
          <ac:chgData name="増本 雄斗" userId="c33bc751-cd93-45c0-ad15-94131cb6fb34" providerId="ADAL" clId="{257A5524-15F4-3548-A109-91A88C839CE5}" dt="2019-11-14T06:42:49.405" v="5961"/>
          <ac:grpSpMkLst>
            <pc:docMk/>
            <pc:sldMk cId="4204466555" sldId="289"/>
            <ac:grpSpMk id="103" creationId="{C13D3A88-5089-44F8-8B2C-26D3EB496630}"/>
          </ac:grpSpMkLst>
        </pc:grpChg>
        <pc:picChg chg="del">
          <ac:chgData name="増本 雄斗" userId="c33bc751-cd93-45c0-ad15-94131cb6fb34" providerId="ADAL" clId="{257A5524-15F4-3548-A109-91A88C839CE5}" dt="2019-11-14T06:42:48.237" v="5960" actId="478"/>
          <ac:picMkLst>
            <pc:docMk/>
            <pc:sldMk cId="4204466555" sldId="289"/>
            <ac:picMk id="41" creationId="{9B3F0DEC-C414-4615-BE2E-F96CBB40AE4F}"/>
          </ac:picMkLst>
        </pc:picChg>
        <pc:picChg chg="del">
          <ac:chgData name="増本 雄斗" userId="c33bc751-cd93-45c0-ad15-94131cb6fb34" providerId="ADAL" clId="{257A5524-15F4-3548-A109-91A88C839CE5}" dt="2019-11-14T06:42:48.237" v="5960" actId="478"/>
          <ac:picMkLst>
            <pc:docMk/>
            <pc:sldMk cId="4204466555" sldId="289"/>
            <ac:picMk id="54" creationId="{0F944279-C399-4F39-8FBC-3D6A8A051A6A}"/>
          </ac:picMkLst>
        </pc:picChg>
        <pc:picChg chg="add">
          <ac:chgData name="増本 雄斗" userId="c33bc751-cd93-45c0-ad15-94131cb6fb34" providerId="ADAL" clId="{257A5524-15F4-3548-A109-91A88C839CE5}" dt="2019-11-14T06:42:49.405" v="5961"/>
          <ac:picMkLst>
            <pc:docMk/>
            <pc:sldMk cId="4204466555" sldId="289"/>
            <ac:picMk id="102" creationId="{B8C5BB70-ED72-46DD-AC00-600B641BCD4D}"/>
          </ac:picMkLst>
        </pc:picChg>
        <pc:cxnChg chg="add">
          <ac:chgData name="増本 雄斗" userId="c33bc751-cd93-45c0-ad15-94131cb6fb34" providerId="ADAL" clId="{257A5524-15F4-3548-A109-91A88C839CE5}" dt="2019-11-14T06:42:49.405" v="5961"/>
          <ac:cxnSpMkLst>
            <pc:docMk/>
            <pc:sldMk cId="4204466555" sldId="289"/>
            <ac:cxnSpMk id="106" creationId="{C5C53CAE-1D73-476B-92A3-453C75C6AD94}"/>
          </ac:cxnSpMkLst>
        </pc:cxnChg>
        <pc:cxnChg chg="add">
          <ac:chgData name="増本 雄斗" userId="c33bc751-cd93-45c0-ad15-94131cb6fb34" providerId="ADAL" clId="{257A5524-15F4-3548-A109-91A88C839CE5}" dt="2019-11-14T06:42:49.405" v="5961"/>
          <ac:cxnSpMkLst>
            <pc:docMk/>
            <pc:sldMk cId="4204466555" sldId="289"/>
            <ac:cxnSpMk id="107" creationId="{500EDECF-C900-485B-962B-FD7585735C70}"/>
          </ac:cxnSpMkLst>
        </pc:cxnChg>
        <pc:cxnChg chg="add">
          <ac:chgData name="増本 雄斗" userId="c33bc751-cd93-45c0-ad15-94131cb6fb34" providerId="ADAL" clId="{257A5524-15F4-3548-A109-91A88C839CE5}" dt="2019-11-14T06:42:49.405" v="5961"/>
          <ac:cxnSpMkLst>
            <pc:docMk/>
            <pc:sldMk cId="4204466555" sldId="289"/>
            <ac:cxnSpMk id="108" creationId="{353EDD66-F408-4911-9B2E-742F0AD8D4C1}"/>
          </ac:cxnSpMkLst>
        </pc:cxnChg>
      </pc:sldChg>
      <pc:sldChg chg="modSp">
        <pc:chgData name="増本 雄斗" userId="c33bc751-cd93-45c0-ad15-94131cb6fb34" providerId="ADAL" clId="{257A5524-15F4-3548-A109-91A88C839CE5}" dt="2019-12-24T03:29:24.581" v="15366" actId="207"/>
        <pc:sldMkLst>
          <pc:docMk/>
          <pc:sldMk cId="4009795481" sldId="296"/>
        </pc:sldMkLst>
        <pc:spChg chg="mod">
          <ac:chgData name="増本 雄斗" userId="c33bc751-cd93-45c0-ad15-94131cb6fb34" providerId="ADAL" clId="{257A5524-15F4-3548-A109-91A88C839CE5}" dt="2019-12-24T03:28:09.792" v="15362" actId="5793"/>
          <ac:spMkLst>
            <pc:docMk/>
            <pc:sldMk cId="4009795481" sldId="296"/>
            <ac:spMk id="42" creationId="{0EAC0BA1-0B77-4B19-A9A4-872CA309DBB0}"/>
          </ac:spMkLst>
        </pc:spChg>
        <pc:spChg chg="mod">
          <ac:chgData name="増本 雄斗" userId="c33bc751-cd93-45c0-ad15-94131cb6fb34" providerId="ADAL" clId="{257A5524-15F4-3548-A109-91A88C839CE5}" dt="2019-12-24T03:29:05.347" v="15363" actId="207"/>
          <ac:spMkLst>
            <pc:docMk/>
            <pc:sldMk cId="4009795481" sldId="296"/>
            <ac:spMk id="152" creationId="{6A554C75-4E34-4E7E-876D-EFBE8B6E4AB4}"/>
          </ac:spMkLst>
        </pc:spChg>
        <pc:spChg chg="mod">
          <ac:chgData name="増本 雄斗" userId="c33bc751-cd93-45c0-ad15-94131cb6fb34" providerId="ADAL" clId="{257A5524-15F4-3548-A109-91A88C839CE5}" dt="2019-12-24T03:29:24.581" v="15366" actId="207"/>
          <ac:spMkLst>
            <pc:docMk/>
            <pc:sldMk cId="4009795481" sldId="296"/>
            <ac:spMk id="173" creationId="{71124D2F-E2F0-4C41-9665-D5741C691990}"/>
          </ac:spMkLst>
        </pc:spChg>
        <pc:spChg chg="mod">
          <ac:chgData name="増本 雄斗" userId="c33bc751-cd93-45c0-ad15-94131cb6fb34" providerId="ADAL" clId="{257A5524-15F4-3548-A109-91A88C839CE5}" dt="2019-12-24T03:29:18.231" v="15365" actId="207"/>
          <ac:spMkLst>
            <pc:docMk/>
            <pc:sldMk cId="4009795481" sldId="296"/>
            <ac:spMk id="176" creationId="{8E1E0EBD-BEEA-41FD-9286-B9728E4E32F4}"/>
          </ac:spMkLst>
        </pc:spChg>
      </pc:sldChg>
      <pc:sldChg chg="addSp delSp modSp">
        <pc:chgData name="増本 雄斗" userId="c33bc751-cd93-45c0-ad15-94131cb6fb34" providerId="ADAL" clId="{257A5524-15F4-3548-A109-91A88C839CE5}" dt="2019-12-26T16:28:27.400" v="15919" actId="20577"/>
        <pc:sldMkLst>
          <pc:docMk/>
          <pc:sldMk cId="1914931576" sldId="298"/>
        </pc:sldMkLst>
        <pc:spChg chg="del">
          <ac:chgData name="増本 雄斗" userId="c33bc751-cd93-45c0-ad15-94131cb6fb34" providerId="ADAL" clId="{257A5524-15F4-3548-A109-91A88C839CE5}" dt="2019-12-26T15:54:08.530" v="15589" actId="478"/>
          <ac:spMkLst>
            <pc:docMk/>
            <pc:sldMk cId="1914931576" sldId="298"/>
            <ac:spMk id="57" creationId="{C75747F9-A8FC-45B3-A5B3-4A29F8F8CE68}"/>
          </ac:spMkLst>
        </pc:spChg>
        <pc:spChg chg="del">
          <ac:chgData name="増本 雄斗" userId="c33bc751-cd93-45c0-ad15-94131cb6fb34" providerId="ADAL" clId="{257A5524-15F4-3548-A109-91A88C839CE5}" dt="2019-12-26T15:54:08.530" v="15589" actId="478"/>
          <ac:spMkLst>
            <pc:docMk/>
            <pc:sldMk cId="1914931576" sldId="298"/>
            <ac:spMk id="73" creationId="{B162BF08-3A0D-4A52-B5FB-B4C3D8C8E245}"/>
          </ac:spMkLst>
        </pc:spChg>
        <pc:spChg chg="del">
          <ac:chgData name="増本 雄斗" userId="c33bc751-cd93-45c0-ad15-94131cb6fb34" providerId="ADAL" clId="{257A5524-15F4-3548-A109-91A88C839CE5}" dt="2019-12-26T15:54:08.530" v="15589" actId="478"/>
          <ac:spMkLst>
            <pc:docMk/>
            <pc:sldMk cId="1914931576" sldId="298"/>
            <ac:spMk id="74" creationId="{62E226CD-75AC-47C3-8FD8-BA6A7C5326D6}"/>
          </ac:spMkLst>
        </pc:spChg>
        <pc:spChg chg="del">
          <ac:chgData name="増本 雄斗" userId="c33bc751-cd93-45c0-ad15-94131cb6fb34" providerId="ADAL" clId="{257A5524-15F4-3548-A109-91A88C839CE5}" dt="2019-12-26T15:54:08.530" v="15589" actId="478"/>
          <ac:spMkLst>
            <pc:docMk/>
            <pc:sldMk cId="1914931576" sldId="298"/>
            <ac:spMk id="75" creationId="{49CA8459-F9BE-4115-88BF-611DA654E0DE}"/>
          </ac:spMkLst>
        </pc:spChg>
        <pc:spChg chg="del">
          <ac:chgData name="増本 雄斗" userId="c33bc751-cd93-45c0-ad15-94131cb6fb34" providerId="ADAL" clId="{257A5524-15F4-3548-A109-91A88C839CE5}" dt="2019-12-26T15:54:08.530" v="15589" actId="478"/>
          <ac:spMkLst>
            <pc:docMk/>
            <pc:sldMk cId="1914931576" sldId="298"/>
            <ac:spMk id="76" creationId="{D660ECD0-883E-4BDF-AAAE-E27DD43AE33B}"/>
          </ac:spMkLst>
        </pc:spChg>
        <pc:spChg chg="del">
          <ac:chgData name="増本 雄斗" userId="c33bc751-cd93-45c0-ad15-94131cb6fb34" providerId="ADAL" clId="{257A5524-15F4-3548-A109-91A88C839CE5}" dt="2019-12-26T15:54:08.530" v="15589" actId="478"/>
          <ac:spMkLst>
            <pc:docMk/>
            <pc:sldMk cId="1914931576" sldId="298"/>
            <ac:spMk id="77" creationId="{D0F34C58-6571-4AED-AB49-890AC38D5381}"/>
          </ac:spMkLst>
        </pc:spChg>
        <pc:spChg chg="del">
          <ac:chgData name="増本 雄斗" userId="c33bc751-cd93-45c0-ad15-94131cb6fb34" providerId="ADAL" clId="{257A5524-15F4-3548-A109-91A88C839CE5}" dt="2019-12-26T15:54:08.530" v="15589" actId="478"/>
          <ac:spMkLst>
            <pc:docMk/>
            <pc:sldMk cId="1914931576" sldId="298"/>
            <ac:spMk id="81" creationId="{2FC4B0DA-2605-40BD-8B45-8F75AD9BC0F9}"/>
          </ac:spMkLst>
        </pc:spChg>
        <pc:spChg chg="del">
          <ac:chgData name="増本 雄斗" userId="c33bc751-cd93-45c0-ad15-94131cb6fb34" providerId="ADAL" clId="{257A5524-15F4-3548-A109-91A88C839CE5}" dt="2019-12-26T15:54:08.530" v="15589" actId="478"/>
          <ac:spMkLst>
            <pc:docMk/>
            <pc:sldMk cId="1914931576" sldId="298"/>
            <ac:spMk id="82" creationId="{D8AD65CB-2339-4E73-8526-AFB8D7A0D65F}"/>
          </ac:spMkLst>
        </pc:spChg>
        <pc:spChg chg="del">
          <ac:chgData name="増本 雄斗" userId="c33bc751-cd93-45c0-ad15-94131cb6fb34" providerId="ADAL" clId="{257A5524-15F4-3548-A109-91A88C839CE5}" dt="2019-12-26T15:54:08.530" v="15589" actId="478"/>
          <ac:spMkLst>
            <pc:docMk/>
            <pc:sldMk cId="1914931576" sldId="298"/>
            <ac:spMk id="83" creationId="{53FDFC5D-40DE-41F1-BE25-D36029B2A238}"/>
          </ac:spMkLst>
        </pc:spChg>
        <pc:spChg chg="del">
          <ac:chgData name="増本 雄斗" userId="c33bc751-cd93-45c0-ad15-94131cb6fb34" providerId="ADAL" clId="{257A5524-15F4-3548-A109-91A88C839CE5}" dt="2019-12-26T15:54:08.530" v="15589" actId="478"/>
          <ac:spMkLst>
            <pc:docMk/>
            <pc:sldMk cId="1914931576" sldId="298"/>
            <ac:spMk id="90" creationId="{758865E5-9318-495B-8485-588DF985FB89}"/>
          </ac:spMkLst>
        </pc:spChg>
        <pc:spChg chg="del">
          <ac:chgData name="増本 雄斗" userId="c33bc751-cd93-45c0-ad15-94131cb6fb34" providerId="ADAL" clId="{257A5524-15F4-3548-A109-91A88C839CE5}" dt="2019-12-26T15:54:08.530" v="15589" actId="478"/>
          <ac:spMkLst>
            <pc:docMk/>
            <pc:sldMk cId="1914931576" sldId="298"/>
            <ac:spMk id="93" creationId="{D780ABF3-90FD-4F9C-A8DF-CBC06EC52172}"/>
          </ac:spMkLst>
        </pc:spChg>
        <pc:spChg chg="del">
          <ac:chgData name="増本 雄斗" userId="c33bc751-cd93-45c0-ad15-94131cb6fb34" providerId="ADAL" clId="{257A5524-15F4-3548-A109-91A88C839CE5}" dt="2019-12-26T15:54:08.530" v="15589" actId="478"/>
          <ac:spMkLst>
            <pc:docMk/>
            <pc:sldMk cId="1914931576" sldId="298"/>
            <ac:spMk id="94" creationId="{F1117F06-88CF-4469-86EB-D2593A586FC9}"/>
          </ac:spMkLst>
        </pc:spChg>
        <pc:spChg chg="del">
          <ac:chgData name="増本 雄斗" userId="c33bc751-cd93-45c0-ad15-94131cb6fb34" providerId="ADAL" clId="{257A5524-15F4-3548-A109-91A88C839CE5}" dt="2019-12-26T15:54:08.530" v="15589" actId="478"/>
          <ac:spMkLst>
            <pc:docMk/>
            <pc:sldMk cId="1914931576" sldId="298"/>
            <ac:spMk id="95" creationId="{12D05A9A-3156-4815-BB9A-4F2DF3273BC6}"/>
          </ac:spMkLst>
        </pc:spChg>
        <pc:spChg chg="del">
          <ac:chgData name="増本 雄斗" userId="c33bc751-cd93-45c0-ad15-94131cb6fb34" providerId="ADAL" clId="{257A5524-15F4-3548-A109-91A88C839CE5}" dt="2019-12-26T15:54:08.530" v="15589" actId="478"/>
          <ac:spMkLst>
            <pc:docMk/>
            <pc:sldMk cId="1914931576" sldId="298"/>
            <ac:spMk id="96" creationId="{284B88B3-98A9-4CB3-AE62-DD0D203E218D}"/>
          </ac:spMkLst>
        </pc:spChg>
        <pc:spChg chg="del">
          <ac:chgData name="増本 雄斗" userId="c33bc751-cd93-45c0-ad15-94131cb6fb34" providerId="ADAL" clId="{257A5524-15F4-3548-A109-91A88C839CE5}" dt="2019-12-26T15:54:08.530" v="15589" actId="478"/>
          <ac:spMkLst>
            <pc:docMk/>
            <pc:sldMk cId="1914931576" sldId="298"/>
            <ac:spMk id="98" creationId="{D37F31C6-1876-485A-ADC6-5284EF4C74D4}"/>
          </ac:spMkLst>
        </pc:spChg>
        <pc:spChg chg="del">
          <ac:chgData name="増本 雄斗" userId="c33bc751-cd93-45c0-ad15-94131cb6fb34" providerId="ADAL" clId="{257A5524-15F4-3548-A109-91A88C839CE5}" dt="2019-12-26T15:54:08.530" v="15589" actId="478"/>
          <ac:spMkLst>
            <pc:docMk/>
            <pc:sldMk cId="1914931576" sldId="298"/>
            <ac:spMk id="99" creationId="{22AAA235-132F-4573-9183-F5CD66DCCE74}"/>
          </ac:spMkLst>
        </pc:spChg>
        <pc:spChg chg="mod">
          <ac:chgData name="増本 雄斗" userId="c33bc751-cd93-45c0-ad15-94131cb6fb34" providerId="ADAL" clId="{257A5524-15F4-3548-A109-91A88C839CE5}" dt="2019-12-26T16:28:27.400" v="15919" actId="20577"/>
          <ac:spMkLst>
            <pc:docMk/>
            <pc:sldMk cId="1914931576" sldId="298"/>
            <ac:spMk id="171" creationId="{C8D610E0-5E5B-4944-9676-4EBB7FF1995F}"/>
          </ac:spMkLst>
        </pc:spChg>
        <pc:spChg chg="del">
          <ac:chgData name="増本 雄斗" userId="c33bc751-cd93-45c0-ad15-94131cb6fb34" providerId="ADAL" clId="{257A5524-15F4-3548-A109-91A88C839CE5}" dt="2019-12-26T15:54:08.530" v="15589" actId="478"/>
          <ac:spMkLst>
            <pc:docMk/>
            <pc:sldMk cId="1914931576" sldId="298"/>
            <ac:spMk id="172" creationId="{608CBA3C-54AB-41D8-B344-BFD4D14AA748}"/>
          </ac:spMkLst>
        </pc:spChg>
        <pc:spChg chg="del">
          <ac:chgData name="増本 雄斗" userId="c33bc751-cd93-45c0-ad15-94131cb6fb34" providerId="ADAL" clId="{257A5524-15F4-3548-A109-91A88C839CE5}" dt="2019-12-26T15:54:08.530" v="15589" actId="478"/>
          <ac:spMkLst>
            <pc:docMk/>
            <pc:sldMk cId="1914931576" sldId="298"/>
            <ac:spMk id="189" creationId="{FBCF0D5D-0A34-4A34-B927-F2115A025E80}"/>
          </ac:spMkLst>
        </pc:spChg>
        <pc:spChg chg="del">
          <ac:chgData name="増本 雄斗" userId="c33bc751-cd93-45c0-ad15-94131cb6fb34" providerId="ADAL" clId="{257A5524-15F4-3548-A109-91A88C839CE5}" dt="2019-12-26T15:54:08.530" v="15589" actId="478"/>
          <ac:spMkLst>
            <pc:docMk/>
            <pc:sldMk cId="1914931576" sldId="298"/>
            <ac:spMk id="190" creationId="{795D9716-E65D-4D6C-A652-9C73CC4EFC0F}"/>
          </ac:spMkLst>
        </pc:spChg>
        <pc:spChg chg="del">
          <ac:chgData name="増本 雄斗" userId="c33bc751-cd93-45c0-ad15-94131cb6fb34" providerId="ADAL" clId="{257A5524-15F4-3548-A109-91A88C839CE5}" dt="2019-12-26T15:54:08.530" v="15589" actId="478"/>
          <ac:spMkLst>
            <pc:docMk/>
            <pc:sldMk cId="1914931576" sldId="298"/>
            <ac:spMk id="191" creationId="{D68506D9-A28D-4A4F-A198-9C1601D4BCE7}"/>
          </ac:spMkLst>
        </pc:spChg>
        <pc:spChg chg="del">
          <ac:chgData name="増本 雄斗" userId="c33bc751-cd93-45c0-ad15-94131cb6fb34" providerId="ADAL" clId="{257A5524-15F4-3548-A109-91A88C839CE5}" dt="2019-12-26T15:54:08.530" v="15589" actId="478"/>
          <ac:spMkLst>
            <pc:docMk/>
            <pc:sldMk cId="1914931576" sldId="298"/>
            <ac:spMk id="192" creationId="{EF3870C3-FAC7-4594-BF20-DD3191DBE132}"/>
          </ac:spMkLst>
        </pc:spChg>
        <pc:spChg chg="del">
          <ac:chgData name="増本 雄斗" userId="c33bc751-cd93-45c0-ad15-94131cb6fb34" providerId="ADAL" clId="{257A5524-15F4-3548-A109-91A88C839CE5}" dt="2019-12-26T15:54:08.530" v="15589" actId="478"/>
          <ac:spMkLst>
            <pc:docMk/>
            <pc:sldMk cId="1914931576" sldId="298"/>
            <ac:spMk id="196" creationId="{C6CAC5E1-276B-45D4-A027-05BCDB0121FA}"/>
          </ac:spMkLst>
        </pc:spChg>
        <pc:spChg chg="del">
          <ac:chgData name="増本 雄斗" userId="c33bc751-cd93-45c0-ad15-94131cb6fb34" providerId="ADAL" clId="{257A5524-15F4-3548-A109-91A88C839CE5}" dt="2019-12-26T15:54:08.530" v="15589" actId="478"/>
          <ac:spMkLst>
            <pc:docMk/>
            <pc:sldMk cId="1914931576" sldId="298"/>
            <ac:spMk id="197" creationId="{4407767F-1965-42D0-86A9-B50DD0B242EA}"/>
          </ac:spMkLst>
        </pc:spChg>
        <pc:spChg chg="del">
          <ac:chgData name="増本 雄斗" userId="c33bc751-cd93-45c0-ad15-94131cb6fb34" providerId="ADAL" clId="{257A5524-15F4-3548-A109-91A88C839CE5}" dt="2019-12-26T15:54:08.530" v="15589" actId="478"/>
          <ac:spMkLst>
            <pc:docMk/>
            <pc:sldMk cId="1914931576" sldId="298"/>
            <ac:spMk id="198" creationId="{726A44E0-8E5D-411C-910B-E3F34EE52ACB}"/>
          </ac:spMkLst>
        </pc:spChg>
        <pc:spChg chg="del">
          <ac:chgData name="増本 雄斗" userId="c33bc751-cd93-45c0-ad15-94131cb6fb34" providerId="ADAL" clId="{257A5524-15F4-3548-A109-91A88C839CE5}" dt="2019-12-26T15:54:08.530" v="15589" actId="478"/>
          <ac:spMkLst>
            <pc:docMk/>
            <pc:sldMk cId="1914931576" sldId="298"/>
            <ac:spMk id="205" creationId="{9C6375EF-D560-4981-85A2-97E96370965F}"/>
          </ac:spMkLst>
        </pc:spChg>
        <pc:spChg chg="del">
          <ac:chgData name="増本 雄斗" userId="c33bc751-cd93-45c0-ad15-94131cb6fb34" providerId="ADAL" clId="{257A5524-15F4-3548-A109-91A88C839CE5}" dt="2019-12-26T15:54:08.530" v="15589" actId="478"/>
          <ac:spMkLst>
            <pc:docMk/>
            <pc:sldMk cId="1914931576" sldId="298"/>
            <ac:spMk id="209" creationId="{7F623252-8D93-406F-9602-D741E0EC3667}"/>
          </ac:spMkLst>
        </pc:spChg>
        <pc:spChg chg="del">
          <ac:chgData name="増本 雄斗" userId="c33bc751-cd93-45c0-ad15-94131cb6fb34" providerId="ADAL" clId="{257A5524-15F4-3548-A109-91A88C839CE5}" dt="2019-12-26T15:54:08.530" v="15589" actId="478"/>
          <ac:spMkLst>
            <pc:docMk/>
            <pc:sldMk cId="1914931576" sldId="298"/>
            <ac:spMk id="211" creationId="{20C815D1-9333-4B03-875B-9BF34B77D219}"/>
          </ac:spMkLst>
        </pc:spChg>
        <pc:spChg chg="del">
          <ac:chgData name="増本 雄斗" userId="c33bc751-cd93-45c0-ad15-94131cb6fb34" providerId="ADAL" clId="{257A5524-15F4-3548-A109-91A88C839CE5}" dt="2019-12-26T15:54:08.530" v="15589" actId="478"/>
          <ac:spMkLst>
            <pc:docMk/>
            <pc:sldMk cId="1914931576" sldId="298"/>
            <ac:spMk id="212" creationId="{FA791A2F-111C-44DF-9B80-A4A7B855A020}"/>
          </ac:spMkLst>
        </pc:spChg>
        <pc:spChg chg="del">
          <ac:chgData name="増本 雄斗" userId="c33bc751-cd93-45c0-ad15-94131cb6fb34" providerId="ADAL" clId="{257A5524-15F4-3548-A109-91A88C839CE5}" dt="2019-12-26T15:54:08.530" v="15589" actId="478"/>
          <ac:spMkLst>
            <pc:docMk/>
            <pc:sldMk cId="1914931576" sldId="298"/>
            <ac:spMk id="213" creationId="{5E6F28E1-198B-408B-B9EA-B3FCB4F760CB}"/>
          </ac:spMkLst>
        </pc:spChg>
        <pc:spChg chg="del">
          <ac:chgData name="増本 雄斗" userId="c33bc751-cd93-45c0-ad15-94131cb6fb34" providerId="ADAL" clId="{257A5524-15F4-3548-A109-91A88C839CE5}" dt="2019-12-26T15:54:08.530" v="15589" actId="478"/>
          <ac:spMkLst>
            <pc:docMk/>
            <pc:sldMk cId="1914931576" sldId="298"/>
            <ac:spMk id="214" creationId="{F79F6F9C-7F12-4869-976D-31B0CE110333}"/>
          </ac:spMkLst>
        </pc:spChg>
        <pc:spChg chg="del">
          <ac:chgData name="増本 雄斗" userId="c33bc751-cd93-45c0-ad15-94131cb6fb34" providerId="ADAL" clId="{257A5524-15F4-3548-A109-91A88C839CE5}" dt="2019-12-26T15:54:08.530" v="15589" actId="478"/>
          <ac:spMkLst>
            <pc:docMk/>
            <pc:sldMk cId="1914931576" sldId="298"/>
            <ac:spMk id="216" creationId="{A233A916-7A52-4374-B4CF-8DAD3F989B10}"/>
          </ac:spMkLst>
        </pc:spChg>
        <pc:spChg chg="del">
          <ac:chgData name="増本 雄斗" userId="c33bc751-cd93-45c0-ad15-94131cb6fb34" providerId="ADAL" clId="{257A5524-15F4-3548-A109-91A88C839CE5}" dt="2019-12-26T15:54:08.530" v="15589" actId="478"/>
          <ac:spMkLst>
            <pc:docMk/>
            <pc:sldMk cId="1914931576" sldId="298"/>
            <ac:spMk id="217" creationId="{BD77392A-6BEC-4EAD-BE6E-6BAAAD03D373}"/>
          </ac:spMkLst>
        </pc:spChg>
        <pc:spChg chg="del">
          <ac:chgData name="増本 雄斗" userId="c33bc751-cd93-45c0-ad15-94131cb6fb34" providerId="ADAL" clId="{257A5524-15F4-3548-A109-91A88C839CE5}" dt="2019-12-26T15:54:08.530" v="15589" actId="478"/>
          <ac:spMkLst>
            <pc:docMk/>
            <pc:sldMk cId="1914931576" sldId="298"/>
            <ac:spMk id="218" creationId="{8DE3413F-017A-4FE4-83F1-910AC6A8F918}"/>
          </ac:spMkLst>
        </pc:spChg>
        <pc:spChg chg="del">
          <ac:chgData name="増本 雄斗" userId="c33bc751-cd93-45c0-ad15-94131cb6fb34" providerId="ADAL" clId="{257A5524-15F4-3548-A109-91A88C839CE5}" dt="2019-12-26T15:54:08.530" v="15589" actId="478"/>
          <ac:spMkLst>
            <pc:docMk/>
            <pc:sldMk cId="1914931576" sldId="298"/>
            <ac:spMk id="223" creationId="{574FB5F5-8EDC-4398-B271-046874C2DB26}"/>
          </ac:spMkLst>
        </pc:spChg>
        <pc:grpChg chg="del">
          <ac:chgData name="増本 雄斗" userId="c33bc751-cd93-45c0-ad15-94131cb6fb34" providerId="ADAL" clId="{257A5524-15F4-3548-A109-91A88C839CE5}" dt="2019-12-26T15:54:08.530" v="15589" actId="478"/>
          <ac:grpSpMkLst>
            <pc:docMk/>
            <pc:sldMk cId="1914931576" sldId="298"/>
            <ac:grpSpMk id="59" creationId="{A68636CD-4BC7-4691-AF5F-83283D4DDED5}"/>
          </ac:grpSpMkLst>
        </pc:grpChg>
        <pc:grpChg chg="del">
          <ac:chgData name="増本 雄斗" userId="c33bc751-cd93-45c0-ad15-94131cb6fb34" providerId="ADAL" clId="{257A5524-15F4-3548-A109-91A88C839CE5}" dt="2019-12-26T15:54:08.530" v="15589" actId="478"/>
          <ac:grpSpMkLst>
            <pc:docMk/>
            <pc:sldMk cId="1914931576" sldId="298"/>
            <ac:grpSpMk id="78" creationId="{81A21CD8-DB59-46DB-8101-B9CA920DB58E}"/>
          </ac:grpSpMkLst>
        </pc:grpChg>
        <pc:grpChg chg="del">
          <ac:chgData name="増本 雄斗" userId="c33bc751-cd93-45c0-ad15-94131cb6fb34" providerId="ADAL" clId="{257A5524-15F4-3548-A109-91A88C839CE5}" dt="2019-12-26T15:54:08.530" v="15589" actId="478"/>
          <ac:grpSpMkLst>
            <pc:docMk/>
            <pc:sldMk cId="1914931576" sldId="298"/>
            <ac:grpSpMk id="84" creationId="{A7313072-F215-40EF-AE53-AA01B4B3DB5F}"/>
          </ac:grpSpMkLst>
        </pc:grpChg>
        <pc:grpChg chg="del">
          <ac:chgData name="増本 雄斗" userId="c33bc751-cd93-45c0-ad15-94131cb6fb34" providerId="ADAL" clId="{257A5524-15F4-3548-A109-91A88C839CE5}" dt="2019-12-26T15:54:08.530" v="15589" actId="478"/>
          <ac:grpSpMkLst>
            <pc:docMk/>
            <pc:sldMk cId="1914931576" sldId="298"/>
            <ac:grpSpMk id="101" creationId="{0753F42C-E6EC-46CB-A1D2-425EE7C63135}"/>
          </ac:grpSpMkLst>
        </pc:grpChg>
        <pc:grpChg chg="del">
          <ac:chgData name="増本 雄斗" userId="c33bc751-cd93-45c0-ad15-94131cb6fb34" providerId="ADAL" clId="{257A5524-15F4-3548-A109-91A88C839CE5}" dt="2019-12-26T15:54:08.530" v="15589" actId="478"/>
          <ac:grpSpMkLst>
            <pc:docMk/>
            <pc:sldMk cId="1914931576" sldId="298"/>
            <ac:grpSpMk id="107" creationId="{C46ECE7E-E194-4394-9425-BCC2CD1ACD97}"/>
          </ac:grpSpMkLst>
        </pc:grpChg>
        <pc:grpChg chg="del">
          <ac:chgData name="増本 雄斗" userId="c33bc751-cd93-45c0-ad15-94131cb6fb34" providerId="ADAL" clId="{257A5524-15F4-3548-A109-91A88C839CE5}" dt="2019-12-26T15:54:08.530" v="15589" actId="478"/>
          <ac:grpSpMkLst>
            <pc:docMk/>
            <pc:sldMk cId="1914931576" sldId="298"/>
            <ac:grpSpMk id="113" creationId="{C40350E2-93FE-4835-B43A-4C96428FACD1}"/>
          </ac:grpSpMkLst>
        </pc:grpChg>
        <pc:grpChg chg="del">
          <ac:chgData name="増本 雄斗" userId="c33bc751-cd93-45c0-ad15-94131cb6fb34" providerId="ADAL" clId="{257A5524-15F4-3548-A109-91A88C839CE5}" dt="2019-12-26T15:54:08.530" v="15589" actId="478"/>
          <ac:grpSpMkLst>
            <pc:docMk/>
            <pc:sldMk cId="1914931576" sldId="298"/>
            <ac:grpSpMk id="174" creationId="{DC82C345-3505-4B90-BE59-5E17628684D6}"/>
          </ac:grpSpMkLst>
        </pc:grpChg>
        <pc:grpChg chg="del">
          <ac:chgData name="増本 雄斗" userId="c33bc751-cd93-45c0-ad15-94131cb6fb34" providerId="ADAL" clId="{257A5524-15F4-3548-A109-91A88C839CE5}" dt="2019-12-26T15:54:08.530" v="15589" actId="478"/>
          <ac:grpSpMkLst>
            <pc:docMk/>
            <pc:sldMk cId="1914931576" sldId="298"/>
            <ac:grpSpMk id="193" creationId="{3B96FB18-EEE2-4A9E-8ACE-81872A14524E}"/>
          </ac:grpSpMkLst>
        </pc:grpChg>
        <pc:grpChg chg="del">
          <ac:chgData name="増本 雄斗" userId="c33bc751-cd93-45c0-ad15-94131cb6fb34" providerId="ADAL" clId="{257A5524-15F4-3548-A109-91A88C839CE5}" dt="2019-12-26T15:54:08.530" v="15589" actId="478"/>
          <ac:grpSpMkLst>
            <pc:docMk/>
            <pc:sldMk cId="1914931576" sldId="298"/>
            <ac:grpSpMk id="199" creationId="{FA2F3C55-8AF7-4564-B097-58E48AA30AE4}"/>
          </ac:grpSpMkLst>
        </pc:grpChg>
        <pc:picChg chg="del">
          <ac:chgData name="増本 雄斗" userId="c33bc751-cd93-45c0-ad15-94131cb6fb34" providerId="ADAL" clId="{257A5524-15F4-3548-A109-91A88C839CE5}" dt="2019-12-26T15:54:08.530" v="15589" actId="478"/>
          <ac:picMkLst>
            <pc:docMk/>
            <pc:sldMk cId="1914931576" sldId="298"/>
            <ac:picMk id="55" creationId="{26612FE4-7750-487A-AD21-5B4587604F28}"/>
          </ac:picMkLst>
        </pc:picChg>
        <pc:picChg chg="del">
          <ac:chgData name="増本 雄斗" userId="c33bc751-cd93-45c0-ad15-94131cb6fb34" providerId="ADAL" clId="{257A5524-15F4-3548-A109-91A88C839CE5}" dt="2019-12-26T15:54:08.530" v="15589" actId="478"/>
          <ac:picMkLst>
            <pc:docMk/>
            <pc:sldMk cId="1914931576" sldId="298"/>
            <ac:picMk id="58" creationId="{66C1B738-6604-4A3F-A948-1220F6BD1888}"/>
          </ac:picMkLst>
        </pc:picChg>
        <pc:picChg chg="del">
          <ac:chgData name="増本 雄斗" userId="c33bc751-cd93-45c0-ad15-94131cb6fb34" providerId="ADAL" clId="{257A5524-15F4-3548-A109-91A88C839CE5}" dt="2019-12-26T15:54:08.530" v="15589" actId="478"/>
          <ac:picMkLst>
            <pc:docMk/>
            <pc:sldMk cId="1914931576" sldId="298"/>
            <ac:picMk id="91" creationId="{1BDE8FB5-C6C7-4735-8E28-244302239AF3}"/>
          </ac:picMkLst>
        </pc:picChg>
        <pc:picChg chg="del">
          <ac:chgData name="増本 雄斗" userId="c33bc751-cd93-45c0-ad15-94131cb6fb34" providerId="ADAL" clId="{257A5524-15F4-3548-A109-91A88C839CE5}" dt="2019-12-26T15:54:08.530" v="15589" actId="478"/>
          <ac:picMkLst>
            <pc:docMk/>
            <pc:sldMk cId="1914931576" sldId="298"/>
            <ac:picMk id="92" creationId="{10AE4B8E-AA8B-42D5-8706-C336D4677687}"/>
          </ac:picMkLst>
        </pc:picChg>
        <pc:picChg chg="del">
          <ac:chgData name="増本 雄斗" userId="c33bc751-cd93-45c0-ad15-94131cb6fb34" providerId="ADAL" clId="{257A5524-15F4-3548-A109-91A88C839CE5}" dt="2019-12-26T15:54:08.530" v="15589" actId="478"/>
          <ac:picMkLst>
            <pc:docMk/>
            <pc:sldMk cId="1914931576" sldId="298"/>
            <ac:picMk id="97" creationId="{AB4AE3BE-21C3-4721-8BDA-1A979395C8A0}"/>
          </ac:picMkLst>
        </pc:picChg>
        <pc:picChg chg="del">
          <ac:chgData name="増本 雄斗" userId="c33bc751-cd93-45c0-ad15-94131cb6fb34" providerId="ADAL" clId="{257A5524-15F4-3548-A109-91A88C839CE5}" dt="2019-12-26T15:54:08.530" v="15589" actId="478"/>
          <ac:picMkLst>
            <pc:docMk/>
            <pc:sldMk cId="1914931576" sldId="298"/>
            <ac:picMk id="100" creationId="{C6AD3937-FA73-4258-B9E7-BBC81F51C6D5}"/>
          </ac:picMkLst>
        </pc:picChg>
        <pc:picChg chg="add del">
          <ac:chgData name="増本 雄斗" userId="c33bc751-cd93-45c0-ad15-94131cb6fb34" providerId="ADAL" clId="{257A5524-15F4-3548-A109-91A88C839CE5}" dt="2019-12-26T16:12:08.031" v="15591" actId="478"/>
          <ac:picMkLst>
            <pc:docMk/>
            <pc:sldMk cId="1914931576" sldId="298"/>
            <ac:picMk id="120" creationId="{9C8C14DD-C5FF-472D-AFD0-69AE620195BD}"/>
          </ac:picMkLst>
        </pc:picChg>
        <pc:picChg chg="del">
          <ac:chgData name="増本 雄斗" userId="c33bc751-cd93-45c0-ad15-94131cb6fb34" providerId="ADAL" clId="{257A5524-15F4-3548-A109-91A88C839CE5}" dt="2019-12-26T15:54:08.530" v="15589" actId="478"/>
          <ac:picMkLst>
            <pc:docMk/>
            <pc:sldMk cId="1914931576" sldId="298"/>
            <ac:picMk id="173" creationId="{98A352EF-A1D1-49E5-A73E-EF5D6E732857}"/>
          </ac:picMkLst>
        </pc:picChg>
        <pc:picChg chg="del">
          <ac:chgData name="増本 雄斗" userId="c33bc751-cd93-45c0-ad15-94131cb6fb34" providerId="ADAL" clId="{257A5524-15F4-3548-A109-91A88C839CE5}" dt="2019-12-26T15:54:08.530" v="15589" actId="478"/>
          <ac:picMkLst>
            <pc:docMk/>
            <pc:sldMk cId="1914931576" sldId="298"/>
            <ac:picMk id="206" creationId="{B46B47FE-83F8-4488-9648-214C26C2BD37}"/>
          </ac:picMkLst>
        </pc:picChg>
        <pc:picChg chg="del">
          <ac:chgData name="増本 雄斗" userId="c33bc751-cd93-45c0-ad15-94131cb6fb34" providerId="ADAL" clId="{257A5524-15F4-3548-A109-91A88C839CE5}" dt="2019-12-26T15:54:08.530" v="15589" actId="478"/>
          <ac:picMkLst>
            <pc:docMk/>
            <pc:sldMk cId="1914931576" sldId="298"/>
            <ac:picMk id="210" creationId="{CAA844D7-3AC0-4B77-8A53-0C60F337AE7F}"/>
          </ac:picMkLst>
        </pc:picChg>
        <pc:picChg chg="del">
          <ac:chgData name="増本 雄斗" userId="c33bc751-cd93-45c0-ad15-94131cb6fb34" providerId="ADAL" clId="{257A5524-15F4-3548-A109-91A88C839CE5}" dt="2019-12-26T15:54:08.530" v="15589" actId="478"/>
          <ac:picMkLst>
            <pc:docMk/>
            <pc:sldMk cId="1914931576" sldId="298"/>
            <ac:picMk id="215" creationId="{27A8DDDA-7308-43FA-8710-E6F1979DC3AC}"/>
          </ac:picMkLst>
        </pc:picChg>
        <pc:picChg chg="del">
          <ac:chgData name="増本 雄斗" userId="c33bc751-cd93-45c0-ad15-94131cb6fb34" providerId="ADAL" clId="{257A5524-15F4-3548-A109-91A88C839CE5}" dt="2019-12-26T15:54:08.530" v="15589" actId="478"/>
          <ac:picMkLst>
            <pc:docMk/>
            <pc:sldMk cId="1914931576" sldId="298"/>
            <ac:picMk id="219" creationId="{7424348C-BB31-4D1A-960E-4486E56560BA}"/>
          </ac:picMkLst>
        </pc:picChg>
      </pc:sldChg>
      <pc:sldChg chg="addSp delSp modSp">
        <pc:chgData name="増本 雄斗" userId="c33bc751-cd93-45c0-ad15-94131cb6fb34" providerId="ADAL" clId="{257A5524-15F4-3548-A109-91A88C839CE5}" dt="2019-12-26T16:30:47.298" v="16033" actId="20577"/>
        <pc:sldMkLst>
          <pc:docMk/>
          <pc:sldMk cId="2619616475" sldId="299"/>
        </pc:sldMkLst>
        <pc:spChg chg="del">
          <ac:chgData name="増本 雄斗" userId="c33bc751-cd93-45c0-ad15-94131cb6fb34" providerId="ADAL" clId="{257A5524-15F4-3548-A109-91A88C839CE5}" dt="2019-12-26T16:30:15.407" v="15968" actId="478"/>
          <ac:spMkLst>
            <pc:docMk/>
            <pc:sldMk cId="2619616475" sldId="299"/>
            <ac:spMk id="49" creationId="{02FBAE56-9139-481C-B2FD-C44EA1D19581}"/>
          </ac:spMkLst>
        </pc:spChg>
        <pc:spChg chg="del">
          <ac:chgData name="増本 雄斗" userId="c33bc751-cd93-45c0-ad15-94131cb6fb34" providerId="ADAL" clId="{257A5524-15F4-3548-A109-91A88C839CE5}" dt="2019-12-26T16:30:15.407" v="15968" actId="478"/>
          <ac:spMkLst>
            <pc:docMk/>
            <pc:sldMk cId="2619616475" sldId="299"/>
            <ac:spMk id="50" creationId="{D656DBD8-D8EA-420E-953F-55D70014016F}"/>
          </ac:spMkLst>
        </pc:spChg>
        <pc:spChg chg="del">
          <ac:chgData name="増本 雄斗" userId="c33bc751-cd93-45c0-ad15-94131cb6fb34" providerId="ADAL" clId="{257A5524-15F4-3548-A109-91A88C839CE5}" dt="2019-12-26T16:30:15.407" v="15968" actId="478"/>
          <ac:spMkLst>
            <pc:docMk/>
            <pc:sldMk cId="2619616475" sldId="299"/>
            <ac:spMk id="51" creationId="{50E81B81-FAD9-4DE2-A39F-69109426D358}"/>
          </ac:spMkLst>
        </pc:spChg>
        <pc:spChg chg="del">
          <ac:chgData name="増本 雄斗" userId="c33bc751-cd93-45c0-ad15-94131cb6fb34" providerId="ADAL" clId="{257A5524-15F4-3548-A109-91A88C839CE5}" dt="2019-12-26T16:30:15.407" v="15968" actId="478"/>
          <ac:spMkLst>
            <pc:docMk/>
            <pc:sldMk cId="2619616475" sldId="299"/>
            <ac:spMk id="52" creationId="{61A5B0C2-0F9B-4366-A109-78861943C496}"/>
          </ac:spMkLst>
        </pc:spChg>
        <pc:spChg chg="del">
          <ac:chgData name="増本 雄斗" userId="c33bc751-cd93-45c0-ad15-94131cb6fb34" providerId="ADAL" clId="{257A5524-15F4-3548-A109-91A88C839CE5}" dt="2019-12-26T16:30:15.407" v="15968" actId="478"/>
          <ac:spMkLst>
            <pc:docMk/>
            <pc:sldMk cId="2619616475" sldId="299"/>
            <ac:spMk id="53" creationId="{7B5E2DB3-D3C8-4940-B608-53A884482CF8}"/>
          </ac:spMkLst>
        </pc:spChg>
        <pc:spChg chg="del">
          <ac:chgData name="増本 雄斗" userId="c33bc751-cd93-45c0-ad15-94131cb6fb34" providerId="ADAL" clId="{257A5524-15F4-3548-A109-91A88C839CE5}" dt="2019-12-26T16:30:15.407" v="15968" actId="478"/>
          <ac:spMkLst>
            <pc:docMk/>
            <pc:sldMk cId="2619616475" sldId="299"/>
            <ac:spMk id="54" creationId="{EF0615BB-C14C-414D-AA3E-99F48FF83E4F}"/>
          </ac:spMkLst>
        </pc:spChg>
        <pc:spChg chg="del">
          <ac:chgData name="増本 雄斗" userId="c33bc751-cd93-45c0-ad15-94131cb6fb34" providerId="ADAL" clId="{257A5524-15F4-3548-A109-91A88C839CE5}" dt="2019-12-26T16:30:15.407" v="15968" actId="478"/>
          <ac:spMkLst>
            <pc:docMk/>
            <pc:sldMk cId="2619616475" sldId="299"/>
            <ac:spMk id="55" creationId="{729F8198-9F6B-438E-ACD6-D94EE552265F}"/>
          </ac:spMkLst>
        </pc:spChg>
        <pc:spChg chg="del">
          <ac:chgData name="増本 雄斗" userId="c33bc751-cd93-45c0-ad15-94131cb6fb34" providerId="ADAL" clId="{257A5524-15F4-3548-A109-91A88C839CE5}" dt="2019-12-26T16:30:15.407" v="15968" actId="478"/>
          <ac:spMkLst>
            <pc:docMk/>
            <pc:sldMk cId="2619616475" sldId="299"/>
            <ac:spMk id="62" creationId="{2B3CC9B9-2EC1-455C-8CB6-34D0C7172F21}"/>
          </ac:spMkLst>
        </pc:spChg>
        <pc:spChg chg="del">
          <ac:chgData name="増本 雄斗" userId="c33bc751-cd93-45c0-ad15-94131cb6fb34" providerId="ADAL" clId="{257A5524-15F4-3548-A109-91A88C839CE5}" dt="2019-12-26T16:30:15.407" v="15968" actId="478"/>
          <ac:spMkLst>
            <pc:docMk/>
            <pc:sldMk cId="2619616475" sldId="299"/>
            <ac:spMk id="87" creationId="{15F5DA5E-8344-4185-9E73-7F87305183A2}"/>
          </ac:spMkLst>
        </pc:spChg>
        <pc:spChg chg="mod">
          <ac:chgData name="増本 雄斗" userId="c33bc751-cd93-45c0-ad15-94131cb6fb34" providerId="ADAL" clId="{257A5524-15F4-3548-A109-91A88C839CE5}" dt="2019-12-26T16:30:47.298" v="16033" actId="20577"/>
          <ac:spMkLst>
            <pc:docMk/>
            <pc:sldMk cId="2619616475" sldId="299"/>
            <ac:spMk id="88" creationId="{8317C22E-CC74-48D9-A863-72F9C4153F53}"/>
          </ac:spMkLst>
        </pc:spChg>
        <pc:picChg chg="del">
          <ac:chgData name="増本 雄斗" userId="c33bc751-cd93-45c0-ad15-94131cb6fb34" providerId="ADAL" clId="{257A5524-15F4-3548-A109-91A88C839CE5}" dt="2019-12-26T16:30:15.407" v="15968" actId="478"/>
          <ac:picMkLst>
            <pc:docMk/>
            <pc:sldMk cId="2619616475" sldId="299"/>
            <ac:picMk id="38" creationId="{0B9F1E74-8A59-4857-B59E-154D254CA134}"/>
          </ac:picMkLst>
        </pc:picChg>
        <pc:picChg chg="add">
          <ac:chgData name="増本 雄斗" userId="c33bc751-cd93-45c0-ad15-94131cb6fb34" providerId="ADAL" clId="{257A5524-15F4-3548-A109-91A88C839CE5}" dt="2019-12-26T16:30:16.291" v="15969"/>
          <ac:picMkLst>
            <pc:docMk/>
            <pc:sldMk cId="2619616475" sldId="299"/>
            <ac:picMk id="39" creationId="{1A16759F-D07D-0941-AFE4-E68D18E0D23F}"/>
          </ac:picMkLst>
        </pc:picChg>
        <pc:picChg chg="del">
          <ac:chgData name="増本 雄斗" userId="c33bc751-cd93-45c0-ad15-94131cb6fb34" providerId="ADAL" clId="{257A5524-15F4-3548-A109-91A88C839CE5}" dt="2019-12-26T16:30:15.407" v="15968" actId="478"/>
          <ac:picMkLst>
            <pc:docMk/>
            <pc:sldMk cId="2619616475" sldId="299"/>
            <ac:picMk id="48" creationId="{54EC598C-D38A-4463-A013-6943FD29AA38}"/>
          </ac:picMkLst>
        </pc:picChg>
        <pc:picChg chg="del">
          <ac:chgData name="増本 雄斗" userId="c33bc751-cd93-45c0-ad15-94131cb6fb34" providerId="ADAL" clId="{257A5524-15F4-3548-A109-91A88C839CE5}" dt="2019-12-26T16:30:15.407" v="15968" actId="478"/>
          <ac:picMkLst>
            <pc:docMk/>
            <pc:sldMk cId="2619616475" sldId="299"/>
            <ac:picMk id="63" creationId="{3E421E2E-8B65-46AE-A6CB-A545365418FC}"/>
          </ac:picMkLst>
        </pc:picChg>
        <pc:picChg chg="del">
          <ac:chgData name="増本 雄斗" userId="c33bc751-cd93-45c0-ad15-94131cb6fb34" providerId="ADAL" clId="{257A5524-15F4-3548-A109-91A88C839CE5}" dt="2019-12-26T16:30:15.407" v="15968" actId="478"/>
          <ac:picMkLst>
            <pc:docMk/>
            <pc:sldMk cId="2619616475" sldId="299"/>
            <ac:picMk id="64" creationId="{C227DF67-5950-4CDA-A7B7-F6EC085FBC56}"/>
          </ac:picMkLst>
        </pc:picChg>
        <pc:picChg chg="del">
          <ac:chgData name="増本 雄斗" userId="c33bc751-cd93-45c0-ad15-94131cb6fb34" providerId="ADAL" clId="{257A5524-15F4-3548-A109-91A88C839CE5}" dt="2019-12-26T16:30:15.407" v="15968" actId="478"/>
          <ac:picMkLst>
            <pc:docMk/>
            <pc:sldMk cId="2619616475" sldId="299"/>
            <ac:picMk id="65" creationId="{E3F458BD-02FD-4229-A640-4CF436AEEE83}"/>
          </ac:picMkLst>
        </pc:picChg>
        <pc:picChg chg="del">
          <ac:chgData name="増本 雄斗" userId="c33bc751-cd93-45c0-ad15-94131cb6fb34" providerId="ADAL" clId="{257A5524-15F4-3548-A109-91A88C839CE5}" dt="2019-12-26T16:30:15.407" v="15968" actId="478"/>
          <ac:picMkLst>
            <pc:docMk/>
            <pc:sldMk cId="2619616475" sldId="299"/>
            <ac:picMk id="68" creationId="{86352F08-B7F3-44F3-BEC7-375AD814DD67}"/>
          </ac:picMkLst>
        </pc:picChg>
        <pc:picChg chg="del">
          <ac:chgData name="増本 雄斗" userId="c33bc751-cd93-45c0-ad15-94131cb6fb34" providerId="ADAL" clId="{257A5524-15F4-3548-A109-91A88C839CE5}" dt="2019-12-26T16:30:15.407" v="15968" actId="478"/>
          <ac:picMkLst>
            <pc:docMk/>
            <pc:sldMk cId="2619616475" sldId="299"/>
            <ac:picMk id="71" creationId="{71379CD1-DFD2-4062-B316-92E2DA577573}"/>
          </ac:picMkLst>
        </pc:picChg>
        <pc:picChg chg="del">
          <ac:chgData name="増本 雄斗" userId="c33bc751-cd93-45c0-ad15-94131cb6fb34" providerId="ADAL" clId="{257A5524-15F4-3548-A109-91A88C839CE5}" dt="2019-12-26T16:30:15.407" v="15968" actId="478"/>
          <ac:picMkLst>
            <pc:docMk/>
            <pc:sldMk cId="2619616475" sldId="299"/>
            <ac:picMk id="72" creationId="{F7C5AD83-BC7A-4110-98CE-96530FBA057B}"/>
          </ac:picMkLst>
        </pc:picChg>
        <pc:picChg chg="del">
          <ac:chgData name="増本 雄斗" userId="c33bc751-cd93-45c0-ad15-94131cb6fb34" providerId="ADAL" clId="{257A5524-15F4-3548-A109-91A88C839CE5}" dt="2019-12-26T16:30:15.407" v="15968" actId="478"/>
          <ac:picMkLst>
            <pc:docMk/>
            <pc:sldMk cId="2619616475" sldId="299"/>
            <ac:picMk id="73" creationId="{B9D92AF8-38E5-4B42-9A62-97AD5DE6C563}"/>
          </ac:picMkLst>
        </pc:picChg>
        <pc:picChg chg="del">
          <ac:chgData name="増本 雄斗" userId="c33bc751-cd93-45c0-ad15-94131cb6fb34" providerId="ADAL" clId="{257A5524-15F4-3548-A109-91A88C839CE5}" dt="2019-12-26T16:30:15.407" v="15968" actId="478"/>
          <ac:picMkLst>
            <pc:docMk/>
            <pc:sldMk cId="2619616475" sldId="299"/>
            <ac:picMk id="74" creationId="{59796648-E4B9-47CF-BA6E-C5C4704080E2}"/>
          </ac:picMkLst>
        </pc:picChg>
        <pc:picChg chg="del">
          <ac:chgData name="増本 雄斗" userId="c33bc751-cd93-45c0-ad15-94131cb6fb34" providerId="ADAL" clId="{257A5524-15F4-3548-A109-91A88C839CE5}" dt="2019-12-26T16:30:15.407" v="15968" actId="478"/>
          <ac:picMkLst>
            <pc:docMk/>
            <pc:sldMk cId="2619616475" sldId="299"/>
            <ac:picMk id="76" creationId="{D1A1CFA3-AE92-4484-9B97-D7685F3DCCC1}"/>
          </ac:picMkLst>
        </pc:picChg>
        <pc:picChg chg="del">
          <ac:chgData name="増本 雄斗" userId="c33bc751-cd93-45c0-ad15-94131cb6fb34" providerId="ADAL" clId="{257A5524-15F4-3548-A109-91A88C839CE5}" dt="2019-12-26T16:30:15.407" v="15968" actId="478"/>
          <ac:picMkLst>
            <pc:docMk/>
            <pc:sldMk cId="2619616475" sldId="299"/>
            <ac:picMk id="77" creationId="{CDF6C925-3216-4FEF-A078-A8C5486DA588}"/>
          </ac:picMkLst>
        </pc:picChg>
        <pc:picChg chg="del">
          <ac:chgData name="増本 雄斗" userId="c33bc751-cd93-45c0-ad15-94131cb6fb34" providerId="ADAL" clId="{257A5524-15F4-3548-A109-91A88C839CE5}" dt="2019-12-26T16:30:15.407" v="15968" actId="478"/>
          <ac:picMkLst>
            <pc:docMk/>
            <pc:sldMk cId="2619616475" sldId="299"/>
            <ac:picMk id="78" creationId="{2AD28691-3048-49E2-96D3-E699D4BA2330}"/>
          </ac:picMkLst>
        </pc:picChg>
        <pc:picChg chg="del">
          <ac:chgData name="増本 雄斗" userId="c33bc751-cd93-45c0-ad15-94131cb6fb34" providerId="ADAL" clId="{257A5524-15F4-3548-A109-91A88C839CE5}" dt="2019-12-26T16:30:15.407" v="15968" actId="478"/>
          <ac:picMkLst>
            <pc:docMk/>
            <pc:sldMk cId="2619616475" sldId="299"/>
            <ac:picMk id="79" creationId="{70A84CA7-94F9-45D8-BE1C-3713F30BB978}"/>
          </ac:picMkLst>
        </pc:picChg>
        <pc:picChg chg="del">
          <ac:chgData name="増本 雄斗" userId="c33bc751-cd93-45c0-ad15-94131cb6fb34" providerId="ADAL" clId="{257A5524-15F4-3548-A109-91A88C839CE5}" dt="2019-12-26T16:30:15.407" v="15968" actId="478"/>
          <ac:picMkLst>
            <pc:docMk/>
            <pc:sldMk cId="2619616475" sldId="299"/>
            <ac:picMk id="80" creationId="{F2833D35-FCE2-4516-9BE3-C72BE4AE1786}"/>
          </ac:picMkLst>
        </pc:picChg>
        <pc:picChg chg="del">
          <ac:chgData name="増本 雄斗" userId="c33bc751-cd93-45c0-ad15-94131cb6fb34" providerId="ADAL" clId="{257A5524-15F4-3548-A109-91A88C839CE5}" dt="2019-12-26T16:30:15.407" v="15968" actId="478"/>
          <ac:picMkLst>
            <pc:docMk/>
            <pc:sldMk cId="2619616475" sldId="299"/>
            <ac:picMk id="81" creationId="{EDB259FC-1381-413F-AE80-A0841DD95EFC}"/>
          </ac:picMkLst>
        </pc:picChg>
        <pc:picChg chg="del">
          <ac:chgData name="増本 雄斗" userId="c33bc751-cd93-45c0-ad15-94131cb6fb34" providerId="ADAL" clId="{257A5524-15F4-3548-A109-91A88C839CE5}" dt="2019-12-26T16:30:15.407" v="15968" actId="478"/>
          <ac:picMkLst>
            <pc:docMk/>
            <pc:sldMk cId="2619616475" sldId="299"/>
            <ac:picMk id="82" creationId="{454C36F2-CD73-423C-8985-86BD0E739C97}"/>
          </ac:picMkLst>
        </pc:picChg>
        <pc:picChg chg="del">
          <ac:chgData name="増本 雄斗" userId="c33bc751-cd93-45c0-ad15-94131cb6fb34" providerId="ADAL" clId="{257A5524-15F4-3548-A109-91A88C839CE5}" dt="2019-12-26T16:30:15.407" v="15968" actId="478"/>
          <ac:picMkLst>
            <pc:docMk/>
            <pc:sldMk cId="2619616475" sldId="299"/>
            <ac:picMk id="83" creationId="{FE1BE6E8-A900-4D8D-BC74-DF6564E873A7}"/>
          </ac:picMkLst>
        </pc:picChg>
        <pc:picChg chg="del">
          <ac:chgData name="増本 雄斗" userId="c33bc751-cd93-45c0-ad15-94131cb6fb34" providerId="ADAL" clId="{257A5524-15F4-3548-A109-91A88C839CE5}" dt="2019-12-26T16:30:15.407" v="15968" actId="478"/>
          <ac:picMkLst>
            <pc:docMk/>
            <pc:sldMk cId="2619616475" sldId="299"/>
            <ac:picMk id="84" creationId="{6BA29D48-1E28-4A74-ABB5-2DED12B38A07}"/>
          </ac:picMkLst>
        </pc:picChg>
        <pc:picChg chg="del">
          <ac:chgData name="増本 雄斗" userId="c33bc751-cd93-45c0-ad15-94131cb6fb34" providerId="ADAL" clId="{257A5524-15F4-3548-A109-91A88C839CE5}" dt="2019-12-26T16:30:15.407" v="15968" actId="478"/>
          <ac:picMkLst>
            <pc:docMk/>
            <pc:sldMk cId="2619616475" sldId="299"/>
            <ac:picMk id="85" creationId="{1300A2CE-41A0-4700-B935-4E7E7B4C07AB}"/>
          </ac:picMkLst>
        </pc:picChg>
        <pc:picChg chg="del">
          <ac:chgData name="増本 雄斗" userId="c33bc751-cd93-45c0-ad15-94131cb6fb34" providerId="ADAL" clId="{257A5524-15F4-3548-A109-91A88C839CE5}" dt="2019-12-26T16:30:15.407" v="15968" actId="478"/>
          <ac:picMkLst>
            <pc:docMk/>
            <pc:sldMk cId="2619616475" sldId="299"/>
            <ac:picMk id="86" creationId="{C173D23F-4F63-4FAB-88B0-975514F2FF84}"/>
          </ac:picMkLst>
        </pc:picChg>
      </pc:sldChg>
      <pc:sldChg chg="modSp">
        <pc:chgData name="増本 雄斗" userId="c33bc751-cd93-45c0-ad15-94131cb6fb34" providerId="ADAL" clId="{257A5524-15F4-3548-A109-91A88C839CE5}" dt="2019-11-20T10:23:44.472" v="12244" actId="1076"/>
        <pc:sldMkLst>
          <pc:docMk/>
          <pc:sldMk cId="3772347012" sldId="300"/>
        </pc:sldMkLst>
        <pc:spChg chg="mod">
          <ac:chgData name="増本 雄斗" userId="c33bc751-cd93-45c0-ad15-94131cb6fb34" providerId="ADAL" clId="{257A5524-15F4-3548-A109-91A88C839CE5}" dt="2019-11-20T10:23:44.472" v="12244" actId="1076"/>
          <ac:spMkLst>
            <pc:docMk/>
            <pc:sldMk cId="3772347012" sldId="300"/>
            <ac:spMk id="46" creationId="{5B7224F3-A4D6-4046-B190-C4AE765F3419}"/>
          </ac:spMkLst>
        </pc:spChg>
      </pc:sldChg>
      <pc:sldChg chg="addSp delSp modSp add">
        <pc:chgData name="増本 雄斗" userId="c33bc751-cd93-45c0-ad15-94131cb6fb34" providerId="ADAL" clId="{257A5524-15F4-3548-A109-91A88C839CE5}" dt="2019-11-20T10:04:44.316" v="12072"/>
        <pc:sldMkLst>
          <pc:docMk/>
          <pc:sldMk cId="2431505287" sldId="304"/>
        </pc:sldMkLst>
        <pc:spChg chg="del">
          <ac:chgData name="増本 雄斗" userId="c33bc751-cd93-45c0-ad15-94131cb6fb34" providerId="ADAL" clId="{257A5524-15F4-3548-A109-91A88C839CE5}" dt="2019-11-19T22:21:25.083" v="8139" actId="478"/>
          <ac:spMkLst>
            <pc:docMk/>
            <pc:sldMk cId="2431505287" sldId="304"/>
            <ac:spMk id="2" creationId="{720BC141-95BF-4BB6-ACFE-67037C6DD8B0}"/>
          </ac:spMkLst>
        </pc:spChg>
        <pc:spChg chg="del">
          <ac:chgData name="増本 雄斗" userId="c33bc751-cd93-45c0-ad15-94131cb6fb34" providerId="ADAL" clId="{257A5524-15F4-3548-A109-91A88C839CE5}" dt="2019-11-19T22:21:25.083" v="8139" actId="478"/>
          <ac:spMkLst>
            <pc:docMk/>
            <pc:sldMk cId="2431505287" sldId="304"/>
            <ac:spMk id="3" creationId="{F17D3EA4-7270-4AFE-9DB2-2F087B2DB1C7}"/>
          </ac:spMkLst>
        </pc:spChg>
        <pc:spChg chg="del">
          <ac:chgData name="増本 雄斗" userId="c33bc751-cd93-45c0-ad15-94131cb6fb34" providerId="ADAL" clId="{257A5524-15F4-3548-A109-91A88C839CE5}" dt="2019-11-19T22:21:25.083" v="8139" actId="478"/>
          <ac:spMkLst>
            <pc:docMk/>
            <pc:sldMk cId="2431505287" sldId="304"/>
            <ac:spMk id="4" creationId="{2E441B6F-6D82-4049-B641-9D34EC7D1246}"/>
          </ac:spMkLst>
        </pc:spChg>
        <pc:spChg chg="add del">
          <ac:chgData name="増本 雄斗" userId="c33bc751-cd93-45c0-ad15-94131cb6fb34" providerId="ADAL" clId="{257A5524-15F4-3548-A109-91A88C839CE5}" dt="2019-11-19T22:23:54.605" v="8155"/>
          <ac:spMkLst>
            <pc:docMk/>
            <pc:sldMk cId="2431505287" sldId="304"/>
            <ac:spMk id="5" creationId="{ABBF6C64-76E6-1742-B7F5-2FF1177FB96A}"/>
          </ac:spMkLst>
        </pc:spChg>
        <pc:spChg chg="add del mod">
          <ac:chgData name="増本 雄斗" userId="c33bc751-cd93-45c0-ad15-94131cb6fb34" providerId="ADAL" clId="{257A5524-15F4-3548-A109-91A88C839CE5}" dt="2019-11-20T08:10:50.862" v="8564"/>
          <ac:spMkLst>
            <pc:docMk/>
            <pc:sldMk cId="2431505287" sldId="304"/>
            <ac:spMk id="6" creationId="{B413BDBE-CBE6-AD43-8EDE-7216CCB7FA94}"/>
          </ac:spMkLst>
        </pc:spChg>
        <pc:spChg chg="mod">
          <ac:chgData name="増本 雄斗" userId="c33bc751-cd93-45c0-ad15-94131cb6fb34" providerId="ADAL" clId="{257A5524-15F4-3548-A109-91A88C839CE5}" dt="2019-11-20T08:22:30.842" v="9460" actId="20577"/>
          <ac:spMkLst>
            <pc:docMk/>
            <pc:sldMk cId="2431505287" sldId="304"/>
            <ac:spMk id="11" creationId="{FCFB7230-5330-4DFA-BF0C-4F33353AD3F0}"/>
          </ac:spMkLst>
        </pc:spChg>
        <pc:spChg chg="mod">
          <ac:chgData name="増本 雄斗" userId="c33bc751-cd93-45c0-ad15-94131cb6fb34" providerId="ADAL" clId="{257A5524-15F4-3548-A109-91A88C839CE5}" dt="2019-11-20T08:22:37.925" v="9477" actId="20577"/>
          <ac:spMkLst>
            <pc:docMk/>
            <pc:sldMk cId="2431505287" sldId="304"/>
            <ac:spMk id="12" creationId="{541E6206-F93F-4428-94E2-64287726CCEA}"/>
          </ac:spMkLst>
        </pc:spChg>
        <pc:spChg chg="del">
          <ac:chgData name="増本 雄斗" userId="c33bc751-cd93-45c0-ad15-94131cb6fb34" providerId="ADAL" clId="{257A5524-15F4-3548-A109-91A88C839CE5}" dt="2019-11-19T22:21:25.083" v="8139" actId="478"/>
          <ac:spMkLst>
            <pc:docMk/>
            <pc:sldMk cId="2431505287" sldId="304"/>
            <ac:spMk id="40" creationId="{2269EB78-CE8C-40CF-A6E2-94B0FFFCD6DD}"/>
          </ac:spMkLst>
        </pc:spChg>
        <pc:spChg chg="del">
          <ac:chgData name="増本 雄斗" userId="c33bc751-cd93-45c0-ad15-94131cb6fb34" providerId="ADAL" clId="{257A5524-15F4-3548-A109-91A88C839CE5}" dt="2019-11-19T22:21:25.083" v="8139" actId="478"/>
          <ac:spMkLst>
            <pc:docMk/>
            <pc:sldMk cId="2431505287" sldId="304"/>
            <ac:spMk id="42" creationId="{65DBF31B-B3E9-4CBB-BB91-1F3E51399784}"/>
          </ac:spMkLst>
        </pc:spChg>
        <pc:spChg chg="del">
          <ac:chgData name="増本 雄斗" userId="c33bc751-cd93-45c0-ad15-94131cb6fb34" providerId="ADAL" clId="{257A5524-15F4-3548-A109-91A88C839CE5}" dt="2019-11-19T22:21:25.083" v="8139" actId="478"/>
          <ac:spMkLst>
            <pc:docMk/>
            <pc:sldMk cId="2431505287" sldId="304"/>
            <ac:spMk id="46" creationId="{5B7224F3-A4D6-4046-B190-C4AE765F3419}"/>
          </ac:spMkLst>
        </pc:spChg>
        <pc:spChg chg="del">
          <ac:chgData name="増本 雄斗" userId="c33bc751-cd93-45c0-ad15-94131cb6fb34" providerId="ADAL" clId="{257A5524-15F4-3548-A109-91A88C839CE5}" dt="2019-11-19T22:21:25.083" v="8139" actId="478"/>
          <ac:spMkLst>
            <pc:docMk/>
            <pc:sldMk cId="2431505287" sldId="304"/>
            <ac:spMk id="49" creationId="{02FBAE56-9139-481C-B2FD-C44EA1D19581}"/>
          </ac:spMkLst>
        </pc:spChg>
        <pc:spChg chg="del">
          <ac:chgData name="増本 雄斗" userId="c33bc751-cd93-45c0-ad15-94131cb6fb34" providerId="ADAL" clId="{257A5524-15F4-3548-A109-91A88C839CE5}" dt="2019-11-19T22:21:25.083" v="8139" actId="478"/>
          <ac:spMkLst>
            <pc:docMk/>
            <pc:sldMk cId="2431505287" sldId="304"/>
            <ac:spMk id="50" creationId="{D656DBD8-D8EA-420E-953F-55D70014016F}"/>
          </ac:spMkLst>
        </pc:spChg>
        <pc:spChg chg="del">
          <ac:chgData name="増本 雄斗" userId="c33bc751-cd93-45c0-ad15-94131cb6fb34" providerId="ADAL" clId="{257A5524-15F4-3548-A109-91A88C839CE5}" dt="2019-11-19T22:21:25.083" v="8139" actId="478"/>
          <ac:spMkLst>
            <pc:docMk/>
            <pc:sldMk cId="2431505287" sldId="304"/>
            <ac:spMk id="51" creationId="{50E81B81-FAD9-4DE2-A39F-69109426D358}"/>
          </ac:spMkLst>
        </pc:spChg>
        <pc:spChg chg="del">
          <ac:chgData name="増本 雄斗" userId="c33bc751-cd93-45c0-ad15-94131cb6fb34" providerId="ADAL" clId="{257A5524-15F4-3548-A109-91A88C839CE5}" dt="2019-11-19T22:21:25.083" v="8139" actId="478"/>
          <ac:spMkLst>
            <pc:docMk/>
            <pc:sldMk cId="2431505287" sldId="304"/>
            <ac:spMk id="52" creationId="{61A5B0C2-0F9B-4366-A109-78861943C496}"/>
          </ac:spMkLst>
        </pc:spChg>
        <pc:spChg chg="del">
          <ac:chgData name="増本 雄斗" userId="c33bc751-cd93-45c0-ad15-94131cb6fb34" providerId="ADAL" clId="{257A5524-15F4-3548-A109-91A88C839CE5}" dt="2019-11-19T22:21:25.083" v="8139" actId="478"/>
          <ac:spMkLst>
            <pc:docMk/>
            <pc:sldMk cId="2431505287" sldId="304"/>
            <ac:spMk id="53" creationId="{7B5E2DB3-D3C8-4940-B608-53A884482CF8}"/>
          </ac:spMkLst>
        </pc:spChg>
        <pc:spChg chg="del">
          <ac:chgData name="増本 雄斗" userId="c33bc751-cd93-45c0-ad15-94131cb6fb34" providerId="ADAL" clId="{257A5524-15F4-3548-A109-91A88C839CE5}" dt="2019-11-19T22:21:25.083" v="8139" actId="478"/>
          <ac:spMkLst>
            <pc:docMk/>
            <pc:sldMk cId="2431505287" sldId="304"/>
            <ac:spMk id="54" creationId="{EF0615BB-C14C-414D-AA3E-99F48FF83E4F}"/>
          </ac:spMkLst>
        </pc:spChg>
        <pc:spChg chg="del">
          <ac:chgData name="増本 雄斗" userId="c33bc751-cd93-45c0-ad15-94131cb6fb34" providerId="ADAL" clId="{257A5524-15F4-3548-A109-91A88C839CE5}" dt="2019-11-19T22:21:25.083" v="8139" actId="478"/>
          <ac:spMkLst>
            <pc:docMk/>
            <pc:sldMk cId="2431505287" sldId="304"/>
            <ac:spMk id="55" creationId="{729F8198-9F6B-438E-ACD6-D94EE552265F}"/>
          </ac:spMkLst>
        </pc:spChg>
        <pc:spChg chg="add mod">
          <ac:chgData name="増本 雄斗" userId="c33bc751-cd93-45c0-ad15-94131cb6fb34" providerId="ADAL" clId="{257A5524-15F4-3548-A109-91A88C839CE5}" dt="2019-11-19T22:28:18.534" v="8316" actId="20577"/>
          <ac:spMkLst>
            <pc:docMk/>
            <pc:sldMk cId="2431505287" sldId="304"/>
            <ac:spMk id="56" creationId="{4AAFEF17-C87E-5B47-BFC9-6F55F038C1DB}"/>
          </ac:spMkLst>
        </pc:spChg>
        <pc:spChg chg="del">
          <ac:chgData name="増本 雄斗" userId="c33bc751-cd93-45c0-ad15-94131cb6fb34" providerId="ADAL" clId="{257A5524-15F4-3548-A109-91A88C839CE5}" dt="2019-11-19T22:21:25.083" v="8139" actId="478"/>
          <ac:spMkLst>
            <pc:docMk/>
            <pc:sldMk cId="2431505287" sldId="304"/>
            <ac:spMk id="62" creationId="{2B3CC9B9-2EC1-455C-8CB6-34D0C7172F21}"/>
          </ac:spMkLst>
        </pc:spChg>
        <pc:spChg chg="add">
          <ac:chgData name="増本 雄斗" userId="c33bc751-cd93-45c0-ad15-94131cb6fb34" providerId="ADAL" clId="{257A5524-15F4-3548-A109-91A88C839CE5}" dt="2019-11-19T22:26:06.327" v="8156"/>
          <ac:spMkLst>
            <pc:docMk/>
            <pc:sldMk cId="2431505287" sldId="304"/>
            <ac:spMk id="66" creationId="{8FC03512-6F66-5E43-91D7-DD174020921D}"/>
          </ac:spMkLst>
        </pc:spChg>
        <pc:spChg chg="del">
          <ac:chgData name="増本 雄斗" userId="c33bc751-cd93-45c0-ad15-94131cb6fb34" providerId="ADAL" clId="{257A5524-15F4-3548-A109-91A88C839CE5}" dt="2019-11-19T22:21:25.083" v="8139" actId="478"/>
          <ac:spMkLst>
            <pc:docMk/>
            <pc:sldMk cId="2431505287" sldId="304"/>
            <ac:spMk id="87" creationId="{15F5DA5E-8344-4185-9E73-7F87305183A2}"/>
          </ac:spMkLst>
        </pc:spChg>
        <pc:spChg chg="mod">
          <ac:chgData name="増本 雄斗" userId="c33bc751-cd93-45c0-ad15-94131cb6fb34" providerId="ADAL" clId="{257A5524-15F4-3548-A109-91A88C839CE5}" dt="2019-11-20T10:04:44.316" v="12072"/>
          <ac:spMkLst>
            <pc:docMk/>
            <pc:sldMk cId="2431505287" sldId="304"/>
            <ac:spMk id="88" creationId="{8317C22E-CC74-48D9-A863-72F9C4153F53}"/>
          </ac:spMkLst>
        </pc:spChg>
        <pc:spChg chg="add">
          <ac:chgData name="増本 雄斗" userId="c33bc751-cd93-45c0-ad15-94131cb6fb34" providerId="ADAL" clId="{257A5524-15F4-3548-A109-91A88C839CE5}" dt="2019-11-19T22:26:06.327" v="8156"/>
          <ac:spMkLst>
            <pc:docMk/>
            <pc:sldMk cId="2431505287" sldId="304"/>
            <ac:spMk id="90" creationId="{3EA2CEF6-F9FB-A642-A58A-839CAC60D2C7}"/>
          </ac:spMkLst>
        </pc:spChg>
        <pc:spChg chg="add">
          <ac:chgData name="増本 雄斗" userId="c33bc751-cd93-45c0-ad15-94131cb6fb34" providerId="ADAL" clId="{257A5524-15F4-3548-A109-91A88C839CE5}" dt="2019-11-19T22:26:06.327" v="8156"/>
          <ac:spMkLst>
            <pc:docMk/>
            <pc:sldMk cId="2431505287" sldId="304"/>
            <ac:spMk id="91" creationId="{96AAF51B-DCE9-1644-B349-75F57D2128CC}"/>
          </ac:spMkLst>
        </pc:spChg>
        <pc:spChg chg="add">
          <ac:chgData name="増本 雄斗" userId="c33bc751-cd93-45c0-ad15-94131cb6fb34" providerId="ADAL" clId="{257A5524-15F4-3548-A109-91A88C839CE5}" dt="2019-11-19T22:26:06.327" v="8156"/>
          <ac:spMkLst>
            <pc:docMk/>
            <pc:sldMk cId="2431505287" sldId="304"/>
            <ac:spMk id="92" creationId="{92CC17D6-8221-5A42-B58D-5759D2EAA5FD}"/>
          </ac:spMkLst>
        </pc:spChg>
        <pc:spChg chg="add">
          <ac:chgData name="増本 雄斗" userId="c33bc751-cd93-45c0-ad15-94131cb6fb34" providerId="ADAL" clId="{257A5524-15F4-3548-A109-91A88C839CE5}" dt="2019-11-19T22:26:06.327" v="8156"/>
          <ac:spMkLst>
            <pc:docMk/>
            <pc:sldMk cId="2431505287" sldId="304"/>
            <ac:spMk id="93" creationId="{61F40ACD-1D81-4246-8BE6-203345FE4DD1}"/>
          </ac:spMkLst>
        </pc:spChg>
        <pc:spChg chg="add">
          <ac:chgData name="増本 雄斗" userId="c33bc751-cd93-45c0-ad15-94131cb6fb34" providerId="ADAL" clId="{257A5524-15F4-3548-A109-91A88C839CE5}" dt="2019-11-19T22:26:06.327" v="8156"/>
          <ac:spMkLst>
            <pc:docMk/>
            <pc:sldMk cId="2431505287" sldId="304"/>
            <ac:spMk id="94" creationId="{88C102DA-A97B-3742-8726-DC86C4F43C1B}"/>
          </ac:spMkLst>
        </pc:spChg>
        <pc:spChg chg="add">
          <ac:chgData name="増本 雄斗" userId="c33bc751-cd93-45c0-ad15-94131cb6fb34" providerId="ADAL" clId="{257A5524-15F4-3548-A109-91A88C839CE5}" dt="2019-11-19T22:26:06.327" v="8156"/>
          <ac:spMkLst>
            <pc:docMk/>
            <pc:sldMk cId="2431505287" sldId="304"/>
            <ac:spMk id="95" creationId="{27A58B35-74E8-5E4F-9947-E42BADF74E8E}"/>
          </ac:spMkLst>
        </pc:spChg>
        <pc:spChg chg="add">
          <ac:chgData name="増本 雄斗" userId="c33bc751-cd93-45c0-ad15-94131cb6fb34" providerId="ADAL" clId="{257A5524-15F4-3548-A109-91A88C839CE5}" dt="2019-11-19T22:26:06.327" v="8156"/>
          <ac:spMkLst>
            <pc:docMk/>
            <pc:sldMk cId="2431505287" sldId="304"/>
            <ac:spMk id="97" creationId="{A0506545-E859-3044-A5EB-09B254056718}"/>
          </ac:spMkLst>
        </pc:spChg>
        <pc:spChg chg="add">
          <ac:chgData name="増本 雄斗" userId="c33bc751-cd93-45c0-ad15-94131cb6fb34" providerId="ADAL" clId="{257A5524-15F4-3548-A109-91A88C839CE5}" dt="2019-11-19T22:26:06.327" v="8156"/>
          <ac:spMkLst>
            <pc:docMk/>
            <pc:sldMk cId="2431505287" sldId="304"/>
            <ac:spMk id="98" creationId="{E18C85FA-4472-E843-B7C8-A96D34CAA273}"/>
          </ac:spMkLst>
        </pc:spChg>
        <pc:spChg chg="add">
          <ac:chgData name="増本 雄斗" userId="c33bc751-cd93-45c0-ad15-94131cb6fb34" providerId="ADAL" clId="{257A5524-15F4-3548-A109-91A88C839CE5}" dt="2019-11-19T22:26:06.327" v="8156"/>
          <ac:spMkLst>
            <pc:docMk/>
            <pc:sldMk cId="2431505287" sldId="304"/>
            <ac:spMk id="99" creationId="{A7592791-279C-E94B-8F4B-3130A77E19D9}"/>
          </ac:spMkLst>
        </pc:spChg>
        <pc:spChg chg="add">
          <ac:chgData name="増本 雄斗" userId="c33bc751-cd93-45c0-ad15-94131cb6fb34" providerId="ADAL" clId="{257A5524-15F4-3548-A109-91A88C839CE5}" dt="2019-11-19T22:26:06.327" v="8156"/>
          <ac:spMkLst>
            <pc:docMk/>
            <pc:sldMk cId="2431505287" sldId="304"/>
            <ac:spMk id="100" creationId="{25C741AC-F398-5549-A5A5-81A6FE752174}"/>
          </ac:spMkLst>
        </pc:spChg>
        <pc:spChg chg="add">
          <ac:chgData name="増本 雄斗" userId="c33bc751-cd93-45c0-ad15-94131cb6fb34" providerId="ADAL" clId="{257A5524-15F4-3548-A109-91A88C839CE5}" dt="2019-11-19T22:26:06.327" v="8156"/>
          <ac:spMkLst>
            <pc:docMk/>
            <pc:sldMk cId="2431505287" sldId="304"/>
            <ac:spMk id="101" creationId="{D5472475-8E8C-D743-A450-5EA9EBFE2986}"/>
          </ac:spMkLst>
        </pc:spChg>
        <pc:spChg chg="add">
          <ac:chgData name="増本 雄斗" userId="c33bc751-cd93-45c0-ad15-94131cb6fb34" providerId="ADAL" clId="{257A5524-15F4-3548-A109-91A88C839CE5}" dt="2019-11-19T22:26:06.327" v="8156"/>
          <ac:spMkLst>
            <pc:docMk/>
            <pc:sldMk cId="2431505287" sldId="304"/>
            <ac:spMk id="102" creationId="{DEF8D646-46B1-AA45-A86D-C68EC0791C38}"/>
          </ac:spMkLst>
        </pc:spChg>
        <pc:spChg chg="add">
          <ac:chgData name="増本 雄斗" userId="c33bc751-cd93-45c0-ad15-94131cb6fb34" providerId="ADAL" clId="{257A5524-15F4-3548-A109-91A88C839CE5}" dt="2019-11-19T22:26:06.327" v="8156"/>
          <ac:spMkLst>
            <pc:docMk/>
            <pc:sldMk cId="2431505287" sldId="304"/>
            <ac:spMk id="103" creationId="{E050D4E1-0894-5047-A3C8-3990C67A4065}"/>
          </ac:spMkLst>
        </pc:spChg>
        <pc:spChg chg="add">
          <ac:chgData name="増本 雄斗" userId="c33bc751-cd93-45c0-ad15-94131cb6fb34" providerId="ADAL" clId="{257A5524-15F4-3548-A109-91A88C839CE5}" dt="2019-11-19T22:26:06.327" v="8156"/>
          <ac:spMkLst>
            <pc:docMk/>
            <pc:sldMk cId="2431505287" sldId="304"/>
            <ac:spMk id="104" creationId="{65A1BF30-13F2-C64B-A35E-BB6CD7016A01}"/>
          </ac:spMkLst>
        </pc:spChg>
        <pc:spChg chg="add">
          <ac:chgData name="増本 雄斗" userId="c33bc751-cd93-45c0-ad15-94131cb6fb34" providerId="ADAL" clId="{257A5524-15F4-3548-A109-91A88C839CE5}" dt="2019-11-19T22:26:06.327" v="8156"/>
          <ac:spMkLst>
            <pc:docMk/>
            <pc:sldMk cId="2431505287" sldId="304"/>
            <ac:spMk id="105" creationId="{9E421255-A3F1-B145-9D7B-1CD14A1F63EE}"/>
          </ac:spMkLst>
        </pc:spChg>
        <pc:spChg chg="add">
          <ac:chgData name="増本 雄斗" userId="c33bc751-cd93-45c0-ad15-94131cb6fb34" providerId="ADAL" clId="{257A5524-15F4-3548-A109-91A88C839CE5}" dt="2019-11-19T22:26:06.327" v="8156"/>
          <ac:spMkLst>
            <pc:docMk/>
            <pc:sldMk cId="2431505287" sldId="304"/>
            <ac:spMk id="106" creationId="{970C6213-86AB-1442-A00F-044449CF8DBB}"/>
          </ac:spMkLst>
        </pc:spChg>
        <pc:spChg chg="add">
          <ac:chgData name="増本 雄斗" userId="c33bc751-cd93-45c0-ad15-94131cb6fb34" providerId="ADAL" clId="{257A5524-15F4-3548-A109-91A88C839CE5}" dt="2019-11-19T22:26:06.327" v="8156"/>
          <ac:spMkLst>
            <pc:docMk/>
            <pc:sldMk cId="2431505287" sldId="304"/>
            <ac:spMk id="107" creationId="{6E873F65-A255-744F-A699-6C2C4F417432}"/>
          </ac:spMkLst>
        </pc:spChg>
        <pc:spChg chg="add del">
          <ac:chgData name="増本 雄斗" userId="c33bc751-cd93-45c0-ad15-94131cb6fb34" providerId="ADAL" clId="{257A5524-15F4-3548-A109-91A88C839CE5}" dt="2019-11-19T22:29:41.612" v="8341" actId="478"/>
          <ac:spMkLst>
            <pc:docMk/>
            <pc:sldMk cId="2431505287" sldId="304"/>
            <ac:spMk id="108" creationId="{C908AA2A-8C18-904F-8BE2-710D170A5E22}"/>
          </ac:spMkLst>
        </pc:spChg>
        <pc:spChg chg="add">
          <ac:chgData name="増本 雄斗" userId="c33bc751-cd93-45c0-ad15-94131cb6fb34" providerId="ADAL" clId="{257A5524-15F4-3548-A109-91A88C839CE5}" dt="2019-11-19T22:26:06.327" v="8156"/>
          <ac:spMkLst>
            <pc:docMk/>
            <pc:sldMk cId="2431505287" sldId="304"/>
            <ac:spMk id="109" creationId="{55A9416D-92F6-E847-8B9E-7A70765B5E21}"/>
          </ac:spMkLst>
        </pc:spChg>
        <pc:spChg chg="add mod">
          <ac:chgData name="増本 雄斗" userId="c33bc751-cd93-45c0-ad15-94131cb6fb34" providerId="ADAL" clId="{257A5524-15F4-3548-A109-91A88C839CE5}" dt="2019-11-19T22:33:15.225" v="8405" actId="207"/>
          <ac:spMkLst>
            <pc:docMk/>
            <pc:sldMk cId="2431505287" sldId="304"/>
            <ac:spMk id="110" creationId="{E412B0DB-FFC2-BC49-B37B-05677B365240}"/>
          </ac:spMkLst>
        </pc:spChg>
        <pc:spChg chg="add">
          <ac:chgData name="増本 雄斗" userId="c33bc751-cd93-45c0-ad15-94131cb6fb34" providerId="ADAL" clId="{257A5524-15F4-3548-A109-91A88C839CE5}" dt="2019-11-19T22:26:06.327" v="8156"/>
          <ac:spMkLst>
            <pc:docMk/>
            <pc:sldMk cId="2431505287" sldId="304"/>
            <ac:spMk id="111" creationId="{5786BAC1-8258-974B-B87F-0D2B67376074}"/>
          </ac:spMkLst>
        </pc:spChg>
        <pc:spChg chg="add del mod">
          <ac:chgData name="増本 雄斗" userId="c33bc751-cd93-45c0-ad15-94131cb6fb34" providerId="ADAL" clId="{257A5524-15F4-3548-A109-91A88C839CE5}" dt="2019-11-19T22:33:03.132" v="8402" actId="478"/>
          <ac:spMkLst>
            <pc:docMk/>
            <pc:sldMk cId="2431505287" sldId="304"/>
            <ac:spMk id="112" creationId="{205966F5-1A27-2E4C-A969-9C002F7E2B81}"/>
          </ac:spMkLst>
        </pc:spChg>
        <pc:spChg chg="add">
          <ac:chgData name="増本 雄斗" userId="c33bc751-cd93-45c0-ad15-94131cb6fb34" providerId="ADAL" clId="{257A5524-15F4-3548-A109-91A88C839CE5}" dt="2019-11-19T22:26:06.327" v="8156"/>
          <ac:spMkLst>
            <pc:docMk/>
            <pc:sldMk cId="2431505287" sldId="304"/>
            <ac:spMk id="113" creationId="{8DCDB2DE-3178-0C47-8E3E-60B7CE5950EF}"/>
          </ac:spMkLst>
        </pc:spChg>
        <pc:spChg chg="add">
          <ac:chgData name="増本 雄斗" userId="c33bc751-cd93-45c0-ad15-94131cb6fb34" providerId="ADAL" clId="{257A5524-15F4-3548-A109-91A88C839CE5}" dt="2019-11-19T22:26:06.327" v="8156"/>
          <ac:spMkLst>
            <pc:docMk/>
            <pc:sldMk cId="2431505287" sldId="304"/>
            <ac:spMk id="114" creationId="{BCA3B3FC-391A-9B4B-811F-1F0F86ADB813}"/>
          </ac:spMkLst>
        </pc:spChg>
        <pc:spChg chg="add mod">
          <ac:chgData name="増本 雄斗" userId="c33bc751-cd93-45c0-ad15-94131cb6fb34" providerId="ADAL" clId="{257A5524-15F4-3548-A109-91A88C839CE5}" dt="2019-11-19T22:33:44.249" v="8413" actId="1076"/>
          <ac:spMkLst>
            <pc:docMk/>
            <pc:sldMk cId="2431505287" sldId="304"/>
            <ac:spMk id="115" creationId="{9DA6B555-CCF1-DB4C-8EC4-1F6BF1E36102}"/>
          </ac:spMkLst>
        </pc:spChg>
        <pc:spChg chg="add">
          <ac:chgData name="増本 雄斗" userId="c33bc751-cd93-45c0-ad15-94131cb6fb34" providerId="ADAL" clId="{257A5524-15F4-3548-A109-91A88C839CE5}" dt="2019-11-19T22:26:06.327" v="8156"/>
          <ac:spMkLst>
            <pc:docMk/>
            <pc:sldMk cId="2431505287" sldId="304"/>
            <ac:spMk id="116" creationId="{C6BC70CA-0FD8-AB41-B26A-0407DBB15D18}"/>
          </ac:spMkLst>
        </pc:spChg>
        <pc:spChg chg="add del">
          <ac:chgData name="増本 雄斗" userId="c33bc751-cd93-45c0-ad15-94131cb6fb34" providerId="ADAL" clId="{257A5524-15F4-3548-A109-91A88C839CE5}" dt="2019-11-19T22:29:39.361" v="8340" actId="478"/>
          <ac:spMkLst>
            <pc:docMk/>
            <pc:sldMk cId="2431505287" sldId="304"/>
            <ac:spMk id="117" creationId="{053940E1-ACF6-E448-8246-A45EE21DA665}"/>
          </ac:spMkLst>
        </pc:spChg>
        <pc:spChg chg="add">
          <ac:chgData name="増本 雄斗" userId="c33bc751-cd93-45c0-ad15-94131cb6fb34" providerId="ADAL" clId="{257A5524-15F4-3548-A109-91A88C839CE5}" dt="2019-11-19T22:26:06.327" v="8156"/>
          <ac:spMkLst>
            <pc:docMk/>
            <pc:sldMk cId="2431505287" sldId="304"/>
            <ac:spMk id="118" creationId="{9F54B9DC-8C0E-954D-9D10-7732A3FC36FC}"/>
          </ac:spMkLst>
        </pc:spChg>
        <pc:spChg chg="add">
          <ac:chgData name="増本 雄斗" userId="c33bc751-cd93-45c0-ad15-94131cb6fb34" providerId="ADAL" clId="{257A5524-15F4-3548-A109-91A88C839CE5}" dt="2019-11-19T22:26:06.327" v="8156"/>
          <ac:spMkLst>
            <pc:docMk/>
            <pc:sldMk cId="2431505287" sldId="304"/>
            <ac:spMk id="119" creationId="{F23F39C5-5251-D049-A95B-9EDBEC65848D}"/>
          </ac:spMkLst>
        </pc:spChg>
        <pc:spChg chg="add">
          <ac:chgData name="増本 雄斗" userId="c33bc751-cd93-45c0-ad15-94131cb6fb34" providerId="ADAL" clId="{257A5524-15F4-3548-A109-91A88C839CE5}" dt="2019-11-19T22:26:06.327" v="8156"/>
          <ac:spMkLst>
            <pc:docMk/>
            <pc:sldMk cId="2431505287" sldId="304"/>
            <ac:spMk id="120" creationId="{2D22B6CA-4278-374B-ACFB-A6E411070BEA}"/>
          </ac:spMkLst>
        </pc:spChg>
        <pc:spChg chg="add">
          <ac:chgData name="増本 雄斗" userId="c33bc751-cd93-45c0-ad15-94131cb6fb34" providerId="ADAL" clId="{257A5524-15F4-3548-A109-91A88C839CE5}" dt="2019-11-19T22:26:06.327" v="8156"/>
          <ac:spMkLst>
            <pc:docMk/>
            <pc:sldMk cId="2431505287" sldId="304"/>
            <ac:spMk id="121" creationId="{B773991D-9900-B844-8FEC-F8561F3C75D9}"/>
          </ac:spMkLst>
        </pc:spChg>
        <pc:spChg chg="add">
          <ac:chgData name="増本 雄斗" userId="c33bc751-cd93-45c0-ad15-94131cb6fb34" providerId="ADAL" clId="{257A5524-15F4-3548-A109-91A88C839CE5}" dt="2019-11-19T22:26:06.327" v="8156"/>
          <ac:spMkLst>
            <pc:docMk/>
            <pc:sldMk cId="2431505287" sldId="304"/>
            <ac:spMk id="122" creationId="{5062BF7D-AC27-444C-81E5-5093B6AF260B}"/>
          </ac:spMkLst>
        </pc:spChg>
        <pc:spChg chg="add">
          <ac:chgData name="増本 雄斗" userId="c33bc751-cd93-45c0-ad15-94131cb6fb34" providerId="ADAL" clId="{257A5524-15F4-3548-A109-91A88C839CE5}" dt="2019-11-19T22:26:06.327" v="8156"/>
          <ac:spMkLst>
            <pc:docMk/>
            <pc:sldMk cId="2431505287" sldId="304"/>
            <ac:spMk id="123" creationId="{4FC442D7-A0A0-1249-9DDC-C6848ABB02AC}"/>
          </ac:spMkLst>
        </pc:spChg>
        <pc:spChg chg="add">
          <ac:chgData name="増本 雄斗" userId="c33bc751-cd93-45c0-ad15-94131cb6fb34" providerId="ADAL" clId="{257A5524-15F4-3548-A109-91A88C839CE5}" dt="2019-11-19T22:26:06.327" v="8156"/>
          <ac:spMkLst>
            <pc:docMk/>
            <pc:sldMk cId="2431505287" sldId="304"/>
            <ac:spMk id="124" creationId="{A6F1EA88-70DE-634E-AFF3-91BD22587623}"/>
          </ac:spMkLst>
        </pc:spChg>
        <pc:spChg chg="add">
          <ac:chgData name="増本 雄斗" userId="c33bc751-cd93-45c0-ad15-94131cb6fb34" providerId="ADAL" clId="{257A5524-15F4-3548-A109-91A88C839CE5}" dt="2019-11-19T22:26:06.327" v="8156"/>
          <ac:spMkLst>
            <pc:docMk/>
            <pc:sldMk cId="2431505287" sldId="304"/>
            <ac:spMk id="125" creationId="{18B0B84A-83B2-D140-8B9A-0E06812E685B}"/>
          </ac:spMkLst>
        </pc:spChg>
        <pc:spChg chg="add">
          <ac:chgData name="増本 雄斗" userId="c33bc751-cd93-45c0-ad15-94131cb6fb34" providerId="ADAL" clId="{257A5524-15F4-3548-A109-91A88C839CE5}" dt="2019-11-19T22:26:06.327" v="8156"/>
          <ac:spMkLst>
            <pc:docMk/>
            <pc:sldMk cId="2431505287" sldId="304"/>
            <ac:spMk id="126" creationId="{C032A802-C189-E049-9CB0-A9D36318B6D3}"/>
          </ac:spMkLst>
        </pc:spChg>
        <pc:spChg chg="add">
          <ac:chgData name="増本 雄斗" userId="c33bc751-cd93-45c0-ad15-94131cb6fb34" providerId="ADAL" clId="{257A5524-15F4-3548-A109-91A88C839CE5}" dt="2019-11-19T22:26:06.327" v="8156"/>
          <ac:spMkLst>
            <pc:docMk/>
            <pc:sldMk cId="2431505287" sldId="304"/>
            <ac:spMk id="127" creationId="{48B9027E-A36B-2942-84F6-8B75486E4C66}"/>
          </ac:spMkLst>
        </pc:spChg>
        <pc:spChg chg="add">
          <ac:chgData name="増本 雄斗" userId="c33bc751-cd93-45c0-ad15-94131cb6fb34" providerId="ADAL" clId="{257A5524-15F4-3548-A109-91A88C839CE5}" dt="2019-11-19T22:26:06.327" v="8156"/>
          <ac:spMkLst>
            <pc:docMk/>
            <pc:sldMk cId="2431505287" sldId="304"/>
            <ac:spMk id="128" creationId="{3B4E4588-EE9D-684C-8CC2-2B5E8768D580}"/>
          </ac:spMkLst>
        </pc:spChg>
        <pc:spChg chg="add">
          <ac:chgData name="増本 雄斗" userId="c33bc751-cd93-45c0-ad15-94131cb6fb34" providerId="ADAL" clId="{257A5524-15F4-3548-A109-91A88C839CE5}" dt="2019-11-19T22:26:06.327" v="8156"/>
          <ac:spMkLst>
            <pc:docMk/>
            <pc:sldMk cId="2431505287" sldId="304"/>
            <ac:spMk id="129" creationId="{ADF166A4-54C0-3945-94AD-8FDFF78F2F00}"/>
          </ac:spMkLst>
        </pc:spChg>
        <pc:spChg chg="add">
          <ac:chgData name="増本 雄斗" userId="c33bc751-cd93-45c0-ad15-94131cb6fb34" providerId="ADAL" clId="{257A5524-15F4-3548-A109-91A88C839CE5}" dt="2019-11-19T22:26:06.327" v="8156"/>
          <ac:spMkLst>
            <pc:docMk/>
            <pc:sldMk cId="2431505287" sldId="304"/>
            <ac:spMk id="130" creationId="{57767898-7B39-6547-93AD-DEDD2E06ED3B}"/>
          </ac:spMkLst>
        </pc:spChg>
        <pc:spChg chg="add">
          <ac:chgData name="増本 雄斗" userId="c33bc751-cd93-45c0-ad15-94131cb6fb34" providerId="ADAL" clId="{257A5524-15F4-3548-A109-91A88C839CE5}" dt="2019-11-19T22:26:06.327" v="8156"/>
          <ac:spMkLst>
            <pc:docMk/>
            <pc:sldMk cId="2431505287" sldId="304"/>
            <ac:spMk id="131" creationId="{76AE4B6F-F8D0-A742-B3F1-7BB14BFAFCE9}"/>
          </ac:spMkLst>
        </pc:spChg>
        <pc:spChg chg="add del mod">
          <ac:chgData name="増本 雄斗" userId="c33bc751-cd93-45c0-ad15-94131cb6fb34" providerId="ADAL" clId="{257A5524-15F4-3548-A109-91A88C839CE5}" dt="2019-11-19T22:30:13.273" v="8351" actId="478"/>
          <ac:spMkLst>
            <pc:docMk/>
            <pc:sldMk cId="2431505287" sldId="304"/>
            <ac:spMk id="132" creationId="{2ACE1919-2E3D-EF44-832F-90310E13DECD}"/>
          </ac:spMkLst>
        </pc:spChg>
        <pc:spChg chg="add del mod">
          <ac:chgData name="増本 雄斗" userId="c33bc751-cd93-45c0-ad15-94131cb6fb34" providerId="ADAL" clId="{257A5524-15F4-3548-A109-91A88C839CE5}" dt="2019-11-19T22:34:21.275" v="8422" actId="478"/>
          <ac:spMkLst>
            <pc:docMk/>
            <pc:sldMk cId="2431505287" sldId="304"/>
            <ac:spMk id="133" creationId="{44933CDC-4243-5B40-B56C-3684E496B9D7}"/>
          </ac:spMkLst>
        </pc:spChg>
        <pc:spChg chg="add del mod">
          <ac:chgData name="増本 雄斗" userId="c33bc751-cd93-45c0-ad15-94131cb6fb34" providerId="ADAL" clId="{257A5524-15F4-3548-A109-91A88C839CE5}" dt="2019-11-19T22:34:22.749" v="8423" actId="478"/>
          <ac:spMkLst>
            <pc:docMk/>
            <pc:sldMk cId="2431505287" sldId="304"/>
            <ac:spMk id="134" creationId="{35EFB76B-2A7D-0A47-890F-359F815925DF}"/>
          </ac:spMkLst>
        </pc:spChg>
        <pc:spChg chg="add del mod">
          <ac:chgData name="増本 雄斗" userId="c33bc751-cd93-45c0-ad15-94131cb6fb34" providerId="ADAL" clId="{257A5524-15F4-3548-A109-91A88C839CE5}" dt="2019-11-19T22:34:03.176" v="8418" actId="478"/>
          <ac:spMkLst>
            <pc:docMk/>
            <pc:sldMk cId="2431505287" sldId="304"/>
            <ac:spMk id="135" creationId="{E45669FD-5FA9-7441-9966-1CE2EC879875}"/>
          </ac:spMkLst>
        </pc:spChg>
        <pc:spChg chg="add del mod">
          <ac:chgData name="増本 雄斗" userId="c33bc751-cd93-45c0-ad15-94131cb6fb34" providerId="ADAL" clId="{257A5524-15F4-3548-A109-91A88C839CE5}" dt="2019-11-19T22:34:17.999" v="8421" actId="478"/>
          <ac:spMkLst>
            <pc:docMk/>
            <pc:sldMk cId="2431505287" sldId="304"/>
            <ac:spMk id="136" creationId="{D97A3A3D-89D4-0D46-BD02-F1F818D2C954}"/>
          </ac:spMkLst>
        </pc:spChg>
        <pc:spChg chg="add mod">
          <ac:chgData name="増本 雄斗" userId="c33bc751-cd93-45c0-ad15-94131cb6fb34" providerId="ADAL" clId="{257A5524-15F4-3548-A109-91A88C839CE5}" dt="2019-11-20T09:47:36.105" v="11004" actId="1076"/>
          <ac:spMkLst>
            <pc:docMk/>
            <pc:sldMk cId="2431505287" sldId="304"/>
            <ac:spMk id="137" creationId="{E9338C16-48D9-0A46-831C-2A878CDD9360}"/>
          </ac:spMkLst>
        </pc:spChg>
        <pc:spChg chg="add">
          <ac:chgData name="増本 雄斗" userId="c33bc751-cd93-45c0-ad15-94131cb6fb34" providerId="ADAL" clId="{257A5524-15F4-3548-A109-91A88C839CE5}" dt="2019-11-20T09:48:45.013" v="11005"/>
          <ac:spMkLst>
            <pc:docMk/>
            <pc:sldMk cId="2431505287" sldId="304"/>
            <ac:spMk id="138" creationId="{44BD3D94-D5E7-5D46-822F-42B9522EBC6A}"/>
          </ac:spMkLst>
        </pc:spChg>
        <pc:spChg chg="add mod">
          <ac:chgData name="増本 雄斗" userId="c33bc751-cd93-45c0-ad15-94131cb6fb34" providerId="ADAL" clId="{257A5524-15F4-3548-A109-91A88C839CE5}" dt="2019-11-20T09:49:28.278" v="11016" actId="20577"/>
          <ac:spMkLst>
            <pc:docMk/>
            <pc:sldMk cId="2431505287" sldId="304"/>
            <ac:spMk id="139" creationId="{D49FA51A-B31D-B54C-A448-D24528BB2FFA}"/>
          </ac:spMkLst>
        </pc:spChg>
        <pc:spChg chg="add mod">
          <ac:chgData name="増本 雄斗" userId="c33bc751-cd93-45c0-ad15-94131cb6fb34" providerId="ADAL" clId="{257A5524-15F4-3548-A109-91A88C839CE5}" dt="2019-11-20T09:50:25.546" v="11124" actId="404"/>
          <ac:spMkLst>
            <pc:docMk/>
            <pc:sldMk cId="2431505287" sldId="304"/>
            <ac:spMk id="140" creationId="{B2833656-6CDF-454D-8F94-16F40DCD331E}"/>
          </ac:spMkLst>
        </pc:spChg>
        <pc:grpChg chg="add mod">
          <ac:chgData name="増本 雄斗" userId="c33bc751-cd93-45c0-ad15-94131cb6fb34" providerId="ADAL" clId="{257A5524-15F4-3548-A109-91A88C839CE5}" dt="2019-11-20T08:13:21.782" v="8824" actId="1076"/>
          <ac:grpSpMkLst>
            <pc:docMk/>
            <pc:sldMk cId="2431505287" sldId="304"/>
            <ac:grpSpMk id="47" creationId="{59DA7A09-F09B-454F-B74B-66862460CC61}"/>
          </ac:grpSpMkLst>
        </pc:grpChg>
        <pc:grpChg chg="add mod">
          <ac:chgData name="増本 雄斗" userId="c33bc751-cd93-45c0-ad15-94131cb6fb34" providerId="ADAL" clId="{257A5524-15F4-3548-A109-91A88C839CE5}" dt="2019-11-19T22:26:06.327" v="8156"/>
          <ac:grpSpMkLst>
            <pc:docMk/>
            <pc:sldMk cId="2431505287" sldId="304"/>
            <ac:grpSpMk id="57" creationId="{5E9FBE12-EA31-2C44-BB27-464F71A82E1B}"/>
          </ac:grpSpMkLst>
        </pc:grpChg>
        <pc:grpChg chg="add mod">
          <ac:chgData name="増本 雄斗" userId="c33bc751-cd93-45c0-ad15-94131cb6fb34" providerId="ADAL" clId="{257A5524-15F4-3548-A109-91A88C839CE5}" dt="2019-11-19T22:26:06.327" v="8156"/>
          <ac:grpSpMkLst>
            <pc:docMk/>
            <pc:sldMk cId="2431505287" sldId="304"/>
            <ac:grpSpMk id="58" creationId="{8A99DEFA-DAB5-C142-9617-28369AE962F1}"/>
          </ac:grpSpMkLst>
        </pc:grpChg>
        <pc:grpChg chg="add mod">
          <ac:chgData name="増本 雄斗" userId="c33bc751-cd93-45c0-ad15-94131cb6fb34" providerId="ADAL" clId="{257A5524-15F4-3548-A109-91A88C839CE5}" dt="2019-11-19T22:26:06.327" v="8156"/>
          <ac:grpSpMkLst>
            <pc:docMk/>
            <pc:sldMk cId="2431505287" sldId="304"/>
            <ac:grpSpMk id="59" creationId="{E8DCCE9A-4337-674C-B86B-13272EC4C19D}"/>
          </ac:grpSpMkLst>
        </pc:grpChg>
        <pc:grpChg chg="add mod">
          <ac:chgData name="増本 雄斗" userId="c33bc751-cd93-45c0-ad15-94131cb6fb34" providerId="ADAL" clId="{257A5524-15F4-3548-A109-91A88C839CE5}" dt="2019-11-19T22:26:06.327" v="8156"/>
          <ac:grpSpMkLst>
            <pc:docMk/>
            <pc:sldMk cId="2431505287" sldId="304"/>
            <ac:grpSpMk id="60" creationId="{97A3B734-8934-E443-B231-A353F0227B8C}"/>
          </ac:grpSpMkLst>
        </pc:grpChg>
        <pc:grpChg chg="add mod">
          <ac:chgData name="増本 雄斗" userId="c33bc751-cd93-45c0-ad15-94131cb6fb34" providerId="ADAL" clId="{257A5524-15F4-3548-A109-91A88C839CE5}" dt="2019-11-19T22:26:06.327" v="8156"/>
          <ac:grpSpMkLst>
            <pc:docMk/>
            <pc:sldMk cId="2431505287" sldId="304"/>
            <ac:grpSpMk id="61" creationId="{160D1E28-49CC-5D4A-8CBE-755169156E57}"/>
          </ac:grpSpMkLst>
        </pc:grpChg>
        <pc:grpChg chg="add mod">
          <ac:chgData name="増本 雄斗" userId="c33bc751-cd93-45c0-ad15-94131cb6fb34" providerId="ADAL" clId="{257A5524-15F4-3548-A109-91A88C839CE5}" dt="2019-11-19T22:26:06.327" v="8156"/>
          <ac:grpSpMkLst>
            <pc:docMk/>
            <pc:sldMk cId="2431505287" sldId="304"/>
            <ac:grpSpMk id="67" creationId="{267AF515-39E6-514F-818C-D3FCB3807A96}"/>
          </ac:grpSpMkLst>
        </pc:grpChg>
        <pc:grpChg chg="add mod">
          <ac:chgData name="増本 雄斗" userId="c33bc751-cd93-45c0-ad15-94131cb6fb34" providerId="ADAL" clId="{257A5524-15F4-3548-A109-91A88C839CE5}" dt="2019-11-19T22:26:06.327" v="8156"/>
          <ac:grpSpMkLst>
            <pc:docMk/>
            <pc:sldMk cId="2431505287" sldId="304"/>
            <ac:grpSpMk id="89" creationId="{DAA03F51-9D02-F24A-A69B-1F5833F867A9}"/>
          </ac:grpSpMkLst>
        </pc:grpChg>
        <pc:grpChg chg="add mod">
          <ac:chgData name="増本 雄斗" userId="c33bc751-cd93-45c0-ad15-94131cb6fb34" providerId="ADAL" clId="{257A5524-15F4-3548-A109-91A88C839CE5}" dt="2019-11-19T22:26:06.327" v="8156"/>
          <ac:grpSpMkLst>
            <pc:docMk/>
            <pc:sldMk cId="2431505287" sldId="304"/>
            <ac:grpSpMk id="96" creationId="{DEC965B2-3004-694E-A80A-9929746C32E4}"/>
          </ac:grpSpMkLst>
        </pc:grpChg>
        <pc:picChg chg="del">
          <ac:chgData name="増本 雄斗" userId="c33bc751-cd93-45c0-ad15-94131cb6fb34" providerId="ADAL" clId="{257A5524-15F4-3548-A109-91A88C839CE5}" dt="2019-11-19T22:21:25.083" v="8139" actId="478"/>
          <ac:picMkLst>
            <pc:docMk/>
            <pc:sldMk cId="2431505287" sldId="304"/>
            <ac:picMk id="44" creationId="{2CEB6729-0487-46AE-9D7D-92B2F48E5C4F}"/>
          </ac:picMkLst>
        </pc:picChg>
        <pc:picChg chg="del">
          <ac:chgData name="増本 雄斗" userId="c33bc751-cd93-45c0-ad15-94131cb6fb34" providerId="ADAL" clId="{257A5524-15F4-3548-A109-91A88C839CE5}" dt="2019-11-19T22:21:25.083" v="8139" actId="478"/>
          <ac:picMkLst>
            <pc:docMk/>
            <pc:sldMk cId="2431505287" sldId="304"/>
            <ac:picMk id="48" creationId="{54EC598C-D38A-4463-A013-6943FD29AA38}"/>
          </ac:picMkLst>
        </pc:picChg>
        <pc:picChg chg="del">
          <ac:chgData name="増本 雄斗" userId="c33bc751-cd93-45c0-ad15-94131cb6fb34" providerId="ADAL" clId="{257A5524-15F4-3548-A109-91A88C839CE5}" dt="2019-11-19T22:21:25.083" v="8139" actId="478"/>
          <ac:picMkLst>
            <pc:docMk/>
            <pc:sldMk cId="2431505287" sldId="304"/>
            <ac:picMk id="63" creationId="{3E421E2E-8B65-46AE-A6CB-A545365418FC}"/>
          </ac:picMkLst>
        </pc:picChg>
        <pc:picChg chg="del">
          <ac:chgData name="増本 雄斗" userId="c33bc751-cd93-45c0-ad15-94131cb6fb34" providerId="ADAL" clId="{257A5524-15F4-3548-A109-91A88C839CE5}" dt="2019-11-19T22:21:25.083" v="8139" actId="478"/>
          <ac:picMkLst>
            <pc:docMk/>
            <pc:sldMk cId="2431505287" sldId="304"/>
            <ac:picMk id="64" creationId="{C227DF67-5950-4CDA-A7B7-F6EC085FBC56}"/>
          </ac:picMkLst>
        </pc:picChg>
        <pc:picChg chg="del">
          <ac:chgData name="増本 雄斗" userId="c33bc751-cd93-45c0-ad15-94131cb6fb34" providerId="ADAL" clId="{257A5524-15F4-3548-A109-91A88C839CE5}" dt="2019-11-19T22:21:25.083" v="8139" actId="478"/>
          <ac:picMkLst>
            <pc:docMk/>
            <pc:sldMk cId="2431505287" sldId="304"/>
            <ac:picMk id="65" creationId="{E3F458BD-02FD-4229-A640-4CF436AEEE83}"/>
          </ac:picMkLst>
        </pc:picChg>
        <pc:picChg chg="del">
          <ac:chgData name="増本 雄斗" userId="c33bc751-cd93-45c0-ad15-94131cb6fb34" providerId="ADAL" clId="{257A5524-15F4-3548-A109-91A88C839CE5}" dt="2019-11-19T22:21:25.083" v="8139" actId="478"/>
          <ac:picMkLst>
            <pc:docMk/>
            <pc:sldMk cId="2431505287" sldId="304"/>
            <ac:picMk id="68" creationId="{86352F08-B7F3-44F3-BEC7-375AD814DD67}"/>
          </ac:picMkLst>
        </pc:picChg>
        <pc:picChg chg="del">
          <ac:chgData name="増本 雄斗" userId="c33bc751-cd93-45c0-ad15-94131cb6fb34" providerId="ADAL" clId="{257A5524-15F4-3548-A109-91A88C839CE5}" dt="2019-11-19T22:21:25.083" v="8139" actId="478"/>
          <ac:picMkLst>
            <pc:docMk/>
            <pc:sldMk cId="2431505287" sldId="304"/>
            <ac:picMk id="71" creationId="{71379CD1-DFD2-4062-B316-92E2DA577573}"/>
          </ac:picMkLst>
        </pc:picChg>
        <pc:picChg chg="del">
          <ac:chgData name="増本 雄斗" userId="c33bc751-cd93-45c0-ad15-94131cb6fb34" providerId="ADAL" clId="{257A5524-15F4-3548-A109-91A88C839CE5}" dt="2019-11-19T22:21:25.083" v="8139" actId="478"/>
          <ac:picMkLst>
            <pc:docMk/>
            <pc:sldMk cId="2431505287" sldId="304"/>
            <ac:picMk id="72" creationId="{F7C5AD83-BC7A-4110-98CE-96530FBA057B}"/>
          </ac:picMkLst>
        </pc:picChg>
        <pc:picChg chg="del">
          <ac:chgData name="増本 雄斗" userId="c33bc751-cd93-45c0-ad15-94131cb6fb34" providerId="ADAL" clId="{257A5524-15F4-3548-A109-91A88C839CE5}" dt="2019-11-19T22:21:25.083" v="8139" actId="478"/>
          <ac:picMkLst>
            <pc:docMk/>
            <pc:sldMk cId="2431505287" sldId="304"/>
            <ac:picMk id="73" creationId="{B9D92AF8-38E5-4B42-9A62-97AD5DE6C563}"/>
          </ac:picMkLst>
        </pc:picChg>
        <pc:picChg chg="del">
          <ac:chgData name="増本 雄斗" userId="c33bc751-cd93-45c0-ad15-94131cb6fb34" providerId="ADAL" clId="{257A5524-15F4-3548-A109-91A88C839CE5}" dt="2019-11-19T22:21:25.083" v="8139" actId="478"/>
          <ac:picMkLst>
            <pc:docMk/>
            <pc:sldMk cId="2431505287" sldId="304"/>
            <ac:picMk id="74" creationId="{59796648-E4B9-47CF-BA6E-C5C4704080E2}"/>
          </ac:picMkLst>
        </pc:picChg>
        <pc:picChg chg="del">
          <ac:chgData name="増本 雄斗" userId="c33bc751-cd93-45c0-ad15-94131cb6fb34" providerId="ADAL" clId="{257A5524-15F4-3548-A109-91A88C839CE5}" dt="2019-11-19T22:21:25.083" v="8139" actId="478"/>
          <ac:picMkLst>
            <pc:docMk/>
            <pc:sldMk cId="2431505287" sldId="304"/>
            <ac:picMk id="75" creationId="{63A7E0A4-8DED-4495-B33D-33E7BB7CD3D9}"/>
          </ac:picMkLst>
        </pc:picChg>
        <pc:picChg chg="del">
          <ac:chgData name="増本 雄斗" userId="c33bc751-cd93-45c0-ad15-94131cb6fb34" providerId="ADAL" clId="{257A5524-15F4-3548-A109-91A88C839CE5}" dt="2019-11-19T22:21:25.083" v="8139" actId="478"/>
          <ac:picMkLst>
            <pc:docMk/>
            <pc:sldMk cId="2431505287" sldId="304"/>
            <ac:picMk id="76" creationId="{D1A1CFA3-AE92-4484-9B97-D7685F3DCCC1}"/>
          </ac:picMkLst>
        </pc:picChg>
        <pc:picChg chg="del">
          <ac:chgData name="増本 雄斗" userId="c33bc751-cd93-45c0-ad15-94131cb6fb34" providerId="ADAL" clId="{257A5524-15F4-3548-A109-91A88C839CE5}" dt="2019-11-19T22:21:25.083" v="8139" actId="478"/>
          <ac:picMkLst>
            <pc:docMk/>
            <pc:sldMk cId="2431505287" sldId="304"/>
            <ac:picMk id="77" creationId="{CDF6C925-3216-4FEF-A078-A8C5486DA588}"/>
          </ac:picMkLst>
        </pc:picChg>
        <pc:picChg chg="del">
          <ac:chgData name="増本 雄斗" userId="c33bc751-cd93-45c0-ad15-94131cb6fb34" providerId="ADAL" clId="{257A5524-15F4-3548-A109-91A88C839CE5}" dt="2019-11-19T22:21:25.083" v="8139" actId="478"/>
          <ac:picMkLst>
            <pc:docMk/>
            <pc:sldMk cId="2431505287" sldId="304"/>
            <ac:picMk id="78" creationId="{2AD28691-3048-49E2-96D3-E699D4BA2330}"/>
          </ac:picMkLst>
        </pc:picChg>
        <pc:picChg chg="del">
          <ac:chgData name="増本 雄斗" userId="c33bc751-cd93-45c0-ad15-94131cb6fb34" providerId="ADAL" clId="{257A5524-15F4-3548-A109-91A88C839CE5}" dt="2019-11-19T22:21:25.083" v="8139" actId="478"/>
          <ac:picMkLst>
            <pc:docMk/>
            <pc:sldMk cId="2431505287" sldId="304"/>
            <ac:picMk id="79" creationId="{70A84CA7-94F9-45D8-BE1C-3713F30BB978}"/>
          </ac:picMkLst>
        </pc:picChg>
        <pc:picChg chg="del">
          <ac:chgData name="増本 雄斗" userId="c33bc751-cd93-45c0-ad15-94131cb6fb34" providerId="ADAL" clId="{257A5524-15F4-3548-A109-91A88C839CE5}" dt="2019-11-19T22:21:25.083" v="8139" actId="478"/>
          <ac:picMkLst>
            <pc:docMk/>
            <pc:sldMk cId="2431505287" sldId="304"/>
            <ac:picMk id="80" creationId="{F2833D35-FCE2-4516-9BE3-C72BE4AE1786}"/>
          </ac:picMkLst>
        </pc:picChg>
        <pc:picChg chg="del">
          <ac:chgData name="増本 雄斗" userId="c33bc751-cd93-45c0-ad15-94131cb6fb34" providerId="ADAL" clId="{257A5524-15F4-3548-A109-91A88C839CE5}" dt="2019-11-19T22:21:25.083" v="8139" actId="478"/>
          <ac:picMkLst>
            <pc:docMk/>
            <pc:sldMk cId="2431505287" sldId="304"/>
            <ac:picMk id="81" creationId="{EDB259FC-1381-413F-AE80-A0841DD95EFC}"/>
          </ac:picMkLst>
        </pc:picChg>
        <pc:picChg chg="del">
          <ac:chgData name="増本 雄斗" userId="c33bc751-cd93-45c0-ad15-94131cb6fb34" providerId="ADAL" clId="{257A5524-15F4-3548-A109-91A88C839CE5}" dt="2019-11-19T22:21:25.083" v="8139" actId="478"/>
          <ac:picMkLst>
            <pc:docMk/>
            <pc:sldMk cId="2431505287" sldId="304"/>
            <ac:picMk id="82" creationId="{454C36F2-CD73-423C-8985-86BD0E739C97}"/>
          </ac:picMkLst>
        </pc:picChg>
        <pc:picChg chg="del">
          <ac:chgData name="増本 雄斗" userId="c33bc751-cd93-45c0-ad15-94131cb6fb34" providerId="ADAL" clId="{257A5524-15F4-3548-A109-91A88C839CE5}" dt="2019-11-19T22:21:25.083" v="8139" actId="478"/>
          <ac:picMkLst>
            <pc:docMk/>
            <pc:sldMk cId="2431505287" sldId="304"/>
            <ac:picMk id="83" creationId="{FE1BE6E8-A900-4D8D-BC74-DF6564E873A7}"/>
          </ac:picMkLst>
        </pc:picChg>
        <pc:picChg chg="del">
          <ac:chgData name="増本 雄斗" userId="c33bc751-cd93-45c0-ad15-94131cb6fb34" providerId="ADAL" clId="{257A5524-15F4-3548-A109-91A88C839CE5}" dt="2019-11-19T22:21:25.083" v="8139" actId="478"/>
          <ac:picMkLst>
            <pc:docMk/>
            <pc:sldMk cId="2431505287" sldId="304"/>
            <ac:picMk id="84" creationId="{6BA29D48-1E28-4A74-ABB5-2DED12B38A07}"/>
          </ac:picMkLst>
        </pc:picChg>
        <pc:picChg chg="del">
          <ac:chgData name="増本 雄斗" userId="c33bc751-cd93-45c0-ad15-94131cb6fb34" providerId="ADAL" clId="{257A5524-15F4-3548-A109-91A88C839CE5}" dt="2019-11-19T22:21:25.083" v="8139" actId="478"/>
          <ac:picMkLst>
            <pc:docMk/>
            <pc:sldMk cId="2431505287" sldId="304"/>
            <ac:picMk id="85" creationId="{1300A2CE-41A0-4700-B935-4E7E7B4C07AB}"/>
          </ac:picMkLst>
        </pc:picChg>
        <pc:picChg chg="del">
          <ac:chgData name="増本 雄斗" userId="c33bc751-cd93-45c0-ad15-94131cb6fb34" providerId="ADAL" clId="{257A5524-15F4-3548-A109-91A88C839CE5}" dt="2019-11-19T22:21:25.083" v="8139" actId="478"/>
          <ac:picMkLst>
            <pc:docMk/>
            <pc:sldMk cId="2431505287" sldId="304"/>
            <ac:picMk id="86" creationId="{C173D23F-4F63-4FAB-88B0-975514F2FF84}"/>
          </ac:picMkLst>
        </pc:picChg>
      </pc:sldChg>
      <pc:sldChg chg="addSp delSp modSp add">
        <pc:chgData name="増本 雄斗" userId="c33bc751-cd93-45c0-ad15-94131cb6fb34" providerId="ADAL" clId="{257A5524-15F4-3548-A109-91A88C839CE5}" dt="2019-11-20T10:04:44.316" v="12072"/>
        <pc:sldMkLst>
          <pc:docMk/>
          <pc:sldMk cId="1642236410" sldId="305"/>
        </pc:sldMkLst>
        <pc:spChg chg="mod">
          <ac:chgData name="増本 雄斗" userId="c33bc751-cd93-45c0-ad15-94131cb6fb34" providerId="ADAL" clId="{257A5524-15F4-3548-A109-91A88C839CE5}" dt="2019-11-20T10:04:44.316" v="12072"/>
          <ac:spMkLst>
            <pc:docMk/>
            <pc:sldMk cId="1642236410" sldId="305"/>
            <ac:spMk id="11" creationId="{FCFB7230-5330-4DFA-BF0C-4F33353AD3F0}"/>
          </ac:spMkLst>
        </pc:spChg>
        <pc:spChg chg="add mod topLvl">
          <ac:chgData name="増本 雄斗" userId="c33bc751-cd93-45c0-ad15-94131cb6fb34" providerId="ADAL" clId="{257A5524-15F4-3548-A109-91A88C839CE5}" dt="2019-11-20T10:04:44.316" v="12072"/>
          <ac:spMkLst>
            <pc:docMk/>
            <pc:sldMk cId="1642236410" sldId="305"/>
            <ac:spMk id="63" creationId="{FAD8F1E7-ABE0-5941-8C20-E53921D726B5}"/>
          </ac:spMkLst>
        </pc:spChg>
        <pc:spChg chg="add mod topLvl">
          <ac:chgData name="増本 雄斗" userId="c33bc751-cd93-45c0-ad15-94131cb6fb34" providerId="ADAL" clId="{257A5524-15F4-3548-A109-91A88C839CE5}" dt="2019-11-20T09:32:47.757" v="9960" actId="165"/>
          <ac:spMkLst>
            <pc:docMk/>
            <pc:sldMk cId="1642236410" sldId="305"/>
            <ac:spMk id="65" creationId="{2CCDD092-387F-524D-B98D-58904294122E}"/>
          </ac:spMkLst>
        </pc:spChg>
        <pc:spChg chg="add del mod topLvl">
          <ac:chgData name="増本 雄斗" userId="c33bc751-cd93-45c0-ad15-94131cb6fb34" providerId="ADAL" clId="{257A5524-15F4-3548-A109-91A88C839CE5}" dt="2019-11-20T09:43:46.525" v="10851" actId="478"/>
          <ac:spMkLst>
            <pc:docMk/>
            <pc:sldMk cId="1642236410" sldId="305"/>
            <ac:spMk id="68" creationId="{1ED043BB-7C1F-1F4A-9768-93BF4ADAB0A3}"/>
          </ac:spMkLst>
        </pc:spChg>
        <pc:spChg chg="add mod topLvl">
          <ac:chgData name="増本 雄斗" userId="c33bc751-cd93-45c0-ad15-94131cb6fb34" providerId="ADAL" clId="{257A5524-15F4-3548-A109-91A88C839CE5}" dt="2019-11-20T09:32:47.757" v="9960" actId="165"/>
          <ac:spMkLst>
            <pc:docMk/>
            <pc:sldMk cId="1642236410" sldId="305"/>
            <ac:spMk id="71" creationId="{5F4518C1-3283-4D4E-AB21-ACE7EB0FC314}"/>
          </ac:spMkLst>
        </pc:spChg>
        <pc:spChg chg="add mod topLvl">
          <ac:chgData name="増本 雄斗" userId="c33bc751-cd93-45c0-ad15-94131cb6fb34" providerId="ADAL" clId="{257A5524-15F4-3548-A109-91A88C839CE5}" dt="2019-11-20T09:32:47.757" v="9960" actId="165"/>
          <ac:spMkLst>
            <pc:docMk/>
            <pc:sldMk cId="1642236410" sldId="305"/>
            <ac:spMk id="72" creationId="{FEDD8BF9-4329-F844-8AE3-6E1B1CEA8224}"/>
          </ac:spMkLst>
        </pc:spChg>
        <pc:spChg chg="add mod topLvl">
          <ac:chgData name="増本 雄斗" userId="c33bc751-cd93-45c0-ad15-94131cb6fb34" providerId="ADAL" clId="{257A5524-15F4-3548-A109-91A88C839CE5}" dt="2019-11-20T09:32:47.757" v="9960" actId="165"/>
          <ac:spMkLst>
            <pc:docMk/>
            <pc:sldMk cId="1642236410" sldId="305"/>
            <ac:spMk id="73" creationId="{E6201F13-81CC-A64D-B72A-7D3E3F16022C}"/>
          </ac:spMkLst>
        </pc:spChg>
        <pc:spChg chg="add del mod topLvl">
          <ac:chgData name="増本 雄斗" userId="c33bc751-cd93-45c0-ad15-94131cb6fb34" providerId="ADAL" clId="{257A5524-15F4-3548-A109-91A88C839CE5}" dt="2019-11-20T09:34:39.451" v="10009" actId="20577"/>
          <ac:spMkLst>
            <pc:docMk/>
            <pc:sldMk cId="1642236410" sldId="305"/>
            <ac:spMk id="74" creationId="{0B20CE1B-DB1F-C747-88CA-F191C39C8386}"/>
          </ac:spMkLst>
        </pc:spChg>
        <pc:spChg chg="add del mod">
          <ac:chgData name="増本 雄斗" userId="c33bc751-cd93-45c0-ad15-94131cb6fb34" providerId="ADAL" clId="{257A5524-15F4-3548-A109-91A88C839CE5}" dt="2019-11-20T09:29:49.623" v="9950" actId="478"/>
          <ac:spMkLst>
            <pc:docMk/>
            <pc:sldMk cId="1642236410" sldId="305"/>
            <ac:spMk id="75" creationId="{B9C56C94-F297-CF4E-AAEC-E3ADEADF925C}"/>
          </ac:spMkLst>
        </pc:spChg>
        <pc:spChg chg="add del">
          <ac:chgData name="増本 雄斗" userId="c33bc751-cd93-45c0-ad15-94131cb6fb34" providerId="ADAL" clId="{257A5524-15F4-3548-A109-91A88C839CE5}" dt="2019-11-20T09:29:53.845" v="9951" actId="478"/>
          <ac:spMkLst>
            <pc:docMk/>
            <pc:sldMk cId="1642236410" sldId="305"/>
            <ac:spMk id="76" creationId="{141406A8-8036-F443-B4E4-F14F6A8380A1}"/>
          </ac:spMkLst>
        </pc:spChg>
        <pc:spChg chg="add del">
          <ac:chgData name="増本 雄斗" userId="c33bc751-cd93-45c0-ad15-94131cb6fb34" providerId="ADAL" clId="{257A5524-15F4-3548-A109-91A88C839CE5}" dt="2019-11-20T09:30:00.304" v="9954" actId="478"/>
          <ac:spMkLst>
            <pc:docMk/>
            <pc:sldMk cId="1642236410" sldId="305"/>
            <ac:spMk id="77" creationId="{3852A377-4F1B-3041-9332-5F91EA001A3F}"/>
          </ac:spMkLst>
        </pc:spChg>
        <pc:spChg chg="add del">
          <ac:chgData name="増本 雄斗" userId="c33bc751-cd93-45c0-ad15-94131cb6fb34" providerId="ADAL" clId="{257A5524-15F4-3548-A109-91A88C839CE5}" dt="2019-11-20T09:29:57.763" v="9953" actId="478"/>
          <ac:spMkLst>
            <pc:docMk/>
            <pc:sldMk cId="1642236410" sldId="305"/>
            <ac:spMk id="78" creationId="{F86FB274-5761-E042-AADC-169D32386753}"/>
          </ac:spMkLst>
        </pc:spChg>
        <pc:spChg chg="add del">
          <ac:chgData name="増本 雄斗" userId="c33bc751-cd93-45c0-ad15-94131cb6fb34" providerId="ADAL" clId="{257A5524-15F4-3548-A109-91A88C839CE5}" dt="2019-11-20T09:29:55.772" v="9952" actId="478"/>
          <ac:spMkLst>
            <pc:docMk/>
            <pc:sldMk cId="1642236410" sldId="305"/>
            <ac:spMk id="79" creationId="{046261F6-F0A1-B04A-80F7-F97BEA5A9CFE}"/>
          </ac:spMkLst>
        </pc:spChg>
        <pc:spChg chg="add del">
          <ac:chgData name="増本 雄斗" userId="c33bc751-cd93-45c0-ad15-94131cb6fb34" providerId="ADAL" clId="{257A5524-15F4-3548-A109-91A88C839CE5}" dt="2019-11-20T09:30:04.274" v="9955" actId="478"/>
          <ac:spMkLst>
            <pc:docMk/>
            <pc:sldMk cId="1642236410" sldId="305"/>
            <ac:spMk id="87" creationId="{994F1517-7369-9C4F-8224-3ACC5FBC06F6}"/>
          </ac:spMkLst>
        </pc:spChg>
        <pc:spChg chg="mod">
          <ac:chgData name="増本 雄斗" userId="c33bc751-cd93-45c0-ad15-94131cb6fb34" providerId="ADAL" clId="{257A5524-15F4-3548-A109-91A88C839CE5}" dt="2019-11-20T10:04:44.316" v="12072"/>
          <ac:spMkLst>
            <pc:docMk/>
            <pc:sldMk cId="1642236410" sldId="305"/>
            <ac:spMk id="88" creationId="{8317C22E-CC74-48D9-A863-72F9C4153F53}"/>
          </ac:spMkLst>
        </pc:spChg>
        <pc:spChg chg="add">
          <ac:chgData name="増本 雄斗" userId="c33bc751-cd93-45c0-ad15-94131cb6fb34" providerId="ADAL" clId="{257A5524-15F4-3548-A109-91A88C839CE5}" dt="2019-11-20T09:21:11.373" v="9521"/>
          <ac:spMkLst>
            <pc:docMk/>
            <pc:sldMk cId="1642236410" sldId="305"/>
            <ac:spMk id="108" creationId="{3D28F9E0-D9B1-EF45-A006-E349ACBB34B0}"/>
          </ac:spMkLst>
        </pc:spChg>
        <pc:spChg chg="add">
          <ac:chgData name="増本 雄斗" userId="c33bc751-cd93-45c0-ad15-94131cb6fb34" providerId="ADAL" clId="{257A5524-15F4-3548-A109-91A88C839CE5}" dt="2019-11-20T09:21:11.373" v="9521"/>
          <ac:spMkLst>
            <pc:docMk/>
            <pc:sldMk cId="1642236410" sldId="305"/>
            <ac:spMk id="117" creationId="{39545EC6-100F-8E4C-A9E9-FABEBE52342F}"/>
          </ac:spMkLst>
        </pc:spChg>
        <pc:spChg chg="add">
          <ac:chgData name="増本 雄斗" userId="c33bc751-cd93-45c0-ad15-94131cb6fb34" providerId="ADAL" clId="{257A5524-15F4-3548-A109-91A88C839CE5}" dt="2019-11-20T09:21:11.373" v="9521"/>
          <ac:spMkLst>
            <pc:docMk/>
            <pc:sldMk cId="1642236410" sldId="305"/>
            <ac:spMk id="133" creationId="{22010B7E-D973-D94C-B57D-B6BCED8E5734}"/>
          </ac:spMkLst>
        </pc:spChg>
        <pc:spChg chg="add">
          <ac:chgData name="増本 雄斗" userId="c33bc751-cd93-45c0-ad15-94131cb6fb34" providerId="ADAL" clId="{257A5524-15F4-3548-A109-91A88C839CE5}" dt="2019-11-20T09:21:11.373" v="9521"/>
          <ac:spMkLst>
            <pc:docMk/>
            <pc:sldMk cId="1642236410" sldId="305"/>
            <ac:spMk id="134" creationId="{E65F49DB-4EB4-6D4D-93DB-80FC4D67C038}"/>
          </ac:spMkLst>
        </pc:spChg>
        <pc:spChg chg="add">
          <ac:chgData name="増本 雄斗" userId="c33bc751-cd93-45c0-ad15-94131cb6fb34" providerId="ADAL" clId="{257A5524-15F4-3548-A109-91A88C839CE5}" dt="2019-11-20T09:21:11.373" v="9521"/>
          <ac:spMkLst>
            <pc:docMk/>
            <pc:sldMk cId="1642236410" sldId="305"/>
            <ac:spMk id="135" creationId="{B23DC5D8-8178-8B4D-BDF4-DC5B5D91B22D}"/>
          </ac:spMkLst>
        </pc:spChg>
        <pc:spChg chg="add">
          <ac:chgData name="増本 雄斗" userId="c33bc751-cd93-45c0-ad15-94131cb6fb34" providerId="ADAL" clId="{257A5524-15F4-3548-A109-91A88C839CE5}" dt="2019-11-20T09:21:11.373" v="9521"/>
          <ac:spMkLst>
            <pc:docMk/>
            <pc:sldMk cId="1642236410" sldId="305"/>
            <ac:spMk id="136" creationId="{EFD90564-0486-F14F-98EC-6B5350D9D6D4}"/>
          </ac:spMkLst>
        </pc:spChg>
        <pc:spChg chg="add">
          <ac:chgData name="増本 雄斗" userId="c33bc751-cd93-45c0-ad15-94131cb6fb34" providerId="ADAL" clId="{257A5524-15F4-3548-A109-91A88C839CE5}" dt="2019-11-20T09:21:11.373" v="9521"/>
          <ac:spMkLst>
            <pc:docMk/>
            <pc:sldMk cId="1642236410" sldId="305"/>
            <ac:spMk id="137" creationId="{5ED6F010-3E49-F645-82C6-0B0293DB5701}"/>
          </ac:spMkLst>
        </pc:spChg>
        <pc:spChg chg="add">
          <ac:chgData name="増本 雄斗" userId="c33bc751-cd93-45c0-ad15-94131cb6fb34" providerId="ADAL" clId="{257A5524-15F4-3548-A109-91A88C839CE5}" dt="2019-11-20T09:21:11.373" v="9521"/>
          <ac:spMkLst>
            <pc:docMk/>
            <pc:sldMk cId="1642236410" sldId="305"/>
            <ac:spMk id="138" creationId="{31C81540-691D-514E-81BE-36001ACFFCEA}"/>
          </ac:spMkLst>
        </pc:spChg>
        <pc:spChg chg="add">
          <ac:chgData name="増本 雄斗" userId="c33bc751-cd93-45c0-ad15-94131cb6fb34" providerId="ADAL" clId="{257A5524-15F4-3548-A109-91A88C839CE5}" dt="2019-11-20T09:21:11.373" v="9521"/>
          <ac:spMkLst>
            <pc:docMk/>
            <pc:sldMk cId="1642236410" sldId="305"/>
            <ac:spMk id="139" creationId="{9405293B-6145-A946-8484-F3411C541EB7}"/>
          </ac:spMkLst>
        </pc:spChg>
        <pc:spChg chg="add">
          <ac:chgData name="増本 雄斗" userId="c33bc751-cd93-45c0-ad15-94131cb6fb34" providerId="ADAL" clId="{257A5524-15F4-3548-A109-91A88C839CE5}" dt="2019-11-20T09:21:11.373" v="9521"/>
          <ac:spMkLst>
            <pc:docMk/>
            <pc:sldMk cId="1642236410" sldId="305"/>
            <ac:spMk id="140" creationId="{AAB41397-4A5A-7B49-9323-F2B74EB73337}"/>
          </ac:spMkLst>
        </pc:spChg>
        <pc:spChg chg="add">
          <ac:chgData name="増本 雄斗" userId="c33bc751-cd93-45c0-ad15-94131cb6fb34" providerId="ADAL" clId="{257A5524-15F4-3548-A109-91A88C839CE5}" dt="2019-11-20T09:21:11.373" v="9521"/>
          <ac:spMkLst>
            <pc:docMk/>
            <pc:sldMk cId="1642236410" sldId="305"/>
            <ac:spMk id="141" creationId="{D4CDB37A-A319-1542-B319-550F1BBD24D6}"/>
          </ac:spMkLst>
        </pc:spChg>
        <pc:spChg chg="add">
          <ac:chgData name="増本 雄斗" userId="c33bc751-cd93-45c0-ad15-94131cb6fb34" providerId="ADAL" clId="{257A5524-15F4-3548-A109-91A88C839CE5}" dt="2019-11-20T09:21:11.373" v="9521"/>
          <ac:spMkLst>
            <pc:docMk/>
            <pc:sldMk cId="1642236410" sldId="305"/>
            <ac:spMk id="142" creationId="{9F8EA986-FF2D-BE4E-BA49-CD2D4E008EFC}"/>
          </ac:spMkLst>
        </pc:spChg>
        <pc:spChg chg="add">
          <ac:chgData name="増本 雄斗" userId="c33bc751-cd93-45c0-ad15-94131cb6fb34" providerId="ADAL" clId="{257A5524-15F4-3548-A109-91A88C839CE5}" dt="2019-11-20T09:21:11.373" v="9521"/>
          <ac:spMkLst>
            <pc:docMk/>
            <pc:sldMk cId="1642236410" sldId="305"/>
            <ac:spMk id="143" creationId="{CD58E256-B621-164C-83F9-50CCDBCCC03A}"/>
          </ac:spMkLst>
        </pc:spChg>
        <pc:spChg chg="add">
          <ac:chgData name="増本 雄斗" userId="c33bc751-cd93-45c0-ad15-94131cb6fb34" providerId="ADAL" clId="{257A5524-15F4-3548-A109-91A88C839CE5}" dt="2019-11-20T09:21:11.373" v="9521"/>
          <ac:spMkLst>
            <pc:docMk/>
            <pc:sldMk cId="1642236410" sldId="305"/>
            <ac:spMk id="144" creationId="{C8A7E224-3A72-E140-9FF5-A874E9543FB5}"/>
          </ac:spMkLst>
        </pc:spChg>
        <pc:spChg chg="add">
          <ac:chgData name="増本 雄斗" userId="c33bc751-cd93-45c0-ad15-94131cb6fb34" providerId="ADAL" clId="{257A5524-15F4-3548-A109-91A88C839CE5}" dt="2019-11-20T09:21:11.373" v="9521"/>
          <ac:spMkLst>
            <pc:docMk/>
            <pc:sldMk cId="1642236410" sldId="305"/>
            <ac:spMk id="145" creationId="{6AF4BF59-0F31-CE4F-B910-CE04DA8EFA47}"/>
          </ac:spMkLst>
        </pc:spChg>
        <pc:spChg chg="add">
          <ac:chgData name="増本 雄斗" userId="c33bc751-cd93-45c0-ad15-94131cb6fb34" providerId="ADAL" clId="{257A5524-15F4-3548-A109-91A88C839CE5}" dt="2019-11-20T09:21:11.373" v="9521"/>
          <ac:spMkLst>
            <pc:docMk/>
            <pc:sldMk cId="1642236410" sldId="305"/>
            <ac:spMk id="146" creationId="{A99ED6B6-D45B-4345-8670-57F26A5466CC}"/>
          </ac:spMkLst>
        </pc:spChg>
        <pc:spChg chg="add">
          <ac:chgData name="増本 雄斗" userId="c33bc751-cd93-45c0-ad15-94131cb6fb34" providerId="ADAL" clId="{257A5524-15F4-3548-A109-91A88C839CE5}" dt="2019-11-20T09:21:11.373" v="9521"/>
          <ac:spMkLst>
            <pc:docMk/>
            <pc:sldMk cId="1642236410" sldId="305"/>
            <ac:spMk id="147" creationId="{348046D1-9FA8-CF43-BF18-4A625E401E27}"/>
          </ac:spMkLst>
        </pc:spChg>
        <pc:spChg chg="add">
          <ac:chgData name="増本 雄斗" userId="c33bc751-cd93-45c0-ad15-94131cb6fb34" providerId="ADAL" clId="{257A5524-15F4-3548-A109-91A88C839CE5}" dt="2019-11-20T09:21:11.373" v="9521"/>
          <ac:spMkLst>
            <pc:docMk/>
            <pc:sldMk cId="1642236410" sldId="305"/>
            <ac:spMk id="148" creationId="{3FF55AF8-BC88-F048-93E8-C45267A1C5C3}"/>
          </ac:spMkLst>
        </pc:spChg>
        <pc:spChg chg="add">
          <ac:chgData name="増本 雄斗" userId="c33bc751-cd93-45c0-ad15-94131cb6fb34" providerId="ADAL" clId="{257A5524-15F4-3548-A109-91A88C839CE5}" dt="2019-11-20T09:21:11.373" v="9521"/>
          <ac:spMkLst>
            <pc:docMk/>
            <pc:sldMk cId="1642236410" sldId="305"/>
            <ac:spMk id="149" creationId="{59342048-888C-5143-810F-FC0CFFF7D3A3}"/>
          </ac:spMkLst>
        </pc:spChg>
        <pc:spChg chg="add">
          <ac:chgData name="増本 雄斗" userId="c33bc751-cd93-45c0-ad15-94131cb6fb34" providerId="ADAL" clId="{257A5524-15F4-3548-A109-91A88C839CE5}" dt="2019-11-20T09:21:11.373" v="9521"/>
          <ac:spMkLst>
            <pc:docMk/>
            <pc:sldMk cId="1642236410" sldId="305"/>
            <ac:spMk id="150" creationId="{02B6CF29-006F-334C-BC14-E0E12BC9D9EC}"/>
          </ac:spMkLst>
        </pc:spChg>
        <pc:spChg chg="add">
          <ac:chgData name="増本 雄斗" userId="c33bc751-cd93-45c0-ad15-94131cb6fb34" providerId="ADAL" clId="{257A5524-15F4-3548-A109-91A88C839CE5}" dt="2019-11-20T09:21:11.373" v="9521"/>
          <ac:spMkLst>
            <pc:docMk/>
            <pc:sldMk cId="1642236410" sldId="305"/>
            <ac:spMk id="151" creationId="{0DB3C4F6-E7FB-EB48-B788-CAD08ED176A9}"/>
          </ac:spMkLst>
        </pc:spChg>
        <pc:spChg chg="add">
          <ac:chgData name="増本 雄斗" userId="c33bc751-cd93-45c0-ad15-94131cb6fb34" providerId="ADAL" clId="{257A5524-15F4-3548-A109-91A88C839CE5}" dt="2019-11-20T09:21:11.373" v="9521"/>
          <ac:spMkLst>
            <pc:docMk/>
            <pc:sldMk cId="1642236410" sldId="305"/>
            <ac:spMk id="152" creationId="{613BD831-173D-0C45-AB28-A5A2F3E0D48A}"/>
          </ac:spMkLst>
        </pc:spChg>
        <pc:spChg chg="add">
          <ac:chgData name="増本 雄斗" userId="c33bc751-cd93-45c0-ad15-94131cb6fb34" providerId="ADAL" clId="{257A5524-15F4-3548-A109-91A88C839CE5}" dt="2019-11-20T09:21:11.373" v="9521"/>
          <ac:spMkLst>
            <pc:docMk/>
            <pc:sldMk cId="1642236410" sldId="305"/>
            <ac:spMk id="153" creationId="{1508F61A-3E42-4F45-AD56-52B865566135}"/>
          </ac:spMkLst>
        </pc:spChg>
        <pc:spChg chg="add">
          <ac:chgData name="増本 雄斗" userId="c33bc751-cd93-45c0-ad15-94131cb6fb34" providerId="ADAL" clId="{257A5524-15F4-3548-A109-91A88C839CE5}" dt="2019-11-20T09:21:11.373" v="9521"/>
          <ac:spMkLst>
            <pc:docMk/>
            <pc:sldMk cId="1642236410" sldId="305"/>
            <ac:spMk id="154" creationId="{C47A145A-3311-C940-8689-60A9016AC5D1}"/>
          </ac:spMkLst>
        </pc:spChg>
        <pc:spChg chg="add">
          <ac:chgData name="増本 雄斗" userId="c33bc751-cd93-45c0-ad15-94131cb6fb34" providerId="ADAL" clId="{257A5524-15F4-3548-A109-91A88C839CE5}" dt="2019-11-20T09:21:11.373" v="9521"/>
          <ac:spMkLst>
            <pc:docMk/>
            <pc:sldMk cId="1642236410" sldId="305"/>
            <ac:spMk id="155" creationId="{6F97D20C-4F45-FF49-9096-59C96C491515}"/>
          </ac:spMkLst>
        </pc:spChg>
        <pc:spChg chg="add mod">
          <ac:chgData name="増本 雄斗" userId="c33bc751-cd93-45c0-ad15-94131cb6fb34" providerId="ADAL" clId="{257A5524-15F4-3548-A109-91A88C839CE5}" dt="2019-11-20T09:34:43.194" v="10019" actId="20577"/>
          <ac:spMkLst>
            <pc:docMk/>
            <pc:sldMk cId="1642236410" sldId="305"/>
            <ac:spMk id="156" creationId="{ED8F69CC-2C44-4143-B64B-3A379298F9B7}"/>
          </ac:spMkLst>
        </pc:spChg>
        <pc:spChg chg="add mod">
          <ac:chgData name="増本 雄斗" userId="c33bc751-cd93-45c0-ad15-94131cb6fb34" providerId="ADAL" clId="{257A5524-15F4-3548-A109-91A88C839CE5}" dt="2019-11-20T09:34:48.195" v="10031" actId="20577"/>
          <ac:spMkLst>
            <pc:docMk/>
            <pc:sldMk cId="1642236410" sldId="305"/>
            <ac:spMk id="157" creationId="{E17B0CB9-9717-CE4D-8C56-74C0CBD21745}"/>
          </ac:spMkLst>
        </pc:spChg>
        <pc:spChg chg="add mod">
          <ac:chgData name="増本 雄斗" userId="c33bc751-cd93-45c0-ad15-94131cb6fb34" providerId="ADAL" clId="{257A5524-15F4-3548-A109-91A88C839CE5}" dt="2019-11-20T09:34:53.751" v="10043" actId="20577"/>
          <ac:spMkLst>
            <pc:docMk/>
            <pc:sldMk cId="1642236410" sldId="305"/>
            <ac:spMk id="158" creationId="{1C9BE6A4-0537-BD4F-8186-BD9D8EFEC860}"/>
          </ac:spMkLst>
        </pc:spChg>
        <pc:spChg chg="add mod">
          <ac:chgData name="増本 雄斗" userId="c33bc751-cd93-45c0-ad15-94131cb6fb34" providerId="ADAL" clId="{257A5524-15F4-3548-A109-91A88C839CE5}" dt="2019-11-20T09:34:56.726" v="10050" actId="20577"/>
          <ac:spMkLst>
            <pc:docMk/>
            <pc:sldMk cId="1642236410" sldId="305"/>
            <ac:spMk id="159" creationId="{9EF1A38B-4F87-244D-80C6-AE66A6CE3DBD}"/>
          </ac:spMkLst>
        </pc:spChg>
        <pc:spChg chg="add mod">
          <ac:chgData name="増本 雄斗" userId="c33bc751-cd93-45c0-ad15-94131cb6fb34" providerId="ADAL" clId="{257A5524-15F4-3548-A109-91A88C839CE5}" dt="2019-11-20T09:34:59.228" v="10060" actId="20577"/>
          <ac:spMkLst>
            <pc:docMk/>
            <pc:sldMk cId="1642236410" sldId="305"/>
            <ac:spMk id="160" creationId="{18C81C02-CF51-7C4B-956E-9A01CA52AC97}"/>
          </ac:spMkLst>
        </pc:spChg>
        <pc:spChg chg="add mod">
          <ac:chgData name="増本 雄斗" userId="c33bc751-cd93-45c0-ad15-94131cb6fb34" providerId="ADAL" clId="{257A5524-15F4-3548-A109-91A88C839CE5}" dt="2019-11-20T09:35:02.373" v="10070" actId="20577"/>
          <ac:spMkLst>
            <pc:docMk/>
            <pc:sldMk cId="1642236410" sldId="305"/>
            <ac:spMk id="161" creationId="{4EBDA957-22F8-6F4B-A6E9-A2A695BE9ED3}"/>
          </ac:spMkLst>
        </pc:spChg>
        <pc:spChg chg="add mod">
          <ac:chgData name="増本 雄斗" userId="c33bc751-cd93-45c0-ad15-94131cb6fb34" providerId="ADAL" clId="{257A5524-15F4-3548-A109-91A88C839CE5}" dt="2019-11-20T09:33:08.972" v="9970" actId="20577"/>
          <ac:spMkLst>
            <pc:docMk/>
            <pc:sldMk cId="1642236410" sldId="305"/>
            <ac:spMk id="162" creationId="{4FCF09A6-A279-2546-A96B-C11D2DEC9530}"/>
          </ac:spMkLst>
        </pc:spChg>
        <pc:spChg chg="add mod">
          <ac:chgData name="増本 雄斗" userId="c33bc751-cd93-45c0-ad15-94131cb6fb34" providerId="ADAL" clId="{257A5524-15F4-3548-A109-91A88C839CE5}" dt="2019-11-20T09:33:11.310" v="9976" actId="20577"/>
          <ac:spMkLst>
            <pc:docMk/>
            <pc:sldMk cId="1642236410" sldId="305"/>
            <ac:spMk id="163" creationId="{CEB265B5-1155-D34C-8166-67374E98F2DE}"/>
          </ac:spMkLst>
        </pc:spChg>
        <pc:grpChg chg="del">
          <ac:chgData name="増本 雄斗" userId="c33bc751-cd93-45c0-ad15-94131cb6fb34" providerId="ADAL" clId="{257A5524-15F4-3548-A109-91A88C839CE5}" dt="2019-11-20T09:20:57.977" v="9520" actId="478"/>
          <ac:grpSpMkLst>
            <pc:docMk/>
            <pc:sldMk cId="1642236410" sldId="305"/>
            <ac:grpSpMk id="47" creationId="{59DA7A09-F09B-454F-B74B-66862460CC61}"/>
          </ac:grpSpMkLst>
        </pc:grpChg>
        <pc:grpChg chg="add del mod">
          <ac:chgData name="増本 雄斗" userId="c33bc751-cd93-45c0-ad15-94131cb6fb34" providerId="ADAL" clId="{257A5524-15F4-3548-A109-91A88C839CE5}" dt="2019-11-20T09:32:47.757" v="9960" actId="165"/>
          <ac:grpSpMkLst>
            <pc:docMk/>
            <pc:sldMk cId="1642236410" sldId="305"/>
            <ac:grpSpMk id="62" creationId="{F3A9D630-351E-8947-867D-9EE8DBC25B0D}"/>
          </ac:grpSpMkLst>
        </pc:grpChg>
        <pc:grpChg chg="add mod topLvl">
          <ac:chgData name="増本 雄斗" userId="c33bc751-cd93-45c0-ad15-94131cb6fb34" providerId="ADAL" clId="{257A5524-15F4-3548-A109-91A88C839CE5}" dt="2019-11-20T09:32:47.757" v="9960" actId="165"/>
          <ac:grpSpMkLst>
            <pc:docMk/>
            <pc:sldMk cId="1642236410" sldId="305"/>
            <ac:grpSpMk id="64" creationId="{8A206B4E-DBDC-D141-BD5E-EAD3AD446C78}"/>
          </ac:grpSpMkLst>
        </pc:grpChg>
        <pc:grpChg chg="add mod topLvl">
          <ac:chgData name="増本 雄斗" userId="c33bc751-cd93-45c0-ad15-94131cb6fb34" providerId="ADAL" clId="{257A5524-15F4-3548-A109-91A88C839CE5}" dt="2019-11-20T09:32:47.757" v="9960" actId="165"/>
          <ac:grpSpMkLst>
            <pc:docMk/>
            <pc:sldMk cId="1642236410" sldId="305"/>
            <ac:grpSpMk id="80" creationId="{EAEA80E5-D42C-2342-BB94-07A9A96760EF}"/>
          </ac:grpSpMkLst>
        </pc:grpChg>
        <pc:grpChg chg="add mod topLvl">
          <ac:chgData name="増本 雄斗" userId="c33bc751-cd93-45c0-ad15-94131cb6fb34" providerId="ADAL" clId="{257A5524-15F4-3548-A109-91A88C839CE5}" dt="2019-11-20T09:32:47.757" v="9960" actId="165"/>
          <ac:grpSpMkLst>
            <pc:docMk/>
            <pc:sldMk cId="1642236410" sldId="305"/>
            <ac:grpSpMk id="81" creationId="{FCFB3CDB-6566-484E-A889-90B37C24A746}"/>
          </ac:grpSpMkLst>
        </pc:grpChg>
        <pc:grpChg chg="add mod topLvl">
          <ac:chgData name="増本 雄斗" userId="c33bc751-cd93-45c0-ad15-94131cb6fb34" providerId="ADAL" clId="{257A5524-15F4-3548-A109-91A88C839CE5}" dt="2019-11-20T09:32:47.757" v="9960" actId="165"/>
          <ac:grpSpMkLst>
            <pc:docMk/>
            <pc:sldMk cId="1642236410" sldId="305"/>
            <ac:grpSpMk id="82" creationId="{AC6E75CB-3956-6849-9175-C9C8C8CBD896}"/>
          </ac:grpSpMkLst>
        </pc:grpChg>
        <pc:grpChg chg="add mod topLvl">
          <ac:chgData name="増本 雄斗" userId="c33bc751-cd93-45c0-ad15-94131cb6fb34" providerId="ADAL" clId="{257A5524-15F4-3548-A109-91A88C839CE5}" dt="2019-11-20T09:32:47.757" v="9960" actId="165"/>
          <ac:grpSpMkLst>
            <pc:docMk/>
            <pc:sldMk cId="1642236410" sldId="305"/>
            <ac:grpSpMk id="83" creationId="{7ED7C926-A965-3C4A-8165-0AA701934DA9}"/>
          </ac:grpSpMkLst>
        </pc:grpChg>
        <pc:grpChg chg="add mod topLvl">
          <ac:chgData name="増本 雄斗" userId="c33bc751-cd93-45c0-ad15-94131cb6fb34" providerId="ADAL" clId="{257A5524-15F4-3548-A109-91A88C839CE5}" dt="2019-11-20T09:32:47.757" v="9960" actId="165"/>
          <ac:grpSpMkLst>
            <pc:docMk/>
            <pc:sldMk cId="1642236410" sldId="305"/>
            <ac:grpSpMk id="84" creationId="{DB3373D0-1EDC-554F-950C-7D889CD4D365}"/>
          </ac:grpSpMkLst>
        </pc:grpChg>
        <pc:grpChg chg="add mod topLvl">
          <ac:chgData name="増本 雄斗" userId="c33bc751-cd93-45c0-ad15-94131cb6fb34" providerId="ADAL" clId="{257A5524-15F4-3548-A109-91A88C839CE5}" dt="2019-11-20T09:32:47.757" v="9960" actId="165"/>
          <ac:grpSpMkLst>
            <pc:docMk/>
            <pc:sldMk cId="1642236410" sldId="305"/>
            <ac:grpSpMk id="85" creationId="{E709C2FE-39F4-5047-90CA-52029A58A149}"/>
          </ac:grpSpMkLst>
        </pc:grpChg>
        <pc:grpChg chg="add mod topLvl">
          <ac:chgData name="増本 雄斗" userId="c33bc751-cd93-45c0-ad15-94131cb6fb34" providerId="ADAL" clId="{257A5524-15F4-3548-A109-91A88C839CE5}" dt="2019-11-20T09:32:47.757" v="9960" actId="165"/>
          <ac:grpSpMkLst>
            <pc:docMk/>
            <pc:sldMk cId="1642236410" sldId="305"/>
            <ac:grpSpMk id="86" creationId="{20BA6E17-AC4A-CA47-89A0-0AFEF444A26C}"/>
          </ac:grpSpMkLst>
        </pc:grpChg>
        <pc:picChg chg="add">
          <ac:chgData name="増本 雄斗" userId="c33bc751-cd93-45c0-ad15-94131cb6fb34" providerId="ADAL" clId="{257A5524-15F4-3548-A109-91A88C839CE5}" dt="2019-11-20T09:21:11.373" v="9521"/>
          <ac:picMkLst>
            <pc:docMk/>
            <pc:sldMk cId="1642236410" sldId="305"/>
            <ac:picMk id="112" creationId="{4795799E-0552-9245-A282-2407C3724085}"/>
          </ac:picMkLst>
        </pc:picChg>
        <pc:picChg chg="add">
          <ac:chgData name="増本 雄斗" userId="c33bc751-cd93-45c0-ad15-94131cb6fb34" providerId="ADAL" clId="{257A5524-15F4-3548-A109-91A88C839CE5}" dt="2019-11-20T09:21:11.373" v="9521"/>
          <ac:picMkLst>
            <pc:docMk/>
            <pc:sldMk cId="1642236410" sldId="305"/>
            <ac:picMk id="132" creationId="{E11C2D91-D2F4-914A-9894-B37304FAD03A}"/>
          </ac:picMkLst>
        </pc:picChg>
      </pc:sldChg>
      <pc:sldChg chg="addSp modSp add ord">
        <pc:chgData name="増本 雄斗" userId="c33bc751-cd93-45c0-ad15-94131cb6fb34" providerId="ADAL" clId="{257A5524-15F4-3548-A109-91A88C839CE5}" dt="2019-11-20T10:31:04.394" v="12381" actId="20577"/>
        <pc:sldMkLst>
          <pc:docMk/>
          <pc:sldMk cId="300898567" sldId="306"/>
        </pc:sldMkLst>
        <pc:spChg chg="add mod">
          <ac:chgData name="増本 雄斗" userId="c33bc751-cd93-45c0-ad15-94131cb6fb34" providerId="ADAL" clId="{257A5524-15F4-3548-A109-91A88C839CE5}" dt="2019-11-20T10:08:59.635" v="12089" actId="207"/>
          <ac:spMkLst>
            <pc:docMk/>
            <pc:sldMk cId="300898567" sldId="306"/>
            <ac:spMk id="2" creationId="{0353C85F-A927-084B-81B0-D7DECF7CDB84}"/>
          </ac:spMkLst>
        </pc:spChg>
        <pc:spChg chg="mod">
          <ac:chgData name="増本 雄斗" userId="c33bc751-cd93-45c0-ad15-94131cb6fb34" providerId="ADAL" clId="{257A5524-15F4-3548-A109-91A88C839CE5}" dt="2019-11-20T10:24:57.120" v="12304" actId="20577"/>
          <ac:spMkLst>
            <pc:docMk/>
            <pc:sldMk cId="300898567" sldId="306"/>
            <ac:spMk id="11" creationId="{FCFB7230-5330-4DFA-BF0C-4F33353AD3F0}"/>
          </ac:spMkLst>
        </pc:spChg>
        <pc:spChg chg="add mod">
          <ac:chgData name="増本 雄斗" userId="c33bc751-cd93-45c0-ad15-94131cb6fb34" providerId="ADAL" clId="{257A5524-15F4-3548-A109-91A88C839CE5}" dt="2019-11-20T10:21:39.500" v="12146" actId="1076"/>
          <ac:spMkLst>
            <pc:docMk/>
            <pc:sldMk cId="300898567" sldId="306"/>
            <ac:spMk id="62" creationId="{470DB7D4-EE59-644E-9E7E-551BB0B49054}"/>
          </ac:spMkLst>
        </pc:spChg>
        <pc:spChg chg="add mod">
          <ac:chgData name="増本 雄斗" userId="c33bc751-cd93-45c0-ad15-94131cb6fb34" providerId="ADAL" clId="{257A5524-15F4-3548-A109-91A88C839CE5}" dt="2019-11-20T10:24:11.567" v="12258" actId="20577"/>
          <ac:spMkLst>
            <pc:docMk/>
            <pc:sldMk cId="300898567" sldId="306"/>
            <ac:spMk id="63" creationId="{A9E25B9E-3E8A-C442-9C49-1DBD920DE16C}"/>
          </ac:spMkLst>
        </pc:spChg>
        <pc:spChg chg="add mod">
          <ac:chgData name="増本 雄斗" userId="c33bc751-cd93-45c0-ad15-94131cb6fb34" providerId="ADAL" clId="{257A5524-15F4-3548-A109-91A88C839CE5}" dt="2019-11-20T10:18:43.436" v="12124" actId="1076"/>
          <ac:spMkLst>
            <pc:docMk/>
            <pc:sldMk cId="300898567" sldId="306"/>
            <ac:spMk id="64" creationId="{AE4D12CE-16EC-4243-9534-BC5A8221BC41}"/>
          </ac:spMkLst>
        </pc:spChg>
        <pc:spChg chg="add mod">
          <ac:chgData name="増本 雄斗" userId="c33bc751-cd93-45c0-ad15-94131cb6fb34" providerId="ADAL" clId="{257A5524-15F4-3548-A109-91A88C839CE5}" dt="2019-11-20T10:23:32.721" v="12242" actId="20577"/>
          <ac:spMkLst>
            <pc:docMk/>
            <pc:sldMk cId="300898567" sldId="306"/>
            <ac:spMk id="65" creationId="{9B57DCFA-54F4-C541-AF04-D1ACBBD851D0}"/>
          </ac:spMkLst>
        </pc:spChg>
        <pc:spChg chg="add mod">
          <ac:chgData name="増本 雄斗" userId="c33bc751-cd93-45c0-ad15-94131cb6fb34" providerId="ADAL" clId="{257A5524-15F4-3548-A109-91A88C839CE5}" dt="2019-11-20T10:24:34.551" v="12270" actId="1076"/>
          <ac:spMkLst>
            <pc:docMk/>
            <pc:sldMk cId="300898567" sldId="306"/>
            <ac:spMk id="68" creationId="{67E81F59-BC81-6C48-9CB3-66216C2AEAEF}"/>
          </ac:spMkLst>
        </pc:spChg>
        <pc:spChg chg="mod">
          <ac:chgData name="増本 雄斗" userId="c33bc751-cd93-45c0-ad15-94131cb6fb34" providerId="ADAL" clId="{257A5524-15F4-3548-A109-91A88C839CE5}" dt="2019-11-20T10:31:04.394" v="12381" actId="20577"/>
          <ac:spMkLst>
            <pc:docMk/>
            <pc:sldMk cId="300898567" sldId="306"/>
            <ac:spMk id="88" creationId="{8317C22E-CC74-48D9-A863-72F9C4153F53}"/>
          </ac:spMkLst>
        </pc:spChg>
      </pc:sldChg>
      <pc:sldChg chg="addSp delSp modSp add">
        <pc:chgData name="増本 雄斗" userId="c33bc751-cd93-45c0-ad15-94131cb6fb34" providerId="ADAL" clId="{257A5524-15F4-3548-A109-91A88C839CE5}" dt="2019-12-26T16:37:00.842" v="16119" actId="20577"/>
        <pc:sldMkLst>
          <pc:docMk/>
          <pc:sldMk cId="1040336839" sldId="312"/>
        </pc:sldMkLst>
        <pc:spChg chg="del">
          <ac:chgData name="増本 雄斗" userId="c33bc751-cd93-45c0-ad15-94131cb6fb34" providerId="ADAL" clId="{257A5524-15F4-3548-A109-91A88C839CE5}" dt="2019-11-29T11:20:07.954" v="13538" actId="478"/>
          <ac:spMkLst>
            <pc:docMk/>
            <pc:sldMk cId="1040336839" sldId="312"/>
            <ac:spMk id="2" creationId="{C53AC4C4-370B-BE43-BF87-A26DE65CF59E}"/>
          </ac:spMkLst>
        </pc:spChg>
        <pc:spChg chg="del">
          <ac:chgData name="増本 雄斗" userId="c33bc751-cd93-45c0-ad15-94131cb6fb34" providerId="ADAL" clId="{257A5524-15F4-3548-A109-91A88C839CE5}" dt="2019-11-29T11:20:07.095" v="13537" actId="478"/>
          <ac:spMkLst>
            <pc:docMk/>
            <pc:sldMk cId="1040336839" sldId="312"/>
            <ac:spMk id="3" creationId="{D0D17C5B-EEA1-BE4C-889A-A73FDBC5EFED}"/>
          </ac:spMkLst>
        </pc:spChg>
        <pc:spChg chg="add">
          <ac:chgData name="増本 雄斗" userId="c33bc751-cd93-45c0-ad15-94131cb6fb34" providerId="ADAL" clId="{257A5524-15F4-3548-A109-91A88C839CE5}" dt="2019-11-29T11:25:03.987" v="13551"/>
          <ac:spMkLst>
            <pc:docMk/>
            <pc:sldMk cId="1040336839" sldId="312"/>
            <ac:spMk id="7" creationId="{631B61F3-BB85-194F-8588-D421927FDD40}"/>
          </ac:spMkLst>
        </pc:spChg>
        <pc:spChg chg="add mod">
          <ac:chgData name="増本 雄斗" userId="c33bc751-cd93-45c0-ad15-94131cb6fb34" providerId="ADAL" clId="{257A5524-15F4-3548-A109-91A88C839CE5}" dt="2019-12-26T16:27:07.071" v="15621" actId="20577"/>
          <ac:spMkLst>
            <pc:docMk/>
            <pc:sldMk cId="1040336839" sldId="312"/>
            <ac:spMk id="8" creationId="{ADC4CDD5-B5A0-2D42-9285-042ACBD5C2A2}"/>
          </ac:spMkLst>
        </pc:spChg>
        <pc:spChg chg="add mod">
          <ac:chgData name="増本 雄斗" userId="c33bc751-cd93-45c0-ad15-94131cb6fb34" providerId="ADAL" clId="{257A5524-15F4-3548-A109-91A88C839CE5}" dt="2019-12-26T16:37:00.842" v="16119" actId="20577"/>
          <ac:spMkLst>
            <pc:docMk/>
            <pc:sldMk cId="1040336839" sldId="312"/>
            <ac:spMk id="9" creationId="{3F5E5A42-FBB9-EE4E-B7F7-CC686B077A62}"/>
          </ac:spMkLst>
        </pc:spChg>
        <pc:spChg chg="add">
          <ac:chgData name="増本 雄斗" userId="c33bc751-cd93-45c0-ad15-94131cb6fb34" providerId="ADAL" clId="{257A5524-15F4-3548-A109-91A88C839CE5}" dt="2019-11-29T11:33:49.592" v="13609"/>
          <ac:spMkLst>
            <pc:docMk/>
            <pc:sldMk cId="1040336839" sldId="312"/>
            <ac:spMk id="10" creationId="{80EA80C8-8A12-9644-8A84-6A1C8425D93A}"/>
          </ac:spMkLst>
        </pc:spChg>
        <pc:spChg chg="add mod">
          <ac:chgData name="増本 雄斗" userId="c33bc751-cd93-45c0-ad15-94131cb6fb34" providerId="ADAL" clId="{257A5524-15F4-3548-A109-91A88C839CE5}" dt="2019-11-29T11:34:32.499" v="13684" actId="1076"/>
          <ac:spMkLst>
            <pc:docMk/>
            <pc:sldMk cId="1040336839" sldId="312"/>
            <ac:spMk id="11" creationId="{8439D113-7615-D64E-B953-03AC4DBBDAA6}"/>
          </ac:spMkLst>
        </pc:spChg>
        <pc:spChg chg="add del">
          <ac:chgData name="増本 雄斗" userId="c33bc751-cd93-45c0-ad15-94131cb6fb34" providerId="ADAL" clId="{257A5524-15F4-3548-A109-91A88C839CE5}" dt="2019-11-29T11:42:41.580" v="13883"/>
          <ac:spMkLst>
            <pc:docMk/>
            <pc:sldMk cId="1040336839" sldId="312"/>
            <ac:spMk id="12" creationId="{676E23B7-BFC0-274B-9AC6-9BD6A96FB188}"/>
          </ac:spMkLst>
        </pc:spChg>
        <pc:spChg chg="add">
          <ac:chgData name="増本 雄斗" userId="c33bc751-cd93-45c0-ad15-94131cb6fb34" providerId="ADAL" clId="{257A5524-15F4-3548-A109-91A88C839CE5}" dt="2019-12-26T16:12:49.443" v="15593"/>
          <ac:spMkLst>
            <pc:docMk/>
            <pc:sldMk cId="1040336839" sldId="312"/>
            <ac:spMk id="14" creationId="{21610902-0BC7-7C46-868D-9089708DCD0E}"/>
          </ac:spMkLst>
        </pc:spChg>
        <pc:spChg chg="add">
          <ac:chgData name="増本 雄斗" userId="c33bc751-cd93-45c0-ad15-94131cb6fb34" providerId="ADAL" clId="{257A5524-15F4-3548-A109-91A88C839CE5}" dt="2019-12-26T16:12:49.443" v="15593"/>
          <ac:spMkLst>
            <pc:docMk/>
            <pc:sldMk cId="1040336839" sldId="312"/>
            <ac:spMk id="16" creationId="{A3E4C37B-2116-784D-9743-B054A8E08BF7}"/>
          </ac:spMkLst>
        </pc:spChg>
        <pc:spChg chg="add">
          <ac:chgData name="増本 雄斗" userId="c33bc751-cd93-45c0-ad15-94131cb6fb34" providerId="ADAL" clId="{257A5524-15F4-3548-A109-91A88C839CE5}" dt="2019-12-26T16:12:49.443" v="15593"/>
          <ac:spMkLst>
            <pc:docMk/>
            <pc:sldMk cId="1040336839" sldId="312"/>
            <ac:spMk id="17" creationId="{EFDAF59B-F092-6A49-925D-C5AD82DCFCDA}"/>
          </ac:spMkLst>
        </pc:spChg>
        <pc:spChg chg="add">
          <ac:chgData name="増本 雄斗" userId="c33bc751-cd93-45c0-ad15-94131cb6fb34" providerId="ADAL" clId="{257A5524-15F4-3548-A109-91A88C839CE5}" dt="2019-12-26T16:12:49.443" v="15593"/>
          <ac:spMkLst>
            <pc:docMk/>
            <pc:sldMk cId="1040336839" sldId="312"/>
            <ac:spMk id="18" creationId="{E3F86E5D-3913-7445-B671-17DA85CE2465}"/>
          </ac:spMkLst>
        </pc:spChg>
        <pc:spChg chg="add">
          <ac:chgData name="増本 雄斗" userId="c33bc751-cd93-45c0-ad15-94131cb6fb34" providerId="ADAL" clId="{257A5524-15F4-3548-A109-91A88C839CE5}" dt="2019-12-26T16:12:49.443" v="15593"/>
          <ac:spMkLst>
            <pc:docMk/>
            <pc:sldMk cId="1040336839" sldId="312"/>
            <ac:spMk id="19" creationId="{3881AF28-C129-0440-B1EC-E605674C1DF2}"/>
          </ac:spMkLst>
        </pc:spChg>
        <pc:spChg chg="add">
          <ac:chgData name="増本 雄斗" userId="c33bc751-cd93-45c0-ad15-94131cb6fb34" providerId="ADAL" clId="{257A5524-15F4-3548-A109-91A88C839CE5}" dt="2019-12-26T16:12:49.443" v="15593"/>
          <ac:spMkLst>
            <pc:docMk/>
            <pc:sldMk cId="1040336839" sldId="312"/>
            <ac:spMk id="25" creationId="{A2028CDC-8B3E-4A40-8D61-0F6B20E72F7A}"/>
          </ac:spMkLst>
        </pc:spChg>
        <pc:spChg chg="add">
          <ac:chgData name="増本 雄斗" userId="c33bc751-cd93-45c0-ad15-94131cb6fb34" providerId="ADAL" clId="{257A5524-15F4-3548-A109-91A88C839CE5}" dt="2019-12-26T16:12:49.443" v="15593"/>
          <ac:spMkLst>
            <pc:docMk/>
            <pc:sldMk cId="1040336839" sldId="312"/>
            <ac:spMk id="26" creationId="{7FB2531C-6338-EB49-9A61-48DC5D77E63B}"/>
          </ac:spMkLst>
        </pc:spChg>
        <pc:spChg chg="add">
          <ac:chgData name="増本 雄斗" userId="c33bc751-cd93-45c0-ad15-94131cb6fb34" providerId="ADAL" clId="{257A5524-15F4-3548-A109-91A88C839CE5}" dt="2019-12-26T16:12:49.443" v="15593"/>
          <ac:spMkLst>
            <pc:docMk/>
            <pc:sldMk cId="1040336839" sldId="312"/>
            <ac:spMk id="29" creationId="{0A953910-C8E4-564C-A11A-1D923EA8351A}"/>
          </ac:spMkLst>
        </pc:spChg>
        <pc:spChg chg="add">
          <ac:chgData name="増本 雄斗" userId="c33bc751-cd93-45c0-ad15-94131cb6fb34" providerId="ADAL" clId="{257A5524-15F4-3548-A109-91A88C839CE5}" dt="2019-12-26T16:12:49.443" v="15593"/>
          <ac:spMkLst>
            <pc:docMk/>
            <pc:sldMk cId="1040336839" sldId="312"/>
            <ac:spMk id="32" creationId="{D728E546-5504-674F-BE90-CD7683774755}"/>
          </ac:spMkLst>
        </pc:spChg>
        <pc:spChg chg="add">
          <ac:chgData name="増本 雄斗" userId="c33bc751-cd93-45c0-ad15-94131cb6fb34" providerId="ADAL" clId="{257A5524-15F4-3548-A109-91A88C839CE5}" dt="2019-12-26T16:12:49.443" v="15593"/>
          <ac:spMkLst>
            <pc:docMk/>
            <pc:sldMk cId="1040336839" sldId="312"/>
            <ac:spMk id="38" creationId="{D4AACF23-6A4D-414A-82D1-00B402DA89CD}"/>
          </ac:spMkLst>
        </pc:spChg>
        <pc:spChg chg="add">
          <ac:chgData name="増本 雄斗" userId="c33bc751-cd93-45c0-ad15-94131cb6fb34" providerId="ADAL" clId="{257A5524-15F4-3548-A109-91A88C839CE5}" dt="2019-12-26T16:12:49.443" v="15593"/>
          <ac:spMkLst>
            <pc:docMk/>
            <pc:sldMk cId="1040336839" sldId="312"/>
            <ac:spMk id="39" creationId="{75194B37-8C38-244E-8156-106B4703A08F}"/>
          </ac:spMkLst>
        </pc:spChg>
        <pc:spChg chg="add">
          <ac:chgData name="増本 雄斗" userId="c33bc751-cd93-45c0-ad15-94131cb6fb34" providerId="ADAL" clId="{257A5524-15F4-3548-A109-91A88C839CE5}" dt="2019-12-26T16:12:49.443" v="15593"/>
          <ac:spMkLst>
            <pc:docMk/>
            <pc:sldMk cId="1040336839" sldId="312"/>
            <ac:spMk id="40" creationId="{BDE0B026-3A15-024E-9E80-DFCA4CA85A5D}"/>
          </ac:spMkLst>
        </pc:spChg>
        <pc:spChg chg="add">
          <ac:chgData name="増本 雄斗" userId="c33bc751-cd93-45c0-ad15-94131cb6fb34" providerId="ADAL" clId="{257A5524-15F4-3548-A109-91A88C839CE5}" dt="2019-12-26T16:12:49.443" v="15593"/>
          <ac:spMkLst>
            <pc:docMk/>
            <pc:sldMk cId="1040336839" sldId="312"/>
            <ac:spMk id="41" creationId="{D9F9C440-DBED-2C4E-B869-D298A1025CF8}"/>
          </ac:spMkLst>
        </pc:spChg>
        <pc:spChg chg="add">
          <ac:chgData name="増本 雄斗" userId="c33bc751-cd93-45c0-ad15-94131cb6fb34" providerId="ADAL" clId="{257A5524-15F4-3548-A109-91A88C839CE5}" dt="2019-12-26T16:12:49.443" v="15593"/>
          <ac:spMkLst>
            <pc:docMk/>
            <pc:sldMk cId="1040336839" sldId="312"/>
            <ac:spMk id="42" creationId="{E962981C-A6C3-304B-87E9-1E67864A121D}"/>
          </ac:spMkLst>
        </pc:spChg>
        <pc:spChg chg="add">
          <ac:chgData name="増本 雄斗" userId="c33bc751-cd93-45c0-ad15-94131cb6fb34" providerId="ADAL" clId="{257A5524-15F4-3548-A109-91A88C839CE5}" dt="2019-12-26T16:12:49.443" v="15593"/>
          <ac:spMkLst>
            <pc:docMk/>
            <pc:sldMk cId="1040336839" sldId="312"/>
            <ac:spMk id="43" creationId="{66A0179D-FD5D-8B44-B917-DADA17AB4C45}"/>
          </ac:spMkLst>
        </pc:spChg>
        <pc:spChg chg="add">
          <ac:chgData name="増本 雄斗" userId="c33bc751-cd93-45c0-ad15-94131cb6fb34" providerId="ADAL" clId="{257A5524-15F4-3548-A109-91A88C839CE5}" dt="2019-12-26T16:12:49.443" v="15593"/>
          <ac:spMkLst>
            <pc:docMk/>
            <pc:sldMk cId="1040336839" sldId="312"/>
            <ac:spMk id="45" creationId="{AB9C6DF6-D1FB-144D-A6CF-D78925FB25E5}"/>
          </ac:spMkLst>
        </pc:spChg>
        <pc:spChg chg="add">
          <ac:chgData name="増本 雄斗" userId="c33bc751-cd93-45c0-ad15-94131cb6fb34" providerId="ADAL" clId="{257A5524-15F4-3548-A109-91A88C839CE5}" dt="2019-12-26T16:12:49.443" v="15593"/>
          <ac:spMkLst>
            <pc:docMk/>
            <pc:sldMk cId="1040336839" sldId="312"/>
            <ac:spMk id="46" creationId="{7DB607E5-EFC5-6647-8F0C-97CD7D982FD5}"/>
          </ac:spMkLst>
        </pc:spChg>
        <pc:spChg chg="add">
          <ac:chgData name="増本 雄斗" userId="c33bc751-cd93-45c0-ad15-94131cb6fb34" providerId="ADAL" clId="{257A5524-15F4-3548-A109-91A88C839CE5}" dt="2019-12-26T16:12:49.443" v="15593"/>
          <ac:spMkLst>
            <pc:docMk/>
            <pc:sldMk cId="1040336839" sldId="312"/>
            <ac:spMk id="49" creationId="{CA43A189-3FD6-864C-ACD0-8062C85A8885}"/>
          </ac:spMkLst>
        </pc:spChg>
        <pc:spChg chg="add">
          <ac:chgData name="増本 雄斗" userId="c33bc751-cd93-45c0-ad15-94131cb6fb34" providerId="ADAL" clId="{257A5524-15F4-3548-A109-91A88C839CE5}" dt="2019-12-26T16:12:49.443" v="15593"/>
          <ac:spMkLst>
            <pc:docMk/>
            <pc:sldMk cId="1040336839" sldId="312"/>
            <ac:spMk id="50" creationId="{928AF27A-E8CB-3642-A831-1285758B8A9B}"/>
          </ac:spMkLst>
        </pc:spChg>
        <pc:spChg chg="add">
          <ac:chgData name="増本 雄斗" userId="c33bc751-cd93-45c0-ad15-94131cb6fb34" providerId="ADAL" clId="{257A5524-15F4-3548-A109-91A88C839CE5}" dt="2019-12-26T16:12:49.443" v="15593"/>
          <ac:spMkLst>
            <pc:docMk/>
            <pc:sldMk cId="1040336839" sldId="312"/>
            <ac:spMk id="51" creationId="{E3135226-66A3-064C-8E35-2E9F1D3F73C4}"/>
          </ac:spMkLst>
        </pc:spChg>
        <pc:spChg chg="add">
          <ac:chgData name="増本 雄斗" userId="c33bc751-cd93-45c0-ad15-94131cb6fb34" providerId="ADAL" clId="{257A5524-15F4-3548-A109-91A88C839CE5}" dt="2019-12-26T16:12:49.443" v="15593"/>
          <ac:spMkLst>
            <pc:docMk/>
            <pc:sldMk cId="1040336839" sldId="312"/>
            <ac:spMk id="52" creationId="{6ACD630D-AADD-1A40-9612-1B610E44D8E7}"/>
          </ac:spMkLst>
        </pc:spChg>
        <pc:spChg chg="add">
          <ac:chgData name="増本 雄斗" userId="c33bc751-cd93-45c0-ad15-94131cb6fb34" providerId="ADAL" clId="{257A5524-15F4-3548-A109-91A88C839CE5}" dt="2019-12-26T16:12:49.443" v="15593"/>
          <ac:spMkLst>
            <pc:docMk/>
            <pc:sldMk cId="1040336839" sldId="312"/>
            <ac:spMk id="55" creationId="{04964280-360E-A04F-B9EB-E2D1AD79F531}"/>
          </ac:spMkLst>
        </pc:spChg>
        <pc:spChg chg="add">
          <ac:chgData name="増本 雄斗" userId="c33bc751-cd93-45c0-ad15-94131cb6fb34" providerId="ADAL" clId="{257A5524-15F4-3548-A109-91A88C839CE5}" dt="2019-12-26T16:12:49.443" v="15593"/>
          <ac:spMkLst>
            <pc:docMk/>
            <pc:sldMk cId="1040336839" sldId="312"/>
            <ac:spMk id="56" creationId="{DD7160DF-D8B2-ED4D-8EEE-30705BA321D0}"/>
          </ac:spMkLst>
        </pc:spChg>
        <pc:spChg chg="add">
          <ac:chgData name="増本 雄斗" userId="c33bc751-cd93-45c0-ad15-94131cb6fb34" providerId="ADAL" clId="{257A5524-15F4-3548-A109-91A88C839CE5}" dt="2019-12-26T16:12:49.443" v="15593"/>
          <ac:spMkLst>
            <pc:docMk/>
            <pc:sldMk cId="1040336839" sldId="312"/>
            <ac:spMk id="57" creationId="{C507F4ED-B4F2-B848-ABE8-EAB417B71D1B}"/>
          </ac:spMkLst>
        </pc:spChg>
        <pc:spChg chg="add">
          <ac:chgData name="増本 雄斗" userId="c33bc751-cd93-45c0-ad15-94131cb6fb34" providerId="ADAL" clId="{257A5524-15F4-3548-A109-91A88C839CE5}" dt="2019-12-26T16:12:49.443" v="15593"/>
          <ac:spMkLst>
            <pc:docMk/>
            <pc:sldMk cId="1040336839" sldId="312"/>
            <ac:spMk id="58" creationId="{4B52ABE5-AC76-1649-815E-B0B5815AA3D1}"/>
          </ac:spMkLst>
        </pc:spChg>
        <pc:spChg chg="add">
          <ac:chgData name="増本 雄斗" userId="c33bc751-cd93-45c0-ad15-94131cb6fb34" providerId="ADAL" clId="{257A5524-15F4-3548-A109-91A88C839CE5}" dt="2019-12-26T16:12:49.443" v="15593"/>
          <ac:spMkLst>
            <pc:docMk/>
            <pc:sldMk cId="1040336839" sldId="312"/>
            <ac:spMk id="59" creationId="{7C2940D8-ED98-6F4D-B368-3959F5E839D2}"/>
          </ac:spMkLst>
        </pc:spChg>
        <pc:spChg chg="add">
          <ac:chgData name="増本 雄斗" userId="c33bc751-cd93-45c0-ad15-94131cb6fb34" providerId="ADAL" clId="{257A5524-15F4-3548-A109-91A88C839CE5}" dt="2019-12-26T16:12:49.443" v="15593"/>
          <ac:spMkLst>
            <pc:docMk/>
            <pc:sldMk cId="1040336839" sldId="312"/>
            <ac:spMk id="60" creationId="{09E52FB1-6E7A-304B-B5DB-B702B8E93466}"/>
          </ac:spMkLst>
        </pc:spChg>
        <pc:spChg chg="add">
          <ac:chgData name="増本 雄斗" userId="c33bc751-cd93-45c0-ad15-94131cb6fb34" providerId="ADAL" clId="{257A5524-15F4-3548-A109-91A88C839CE5}" dt="2019-12-26T16:12:49.443" v="15593"/>
          <ac:spMkLst>
            <pc:docMk/>
            <pc:sldMk cId="1040336839" sldId="312"/>
            <ac:spMk id="61" creationId="{B3933BFF-8FAB-E34B-AF0C-7005C2238836}"/>
          </ac:spMkLst>
        </pc:spChg>
        <pc:spChg chg="add">
          <ac:chgData name="増本 雄斗" userId="c33bc751-cd93-45c0-ad15-94131cb6fb34" providerId="ADAL" clId="{257A5524-15F4-3548-A109-91A88C839CE5}" dt="2019-12-26T16:12:49.443" v="15593"/>
          <ac:spMkLst>
            <pc:docMk/>
            <pc:sldMk cId="1040336839" sldId="312"/>
            <ac:spMk id="62" creationId="{01C00F9F-0D13-A941-A7B6-44FFDA626F6C}"/>
          </ac:spMkLst>
        </pc:spChg>
        <pc:spChg chg="add">
          <ac:chgData name="増本 雄斗" userId="c33bc751-cd93-45c0-ad15-94131cb6fb34" providerId="ADAL" clId="{257A5524-15F4-3548-A109-91A88C839CE5}" dt="2019-12-26T16:12:49.443" v="15593"/>
          <ac:spMkLst>
            <pc:docMk/>
            <pc:sldMk cId="1040336839" sldId="312"/>
            <ac:spMk id="63" creationId="{619A9AFB-5AD0-7B41-912D-508AEC9A4C1E}"/>
          </ac:spMkLst>
        </pc:spChg>
        <pc:spChg chg="add">
          <ac:chgData name="増本 雄斗" userId="c33bc751-cd93-45c0-ad15-94131cb6fb34" providerId="ADAL" clId="{257A5524-15F4-3548-A109-91A88C839CE5}" dt="2019-12-26T16:12:49.443" v="15593"/>
          <ac:spMkLst>
            <pc:docMk/>
            <pc:sldMk cId="1040336839" sldId="312"/>
            <ac:spMk id="64" creationId="{8F7B57EB-92A1-8B46-B85C-C971D3865730}"/>
          </ac:spMkLst>
        </pc:spChg>
        <pc:spChg chg="add">
          <ac:chgData name="増本 雄斗" userId="c33bc751-cd93-45c0-ad15-94131cb6fb34" providerId="ADAL" clId="{257A5524-15F4-3548-A109-91A88C839CE5}" dt="2019-12-26T16:12:49.443" v="15593"/>
          <ac:spMkLst>
            <pc:docMk/>
            <pc:sldMk cId="1040336839" sldId="312"/>
            <ac:spMk id="65" creationId="{1D858D45-4DB4-4647-B934-D6D2CDD05659}"/>
          </ac:spMkLst>
        </pc:spChg>
        <pc:spChg chg="add">
          <ac:chgData name="増本 雄斗" userId="c33bc751-cd93-45c0-ad15-94131cb6fb34" providerId="ADAL" clId="{257A5524-15F4-3548-A109-91A88C839CE5}" dt="2019-12-26T16:12:49.443" v="15593"/>
          <ac:spMkLst>
            <pc:docMk/>
            <pc:sldMk cId="1040336839" sldId="312"/>
            <ac:spMk id="66" creationId="{A3972386-3735-CB46-8E00-80E83E39B139}"/>
          </ac:spMkLst>
        </pc:spChg>
        <pc:spChg chg="add">
          <ac:chgData name="増本 雄斗" userId="c33bc751-cd93-45c0-ad15-94131cb6fb34" providerId="ADAL" clId="{257A5524-15F4-3548-A109-91A88C839CE5}" dt="2019-12-26T16:12:49.443" v="15593"/>
          <ac:spMkLst>
            <pc:docMk/>
            <pc:sldMk cId="1040336839" sldId="312"/>
            <ac:spMk id="67" creationId="{14328222-FABB-C942-AB7A-9B808FA395CD}"/>
          </ac:spMkLst>
        </pc:spChg>
        <pc:spChg chg="add">
          <ac:chgData name="増本 雄斗" userId="c33bc751-cd93-45c0-ad15-94131cb6fb34" providerId="ADAL" clId="{257A5524-15F4-3548-A109-91A88C839CE5}" dt="2019-12-26T16:12:49.443" v="15593"/>
          <ac:spMkLst>
            <pc:docMk/>
            <pc:sldMk cId="1040336839" sldId="312"/>
            <ac:spMk id="68" creationId="{AA5E0C54-A19E-A047-BEF9-904CF2AC786C}"/>
          </ac:spMkLst>
        </pc:spChg>
        <pc:spChg chg="add">
          <ac:chgData name="増本 雄斗" userId="c33bc751-cd93-45c0-ad15-94131cb6fb34" providerId="ADAL" clId="{257A5524-15F4-3548-A109-91A88C839CE5}" dt="2019-12-26T16:12:49.443" v="15593"/>
          <ac:spMkLst>
            <pc:docMk/>
            <pc:sldMk cId="1040336839" sldId="312"/>
            <ac:spMk id="69" creationId="{8EB4FAFB-D9C0-F149-83E0-DB0ABEB320DB}"/>
          </ac:spMkLst>
        </pc:spChg>
        <pc:spChg chg="add">
          <ac:chgData name="増本 雄斗" userId="c33bc751-cd93-45c0-ad15-94131cb6fb34" providerId="ADAL" clId="{257A5524-15F4-3548-A109-91A88C839CE5}" dt="2019-12-26T16:12:49.443" v="15593"/>
          <ac:spMkLst>
            <pc:docMk/>
            <pc:sldMk cId="1040336839" sldId="312"/>
            <ac:spMk id="70" creationId="{C2074501-C267-1146-92BD-69E8D87FC61E}"/>
          </ac:spMkLst>
        </pc:spChg>
        <pc:spChg chg="add">
          <ac:chgData name="増本 雄斗" userId="c33bc751-cd93-45c0-ad15-94131cb6fb34" providerId="ADAL" clId="{257A5524-15F4-3548-A109-91A88C839CE5}" dt="2019-12-26T16:12:49.443" v="15593"/>
          <ac:spMkLst>
            <pc:docMk/>
            <pc:sldMk cId="1040336839" sldId="312"/>
            <ac:spMk id="71" creationId="{55DF2020-79D0-FC42-B07A-F9C92DBD9C05}"/>
          </ac:spMkLst>
        </pc:spChg>
        <pc:spChg chg="add">
          <ac:chgData name="増本 雄斗" userId="c33bc751-cd93-45c0-ad15-94131cb6fb34" providerId="ADAL" clId="{257A5524-15F4-3548-A109-91A88C839CE5}" dt="2019-12-26T16:12:49.443" v="15593"/>
          <ac:spMkLst>
            <pc:docMk/>
            <pc:sldMk cId="1040336839" sldId="312"/>
            <ac:spMk id="72" creationId="{12EE10EA-7B8B-6A4F-9782-EF62A556988B}"/>
          </ac:spMkLst>
        </pc:spChg>
        <pc:spChg chg="add">
          <ac:chgData name="増本 雄斗" userId="c33bc751-cd93-45c0-ad15-94131cb6fb34" providerId="ADAL" clId="{257A5524-15F4-3548-A109-91A88C839CE5}" dt="2019-12-26T16:12:49.443" v="15593"/>
          <ac:spMkLst>
            <pc:docMk/>
            <pc:sldMk cId="1040336839" sldId="312"/>
            <ac:spMk id="73" creationId="{3429E96F-F96C-824C-8B29-8C3605E82D2A}"/>
          </ac:spMkLst>
        </pc:spChg>
        <pc:spChg chg="add">
          <ac:chgData name="増本 雄斗" userId="c33bc751-cd93-45c0-ad15-94131cb6fb34" providerId="ADAL" clId="{257A5524-15F4-3548-A109-91A88C839CE5}" dt="2019-12-26T16:12:49.443" v="15593"/>
          <ac:spMkLst>
            <pc:docMk/>
            <pc:sldMk cId="1040336839" sldId="312"/>
            <ac:spMk id="74" creationId="{B915D295-209F-8B44-B392-732F5D99B6C7}"/>
          </ac:spMkLst>
        </pc:spChg>
        <pc:spChg chg="add">
          <ac:chgData name="増本 雄斗" userId="c33bc751-cd93-45c0-ad15-94131cb6fb34" providerId="ADAL" clId="{257A5524-15F4-3548-A109-91A88C839CE5}" dt="2019-12-26T16:12:49.443" v="15593"/>
          <ac:spMkLst>
            <pc:docMk/>
            <pc:sldMk cId="1040336839" sldId="312"/>
            <ac:spMk id="75" creationId="{00B1BD30-F6F5-9741-9E7E-982B4E80D2F3}"/>
          </ac:spMkLst>
        </pc:spChg>
        <pc:spChg chg="add">
          <ac:chgData name="増本 雄斗" userId="c33bc751-cd93-45c0-ad15-94131cb6fb34" providerId="ADAL" clId="{257A5524-15F4-3548-A109-91A88C839CE5}" dt="2019-12-26T16:12:49.443" v="15593"/>
          <ac:spMkLst>
            <pc:docMk/>
            <pc:sldMk cId="1040336839" sldId="312"/>
            <ac:spMk id="76" creationId="{D29C2BB6-A5A4-AC4D-96C6-6440F2D2F1D9}"/>
          </ac:spMkLst>
        </pc:spChg>
        <pc:spChg chg="add">
          <ac:chgData name="増本 雄斗" userId="c33bc751-cd93-45c0-ad15-94131cb6fb34" providerId="ADAL" clId="{257A5524-15F4-3548-A109-91A88C839CE5}" dt="2019-12-26T16:12:49.443" v="15593"/>
          <ac:spMkLst>
            <pc:docMk/>
            <pc:sldMk cId="1040336839" sldId="312"/>
            <ac:spMk id="77" creationId="{79AFF38C-78BA-DA46-B4A8-299E5C6178BB}"/>
          </ac:spMkLst>
        </pc:spChg>
        <pc:spChg chg="add">
          <ac:chgData name="増本 雄斗" userId="c33bc751-cd93-45c0-ad15-94131cb6fb34" providerId="ADAL" clId="{257A5524-15F4-3548-A109-91A88C839CE5}" dt="2019-12-26T16:12:49.443" v="15593"/>
          <ac:spMkLst>
            <pc:docMk/>
            <pc:sldMk cId="1040336839" sldId="312"/>
            <ac:spMk id="78" creationId="{90E2E9BA-3266-3049-A163-9D6E01A7C733}"/>
          </ac:spMkLst>
        </pc:spChg>
        <pc:spChg chg="add">
          <ac:chgData name="増本 雄斗" userId="c33bc751-cd93-45c0-ad15-94131cb6fb34" providerId="ADAL" clId="{257A5524-15F4-3548-A109-91A88C839CE5}" dt="2019-12-26T16:12:49.443" v="15593"/>
          <ac:spMkLst>
            <pc:docMk/>
            <pc:sldMk cId="1040336839" sldId="312"/>
            <ac:spMk id="79" creationId="{B13551CA-2672-6845-82B9-EFD91C0EC3AC}"/>
          </ac:spMkLst>
        </pc:spChg>
        <pc:spChg chg="add">
          <ac:chgData name="増本 雄斗" userId="c33bc751-cd93-45c0-ad15-94131cb6fb34" providerId="ADAL" clId="{257A5524-15F4-3548-A109-91A88C839CE5}" dt="2019-12-26T16:12:49.443" v="15593"/>
          <ac:spMkLst>
            <pc:docMk/>
            <pc:sldMk cId="1040336839" sldId="312"/>
            <ac:spMk id="80" creationId="{EC13F56F-B465-4941-A200-C68068459E7E}"/>
          </ac:spMkLst>
        </pc:spChg>
        <pc:spChg chg="add">
          <ac:chgData name="増本 雄斗" userId="c33bc751-cd93-45c0-ad15-94131cb6fb34" providerId="ADAL" clId="{257A5524-15F4-3548-A109-91A88C839CE5}" dt="2019-12-26T16:12:49.443" v="15593"/>
          <ac:spMkLst>
            <pc:docMk/>
            <pc:sldMk cId="1040336839" sldId="312"/>
            <ac:spMk id="81" creationId="{C0162EF6-A088-004C-9CE4-0A8E701CAE67}"/>
          </ac:spMkLst>
        </pc:spChg>
        <pc:spChg chg="add">
          <ac:chgData name="増本 雄斗" userId="c33bc751-cd93-45c0-ad15-94131cb6fb34" providerId="ADAL" clId="{257A5524-15F4-3548-A109-91A88C839CE5}" dt="2019-12-26T16:12:49.443" v="15593"/>
          <ac:spMkLst>
            <pc:docMk/>
            <pc:sldMk cId="1040336839" sldId="312"/>
            <ac:spMk id="82" creationId="{26F32F86-AF84-744F-A110-FC054F8CAC88}"/>
          </ac:spMkLst>
        </pc:spChg>
        <pc:spChg chg="add">
          <ac:chgData name="増本 雄斗" userId="c33bc751-cd93-45c0-ad15-94131cb6fb34" providerId="ADAL" clId="{257A5524-15F4-3548-A109-91A88C839CE5}" dt="2019-12-26T16:12:49.443" v="15593"/>
          <ac:spMkLst>
            <pc:docMk/>
            <pc:sldMk cId="1040336839" sldId="312"/>
            <ac:spMk id="83" creationId="{46DC1391-42FF-EC4D-A7BC-327F35A02840}"/>
          </ac:spMkLst>
        </pc:spChg>
        <pc:spChg chg="add">
          <ac:chgData name="増本 雄斗" userId="c33bc751-cd93-45c0-ad15-94131cb6fb34" providerId="ADAL" clId="{257A5524-15F4-3548-A109-91A88C839CE5}" dt="2019-12-26T16:12:49.443" v="15593"/>
          <ac:spMkLst>
            <pc:docMk/>
            <pc:sldMk cId="1040336839" sldId="312"/>
            <ac:spMk id="84" creationId="{EDE235F6-CAA8-F542-944A-C82013AADF61}"/>
          </ac:spMkLst>
        </pc:spChg>
        <pc:spChg chg="add">
          <ac:chgData name="増本 雄斗" userId="c33bc751-cd93-45c0-ad15-94131cb6fb34" providerId="ADAL" clId="{257A5524-15F4-3548-A109-91A88C839CE5}" dt="2019-12-26T16:12:49.443" v="15593"/>
          <ac:spMkLst>
            <pc:docMk/>
            <pc:sldMk cId="1040336839" sldId="312"/>
            <ac:spMk id="85" creationId="{EE3E771C-9535-F345-9EB5-B9EFA7C33CC6}"/>
          </ac:spMkLst>
        </pc:spChg>
        <pc:spChg chg="add">
          <ac:chgData name="増本 雄斗" userId="c33bc751-cd93-45c0-ad15-94131cb6fb34" providerId="ADAL" clId="{257A5524-15F4-3548-A109-91A88C839CE5}" dt="2019-12-26T16:12:49.443" v="15593"/>
          <ac:spMkLst>
            <pc:docMk/>
            <pc:sldMk cId="1040336839" sldId="312"/>
            <ac:spMk id="86" creationId="{37470134-415C-1B44-B4FE-E5B65CC3FF0D}"/>
          </ac:spMkLst>
        </pc:spChg>
        <pc:spChg chg="add">
          <ac:chgData name="増本 雄斗" userId="c33bc751-cd93-45c0-ad15-94131cb6fb34" providerId="ADAL" clId="{257A5524-15F4-3548-A109-91A88C839CE5}" dt="2019-12-26T16:12:49.443" v="15593"/>
          <ac:spMkLst>
            <pc:docMk/>
            <pc:sldMk cId="1040336839" sldId="312"/>
            <ac:spMk id="87" creationId="{E8AE4B73-6107-B54F-B36F-08CEF0654D30}"/>
          </ac:spMkLst>
        </pc:spChg>
        <pc:spChg chg="add">
          <ac:chgData name="増本 雄斗" userId="c33bc751-cd93-45c0-ad15-94131cb6fb34" providerId="ADAL" clId="{257A5524-15F4-3548-A109-91A88C839CE5}" dt="2019-12-26T16:12:49.443" v="15593"/>
          <ac:spMkLst>
            <pc:docMk/>
            <pc:sldMk cId="1040336839" sldId="312"/>
            <ac:spMk id="88" creationId="{ACCDE9E4-B6E6-F547-B590-FD8598B51D7B}"/>
          </ac:spMkLst>
        </pc:spChg>
        <pc:spChg chg="add">
          <ac:chgData name="増本 雄斗" userId="c33bc751-cd93-45c0-ad15-94131cb6fb34" providerId="ADAL" clId="{257A5524-15F4-3548-A109-91A88C839CE5}" dt="2019-12-26T16:12:49.443" v="15593"/>
          <ac:spMkLst>
            <pc:docMk/>
            <pc:sldMk cId="1040336839" sldId="312"/>
            <ac:spMk id="89" creationId="{38833660-312D-0649-ACE2-E221B680C6BE}"/>
          </ac:spMkLst>
        </pc:spChg>
        <pc:spChg chg="add">
          <ac:chgData name="増本 雄斗" userId="c33bc751-cd93-45c0-ad15-94131cb6fb34" providerId="ADAL" clId="{257A5524-15F4-3548-A109-91A88C839CE5}" dt="2019-12-26T16:12:49.443" v="15593"/>
          <ac:spMkLst>
            <pc:docMk/>
            <pc:sldMk cId="1040336839" sldId="312"/>
            <ac:spMk id="91" creationId="{1B897724-D36B-CF45-B8A0-F1C729253D9B}"/>
          </ac:spMkLst>
        </pc:spChg>
        <pc:spChg chg="add">
          <ac:chgData name="増本 雄斗" userId="c33bc751-cd93-45c0-ad15-94131cb6fb34" providerId="ADAL" clId="{257A5524-15F4-3548-A109-91A88C839CE5}" dt="2019-12-26T16:12:49.443" v="15593"/>
          <ac:spMkLst>
            <pc:docMk/>
            <pc:sldMk cId="1040336839" sldId="312"/>
            <ac:spMk id="92" creationId="{67544E97-0037-1648-9AC9-BD8390378FC7}"/>
          </ac:spMkLst>
        </pc:spChg>
        <pc:spChg chg="add">
          <ac:chgData name="増本 雄斗" userId="c33bc751-cd93-45c0-ad15-94131cb6fb34" providerId="ADAL" clId="{257A5524-15F4-3548-A109-91A88C839CE5}" dt="2019-12-26T16:12:49.443" v="15593"/>
          <ac:spMkLst>
            <pc:docMk/>
            <pc:sldMk cId="1040336839" sldId="312"/>
            <ac:spMk id="93" creationId="{D4933352-D662-D740-B41C-BE657471E5AB}"/>
          </ac:spMkLst>
        </pc:spChg>
        <pc:spChg chg="add">
          <ac:chgData name="増本 雄斗" userId="c33bc751-cd93-45c0-ad15-94131cb6fb34" providerId="ADAL" clId="{257A5524-15F4-3548-A109-91A88C839CE5}" dt="2019-12-26T16:12:49.443" v="15593"/>
          <ac:spMkLst>
            <pc:docMk/>
            <pc:sldMk cId="1040336839" sldId="312"/>
            <ac:spMk id="94" creationId="{EEBE95E9-35B9-B24C-8D27-ABD77C4B7B3F}"/>
          </ac:spMkLst>
        </pc:spChg>
        <pc:spChg chg="add">
          <ac:chgData name="増本 雄斗" userId="c33bc751-cd93-45c0-ad15-94131cb6fb34" providerId="ADAL" clId="{257A5524-15F4-3548-A109-91A88C839CE5}" dt="2019-12-26T16:12:49.443" v="15593"/>
          <ac:spMkLst>
            <pc:docMk/>
            <pc:sldMk cId="1040336839" sldId="312"/>
            <ac:spMk id="96" creationId="{FC56A3FA-5AF7-494B-BA33-0947C57AA002}"/>
          </ac:spMkLst>
        </pc:spChg>
        <pc:spChg chg="add">
          <ac:chgData name="増本 雄斗" userId="c33bc751-cd93-45c0-ad15-94131cb6fb34" providerId="ADAL" clId="{257A5524-15F4-3548-A109-91A88C839CE5}" dt="2019-12-26T16:12:49.443" v="15593"/>
          <ac:spMkLst>
            <pc:docMk/>
            <pc:sldMk cId="1040336839" sldId="312"/>
            <ac:spMk id="97" creationId="{7FEE776D-54E0-364E-AF63-9D27FBEAC0F7}"/>
          </ac:spMkLst>
        </pc:spChg>
        <pc:spChg chg="add">
          <ac:chgData name="増本 雄斗" userId="c33bc751-cd93-45c0-ad15-94131cb6fb34" providerId="ADAL" clId="{257A5524-15F4-3548-A109-91A88C839CE5}" dt="2019-12-26T16:12:49.443" v="15593"/>
          <ac:spMkLst>
            <pc:docMk/>
            <pc:sldMk cId="1040336839" sldId="312"/>
            <ac:spMk id="98" creationId="{08D517A2-01E7-4B4A-8C71-9B3FD1344E2D}"/>
          </ac:spMkLst>
        </pc:spChg>
        <pc:spChg chg="add">
          <ac:chgData name="増本 雄斗" userId="c33bc751-cd93-45c0-ad15-94131cb6fb34" providerId="ADAL" clId="{257A5524-15F4-3548-A109-91A88C839CE5}" dt="2019-12-26T16:12:49.443" v="15593"/>
          <ac:spMkLst>
            <pc:docMk/>
            <pc:sldMk cId="1040336839" sldId="312"/>
            <ac:spMk id="99" creationId="{65D4BF98-FCAF-BF4E-8CF4-4E00407EABE3}"/>
          </ac:spMkLst>
        </pc:spChg>
        <pc:spChg chg="add">
          <ac:chgData name="増本 雄斗" userId="c33bc751-cd93-45c0-ad15-94131cb6fb34" providerId="ADAL" clId="{257A5524-15F4-3548-A109-91A88C839CE5}" dt="2019-12-26T16:12:49.443" v="15593"/>
          <ac:spMkLst>
            <pc:docMk/>
            <pc:sldMk cId="1040336839" sldId="312"/>
            <ac:spMk id="105" creationId="{D139D1E4-36F2-834C-9F1C-CA43D7F22E31}"/>
          </ac:spMkLst>
        </pc:spChg>
        <pc:spChg chg="add">
          <ac:chgData name="増本 雄斗" userId="c33bc751-cd93-45c0-ad15-94131cb6fb34" providerId="ADAL" clId="{257A5524-15F4-3548-A109-91A88C839CE5}" dt="2019-12-26T16:12:49.443" v="15593"/>
          <ac:spMkLst>
            <pc:docMk/>
            <pc:sldMk cId="1040336839" sldId="312"/>
            <ac:spMk id="106" creationId="{D3009C0B-6621-804D-A810-AD88D6F85526}"/>
          </ac:spMkLst>
        </pc:spChg>
        <pc:spChg chg="add">
          <ac:chgData name="増本 雄斗" userId="c33bc751-cd93-45c0-ad15-94131cb6fb34" providerId="ADAL" clId="{257A5524-15F4-3548-A109-91A88C839CE5}" dt="2019-12-26T16:12:49.443" v="15593"/>
          <ac:spMkLst>
            <pc:docMk/>
            <pc:sldMk cId="1040336839" sldId="312"/>
            <ac:spMk id="109" creationId="{715A66EA-59F2-224A-A7AC-C5D325CC8B90}"/>
          </ac:spMkLst>
        </pc:spChg>
        <pc:spChg chg="add">
          <ac:chgData name="増本 雄斗" userId="c33bc751-cd93-45c0-ad15-94131cb6fb34" providerId="ADAL" clId="{257A5524-15F4-3548-A109-91A88C839CE5}" dt="2019-12-26T16:12:49.443" v="15593"/>
          <ac:spMkLst>
            <pc:docMk/>
            <pc:sldMk cId="1040336839" sldId="312"/>
            <ac:spMk id="112" creationId="{A45C540C-52E8-3447-B4F2-22F4694C3115}"/>
          </ac:spMkLst>
        </pc:spChg>
        <pc:spChg chg="add">
          <ac:chgData name="増本 雄斗" userId="c33bc751-cd93-45c0-ad15-94131cb6fb34" providerId="ADAL" clId="{257A5524-15F4-3548-A109-91A88C839CE5}" dt="2019-12-26T16:12:49.443" v="15593"/>
          <ac:spMkLst>
            <pc:docMk/>
            <pc:sldMk cId="1040336839" sldId="312"/>
            <ac:spMk id="118" creationId="{D7C3A06B-7539-4142-92C0-2CDB24ED4986}"/>
          </ac:spMkLst>
        </pc:spChg>
        <pc:spChg chg="add">
          <ac:chgData name="増本 雄斗" userId="c33bc751-cd93-45c0-ad15-94131cb6fb34" providerId="ADAL" clId="{257A5524-15F4-3548-A109-91A88C839CE5}" dt="2019-12-26T16:12:49.443" v="15593"/>
          <ac:spMkLst>
            <pc:docMk/>
            <pc:sldMk cId="1040336839" sldId="312"/>
            <ac:spMk id="119" creationId="{8D21060D-341D-1645-B3A8-4DB23485B75D}"/>
          </ac:spMkLst>
        </pc:spChg>
        <pc:spChg chg="add">
          <ac:chgData name="増本 雄斗" userId="c33bc751-cd93-45c0-ad15-94131cb6fb34" providerId="ADAL" clId="{257A5524-15F4-3548-A109-91A88C839CE5}" dt="2019-12-26T16:12:49.443" v="15593"/>
          <ac:spMkLst>
            <pc:docMk/>
            <pc:sldMk cId="1040336839" sldId="312"/>
            <ac:spMk id="120" creationId="{0A0EC22F-E0ED-9243-9564-AF64A8F53B2C}"/>
          </ac:spMkLst>
        </pc:spChg>
        <pc:spChg chg="add">
          <ac:chgData name="増本 雄斗" userId="c33bc751-cd93-45c0-ad15-94131cb6fb34" providerId="ADAL" clId="{257A5524-15F4-3548-A109-91A88C839CE5}" dt="2019-12-26T16:12:49.443" v="15593"/>
          <ac:spMkLst>
            <pc:docMk/>
            <pc:sldMk cId="1040336839" sldId="312"/>
            <ac:spMk id="121" creationId="{3F1C5300-2DE2-B846-9FE5-41DCF87FAD24}"/>
          </ac:spMkLst>
        </pc:spChg>
        <pc:spChg chg="add">
          <ac:chgData name="増本 雄斗" userId="c33bc751-cd93-45c0-ad15-94131cb6fb34" providerId="ADAL" clId="{257A5524-15F4-3548-A109-91A88C839CE5}" dt="2019-12-26T16:12:49.443" v="15593"/>
          <ac:spMkLst>
            <pc:docMk/>
            <pc:sldMk cId="1040336839" sldId="312"/>
            <ac:spMk id="122" creationId="{BD30F6B1-0482-614A-A5D6-5D4E79A70191}"/>
          </ac:spMkLst>
        </pc:spChg>
        <pc:spChg chg="add">
          <ac:chgData name="増本 雄斗" userId="c33bc751-cd93-45c0-ad15-94131cb6fb34" providerId="ADAL" clId="{257A5524-15F4-3548-A109-91A88C839CE5}" dt="2019-12-26T16:12:49.443" v="15593"/>
          <ac:spMkLst>
            <pc:docMk/>
            <pc:sldMk cId="1040336839" sldId="312"/>
            <ac:spMk id="123" creationId="{80EC24D7-1495-3449-8376-DD319C4FFB65}"/>
          </ac:spMkLst>
        </pc:spChg>
        <pc:spChg chg="add">
          <ac:chgData name="増本 雄斗" userId="c33bc751-cd93-45c0-ad15-94131cb6fb34" providerId="ADAL" clId="{257A5524-15F4-3548-A109-91A88C839CE5}" dt="2019-12-26T16:12:49.443" v="15593"/>
          <ac:spMkLst>
            <pc:docMk/>
            <pc:sldMk cId="1040336839" sldId="312"/>
            <ac:spMk id="125" creationId="{14005668-42AF-B243-A8C8-C441BC64571C}"/>
          </ac:spMkLst>
        </pc:spChg>
        <pc:spChg chg="add">
          <ac:chgData name="増本 雄斗" userId="c33bc751-cd93-45c0-ad15-94131cb6fb34" providerId="ADAL" clId="{257A5524-15F4-3548-A109-91A88C839CE5}" dt="2019-12-26T16:12:49.443" v="15593"/>
          <ac:spMkLst>
            <pc:docMk/>
            <pc:sldMk cId="1040336839" sldId="312"/>
            <ac:spMk id="126" creationId="{805014EB-80E6-9B49-904C-2053DA412194}"/>
          </ac:spMkLst>
        </pc:spChg>
        <pc:spChg chg="add">
          <ac:chgData name="増本 雄斗" userId="c33bc751-cd93-45c0-ad15-94131cb6fb34" providerId="ADAL" clId="{257A5524-15F4-3548-A109-91A88C839CE5}" dt="2019-12-26T16:12:49.443" v="15593"/>
          <ac:spMkLst>
            <pc:docMk/>
            <pc:sldMk cId="1040336839" sldId="312"/>
            <ac:spMk id="129" creationId="{88106A61-532F-DE4F-8CDB-5861C464DE43}"/>
          </ac:spMkLst>
        </pc:spChg>
        <pc:spChg chg="add">
          <ac:chgData name="増本 雄斗" userId="c33bc751-cd93-45c0-ad15-94131cb6fb34" providerId="ADAL" clId="{257A5524-15F4-3548-A109-91A88C839CE5}" dt="2019-12-26T16:12:49.443" v="15593"/>
          <ac:spMkLst>
            <pc:docMk/>
            <pc:sldMk cId="1040336839" sldId="312"/>
            <ac:spMk id="130" creationId="{41D0DAF8-7432-F44A-878D-3A29687853C2}"/>
          </ac:spMkLst>
        </pc:spChg>
        <pc:spChg chg="add">
          <ac:chgData name="増本 雄斗" userId="c33bc751-cd93-45c0-ad15-94131cb6fb34" providerId="ADAL" clId="{257A5524-15F4-3548-A109-91A88C839CE5}" dt="2019-12-26T16:12:49.443" v="15593"/>
          <ac:spMkLst>
            <pc:docMk/>
            <pc:sldMk cId="1040336839" sldId="312"/>
            <ac:spMk id="131" creationId="{9CE7A288-00E0-F342-BA0E-355E5C08FAEB}"/>
          </ac:spMkLst>
        </pc:spChg>
        <pc:spChg chg="add">
          <ac:chgData name="増本 雄斗" userId="c33bc751-cd93-45c0-ad15-94131cb6fb34" providerId="ADAL" clId="{257A5524-15F4-3548-A109-91A88C839CE5}" dt="2019-12-26T16:12:49.443" v="15593"/>
          <ac:spMkLst>
            <pc:docMk/>
            <pc:sldMk cId="1040336839" sldId="312"/>
            <ac:spMk id="132" creationId="{38CC37B5-48D6-1948-9ADB-7C3FFFFBD0A6}"/>
          </ac:spMkLst>
        </pc:spChg>
        <pc:spChg chg="add">
          <ac:chgData name="増本 雄斗" userId="c33bc751-cd93-45c0-ad15-94131cb6fb34" providerId="ADAL" clId="{257A5524-15F4-3548-A109-91A88C839CE5}" dt="2019-12-26T16:12:49.443" v="15593"/>
          <ac:spMkLst>
            <pc:docMk/>
            <pc:sldMk cId="1040336839" sldId="312"/>
            <ac:spMk id="135" creationId="{8F1FB166-346E-4D43-9CB4-F3A2C80121E6}"/>
          </ac:spMkLst>
        </pc:spChg>
        <pc:spChg chg="add">
          <ac:chgData name="増本 雄斗" userId="c33bc751-cd93-45c0-ad15-94131cb6fb34" providerId="ADAL" clId="{257A5524-15F4-3548-A109-91A88C839CE5}" dt="2019-12-26T16:12:49.443" v="15593"/>
          <ac:spMkLst>
            <pc:docMk/>
            <pc:sldMk cId="1040336839" sldId="312"/>
            <ac:spMk id="136" creationId="{D70A301F-5512-B14E-8EFD-8C81708809CA}"/>
          </ac:spMkLst>
        </pc:spChg>
        <pc:spChg chg="add">
          <ac:chgData name="増本 雄斗" userId="c33bc751-cd93-45c0-ad15-94131cb6fb34" providerId="ADAL" clId="{257A5524-15F4-3548-A109-91A88C839CE5}" dt="2019-12-26T16:12:49.443" v="15593"/>
          <ac:spMkLst>
            <pc:docMk/>
            <pc:sldMk cId="1040336839" sldId="312"/>
            <ac:spMk id="137" creationId="{03CE32A8-9FD2-6845-8FA6-11A52D187CDD}"/>
          </ac:spMkLst>
        </pc:spChg>
        <pc:spChg chg="add">
          <ac:chgData name="増本 雄斗" userId="c33bc751-cd93-45c0-ad15-94131cb6fb34" providerId="ADAL" clId="{257A5524-15F4-3548-A109-91A88C839CE5}" dt="2019-12-26T16:12:49.443" v="15593"/>
          <ac:spMkLst>
            <pc:docMk/>
            <pc:sldMk cId="1040336839" sldId="312"/>
            <ac:spMk id="138" creationId="{69BF2B0B-271E-2346-9D90-235DD4476B91}"/>
          </ac:spMkLst>
        </pc:spChg>
        <pc:spChg chg="add">
          <ac:chgData name="増本 雄斗" userId="c33bc751-cd93-45c0-ad15-94131cb6fb34" providerId="ADAL" clId="{257A5524-15F4-3548-A109-91A88C839CE5}" dt="2019-12-26T16:12:49.443" v="15593"/>
          <ac:spMkLst>
            <pc:docMk/>
            <pc:sldMk cId="1040336839" sldId="312"/>
            <ac:spMk id="139" creationId="{81259978-00C5-B24C-825B-DEECBDD2584F}"/>
          </ac:spMkLst>
        </pc:spChg>
        <pc:spChg chg="add">
          <ac:chgData name="増本 雄斗" userId="c33bc751-cd93-45c0-ad15-94131cb6fb34" providerId="ADAL" clId="{257A5524-15F4-3548-A109-91A88C839CE5}" dt="2019-12-26T16:12:49.443" v="15593"/>
          <ac:spMkLst>
            <pc:docMk/>
            <pc:sldMk cId="1040336839" sldId="312"/>
            <ac:spMk id="140" creationId="{A9DCDE75-C4BB-EE4C-A345-A330E223B319}"/>
          </ac:spMkLst>
        </pc:spChg>
        <pc:spChg chg="add">
          <ac:chgData name="増本 雄斗" userId="c33bc751-cd93-45c0-ad15-94131cb6fb34" providerId="ADAL" clId="{257A5524-15F4-3548-A109-91A88C839CE5}" dt="2019-12-26T16:12:49.443" v="15593"/>
          <ac:spMkLst>
            <pc:docMk/>
            <pc:sldMk cId="1040336839" sldId="312"/>
            <ac:spMk id="141" creationId="{90380470-E0A7-FD41-B258-507D14227282}"/>
          </ac:spMkLst>
        </pc:spChg>
        <pc:spChg chg="add">
          <ac:chgData name="増本 雄斗" userId="c33bc751-cd93-45c0-ad15-94131cb6fb34" providerId="ADAL" clId="{257A5524-15F4-3548-A109-91A88C839CE5}" dt="2019-12-26T16:12:49.443" v="15593"/>
          <ac:spMkLst>
            <pc:docMk/>
            <pc:sldMk cId="1040336839" sldId="312"/>
            <ac:spMk id="142" creationId="{B48A010D-8DF7-8444-B16C-651D7AA1E83D}"/>
          </ac:spMkLst>
        </pc:spChg>
        <pc:spChg chg="add">
          <ac:chgData name="増本 雄斗" userId="c33bc751-cd93-45c0-ad15-94131cb6fb34" providerId="ADAL" clId="{257A5524-15F4-3548-A109-91A88C839CE5}" dt="2019-12-26T16:12:49.443" v="15593"/>
          <ac:spMkLst>
            <pc:docMk/>
            <pc:sldMk cId="1040336839" sldId="312"/>
            <ac:spMk id="143" creationId="{C8B63AC7-79BD-3A49-BE9F-0AF7347584FF}"/>
          </ac:spMkLst>
        </pc:spChg>
        <pc:spChg chg="add">
          <ac:chgData name="増本 雄斗" userId="c33bc751-cd93-45c0-ad15-94131cb6fb34" providerId="ADAL" clId="{257A5524-15F4-3548-A109-91A88C839CE5}" dt="2019-12-26T16:12:49.443" v="15593"/>
          <ac:spMkLst>
            <pc:docMk/>
            <pc:sldMk cId="1040336839" sldId="312"/>
            <ac:spMk id="144" creationId="{D5F2868D-DE32-A644-8B22-E94CC3996650}"/>
          </ac:spMkLst>
        </pc:spChg>
        <pc:spChg chg="add">
          <ac:chgData name="増本 雄斗" userId="c33bc751-cd93-45c0-ad15-94131cb6fb34" providerId="ADAL" clId="{257A5524-15F4-3548-A109-91A88C839CE5}" dt="2019-12-26T16:12:49.443" v="15593"/>
          <ac:spMkLst>
            <pc:docMk/>
            <pc:sldMk cId="1040336839" sldId="312"/>
            <ac:spMk id="145" creationId="{1B71A867-D665-C840-8F96-1D941703AD66}"/>
          </ac:spMkLst>
        </pc:spChg>
        <pc:spChg chg="add">
          <ac:chgData name="増本 雄斗" userId="c33bc751-cd93-45c0-ad15-94131cb6fb34" providerId="ADAL" clId="{257A5524-15F4-3548-A109-91A88C839CE5}" dt="2019-12-26T16:12:49.443" v="15593"/>
          <ac:spMkLst>
            <pc:docMk/>
            <pc:sldMk cId="1040336839" sldId="312"/>
            <ac:spMk id="146" creationId="{4628F40E-44C9-244B-820B-2CE7A4B65D9E}"/>
          </ac:spMkLst>
        </pc:spChg>
        <pc:spChg chg="add">
          <ac:chgData name="増本 雄斗" userId="c33bc751-cd93-45c0-ad15-94131cb6fb34" providerId="ADAL" clId="{257A5524-15F4-3548-A109-91A88C839CE5}" dt="2019-12-26T16:12:49.443" v="15593"/>
          <ac:spMkLst>
            <pc:docMk/>
            <pc:sldMk cId="1040336839" sldId="312"/>
            <ac:spMk id="147" creationId="{4D22DDB4-225D-EB43-ABA8-91F7F3C614D2}"/>
          </ac:spMkLst>
        </pc:spChg>
        <pc:spChg chg="add">
          <ac:chgData name="増本 雄斗" userId="c33bc751-cd93-45c0-ad15-94131cb6fb34" providerId="ADAL" clId="{257A5524-15F4-3548-A109-91A88C839CE5}" dt="2019-12-26T16:12:49.443" v="15593"/>
          <ac:spMkLst>
            <pc:docMk/>
            <pc:sldMk cId="1040336839" sldId="312"/>
            <ac:spMk id="148" creationId="{E93FE60E-0108-DB4F-BC36-90DCA8C00A5F}"/>
          </ac:spMkLst>
        </pc:spChg>
        <pc:spChg chg="add">
          <ac:chgData name="増本 雄斗" userId="c33bc751-cd93-45c0-ad15-94131cb6fb34" providerId="ADAL" clId="{257A5524-15F4-3548-A109-91A88C839CE5}" dt="2019-12-26T16:12:49.443" v="15593"/>
          <ac:spMkLst>
            <pc:docMk/>
            <pc:sldMk cId="1040336839" sldId="312"/>
            <ac:spMk id="149" creationId="{7E579E7A-8B16-8147-B8F4-0141157DEB10}"/>
          </ac:spMkLst>
        </pc:spChg>
        <pc:spChg chg="add">
          <ac:chgData name="増本 雄斗" userId="c33bc751-cd93-45c0-ad15-94131cb6fb34" providerId="ADAL" clId="{257A5524-15F4-3548-A109-91A88C839CE5}" dt="2019-12-26T16:12:49.443" v="15593"/>
          <ac:spMkLst>
            <pc:docMk/>
            <pc:sldMk cId="1040336839" sldId="312"/>
            <ac:spMk id="150" creationId="{29BE5660-E2B6-B046-89AD-F8BE15357A9A}"/>
          </ac:spMkLst>
        </pc:spChg>
        <pc:spChg chg="add">
          <ac:chgData name="増本 雄斗" userId="c33bc751-cd93-45c0-ad15-94131cb6fb34" providerId="ADAL" clId="{257A5524-15F4-3548-A109-91A88C839CE5}" dt="2019-12-26T16:12:49.443" v="15593"/>
          <ac:spMkLst>
            <pc:docMk/>
            <pc:sldMk cId="1040336839" sldId="312"/>
            <ac:spMk id="151" creationId="{B04B33CE-F4E2-4844-A64A-39AA744AA2EE}"/>
          </ac:spMkLst>
        </pc:spChg>
        <pc:spChg chg="add">
          <ac:chgData name="増本 雄斗" userId="c33bc751-cd93-45c0-ad15-94131cb6fb34" providerId="ADAL" clId="{257A5524-15F4-3548-A109-91A88C839CE5}" dt="2019-12-26T16:12:49.443" v="15593"/>
          <ac:spMkLst>
            <pc:docMk/>
            <pc:sldMk cId="1040336839" sldId="312"/>
            <ac:spMk id="152" creationId="{820191CB-9A3F-F84F-AFA0-369DEA545A50}"/>
          </ac:spMkLst>
        </pc:spChg>
        <pc:spChg chg="add">
          <ac:chgData name="増本 雄斗" userId="c33bc751-cd93-45c0-ad15-94131cb6fb34" providerId="ADAL" clId="{257A5524-15F4-3548-A109-91A88C839CE5}" dt="2019-12-26T16:12:49.443" v="15593"/>
          <ac:spMkLst>
            <pc:docMk/>
            <pc:sldMk cId="1040336839" sldId="312"/>
            <ac:spMk id="153" creationId="{1F5CDEB0-3D79-7A43-9FEA-E941256C56D2}"/>
          </ac:spMkLst>
        </pc:spChg>
        <pc:spChg chg="add">
          <ac:chgData name="増本 雄斗" userId="c33bc751-cd93-45c0-ad15-94131cb6fb34" providerId="ADAL" clId="{257A5524-15F4-3548-A109-91A88C839CE5}" dt="2019-12-26T16:12:49.443" v="15593"/>
          <ac:spMkLst>
            <pc:docMk/>
            <pc:sldMk cId="1040336839" sldId="312"/>
            <ac:spMk id="154" creationId="{6FA53240-8FCB-A146-90F2-124E5E12DDDC}"/>
          </ac:spMkLst>
        </pc:spChg>
        <pc:spChg chg="add">
          <ac:chgData name="増本 雄斗" userId="c33bc751-cd93-45c0-ad15-94131cb6fb34" providerId="ADAL" clId="{257A5524-15F4-3548-A109-91A88C839CE5}" dt="2019-12-26T16:12:49.443" v="15593"/>
          <ac:spMkLst>
            <pc:docMk/>
            <pc:sldMk cId="1040336839" sldId="312"/>
            <ac:spMk id="155" creationId="{E25C03D1-CA7C-DB43-ABE8-2429129DB034}"/>
          </ac:spMkLst>
        </pc:spChg>
        <pc:spChg chg="add">
          <ac:chgData name="増本 雄斗" userId="c33bc751-cd93-45c0-ad15-94131cb6fb34" providerId="ADAL" clId="{257A5524-15F4-3548-A109-91A88C839CE5}" dt="2019-12-26T16:12:49.443" v="15593"/>
          <ac:spMkLst>
            <pc:docMk/>
            <pc:sldMk cId="1040336839" sldId="312"/>
            <ac:spMk id="156" creationId="{5727D338-CFEA-4744-BC72-28C03D41A376}"/>
          </ac:spMkLst>
        </pc:spChg>
        <pc:spChg chg="add">
          <ac:chgData name="増本 雄斗" userId="c33bc751-cd93-45c0-ad15-94131cb6fb34" providerId="ADAL" clId="{257A5524-15F4-3548-A109-91A88C839CE5}" dt="2019-12-26T16:12:49.443" v="15593"/>
          <ac:spMkLst>
            <pc:docMk/>
            <pc:sldMk cId="1040336839" sldId="312"/>
            <ac:spMk id="157" creationId="{1EA9E649-CB81-B542-A4A7-C7620E9960EE}"/>
          </ac:spMkLst>
        </pc:spChg>
        <pc:spChg chg="add">
          <ac:chgData name="増本 雄斗" userId="c33bc751-cd93-45c0-ad15-94131cb6fb34" providerId="ADAL" clId="{257A5524-15F4-3548-A109-91A88C839CE5}" dt="2019-12-26T16:12:49.443" v="15593"/>
          <ac:spMkLst>
            <pc:docMk/>
            <pc:sldMk cId="1040336839" sldId="312"/>
            <ac:spMk id="158" creationId="{35F291E5-4605-A84A-B8D1-AC4168777D86}"/>
          </ac:spMkLst>
        </pc:spChg>
        <pc:spChg chg="add">
          <ac:chgData name="増本 雄斗" userId="c33bc751-cd93-45c0-ad15-94131cb6fb34" providerId="ADAL" clId="{257A5524-15F4-3548-A109-91A88C839CE5}" dt="2019-12-26T16:12:49.443" v="15593"/>
          <ac:spMkLst>
            <pc:docMk/>
            <pc:sldMk cId="1040336839" sldId="312"/>
            <ac:spMk id="159" creationId="{0EB43731-5084-514D-A08F-CE84F33F81AE}"/>
          </ac:spMkLst>
        </pc:spChg>
        <pc:spChg chg="add">
          <ac:chgData name="増本 雄斗" userId="c33bc751-cd93-45c0-ad15-94131cb6fb34" providerId="ADAL" clId="{257A5524-15F4-3548-A109-91A88C839CE5}" dt="2019-12-26T16:12:49.443" v="15593"/>
          <ac:spMkLst>
            <pc:docMk/>
            <pc:sldMk cId="1040336839" sldId="312"/>
            <ac:spMk id="160" creationId="{B6D3D5F0-1993-764A-B2CA-4B1F2AE3489D}"/>
          </ac:spMkLst>
        </pc:spChg>
        <pc:spChg chg="add">
          <ac:chgData name="増本 雄斗" userId="c33bc751-cd93-45c0-ad15-94131cb6fb34" providerId="ADAL" clId="{257A5524-15F4-3548-A109-91A88C839CE5}" dt="2019-12-26T16:12:49.443" v="15593"/>
          <ac:spMkLst>
            <pc:docMk/>
            <pc:sldMk cId="1040336839" sldId="312"/>
            <ac:spMk id="161" creationId="{32F779E3-B7F9-2641-8D87-F5366F1553F2}"/>
          </ac:spMkLst>
        </pc:spChg>
        <pc:spChg chg="add">
          <ac:chgData name="増本 雄斗" userId="c33bc751-cd93-45c0-ad15-94131cb6fb34" providerId="ADAL" clId="{257A5524-15F4-3548-A109-91A88C839CE5}" dt="2019-12-26T16:12:49.443" v="15593"/>
          <ac:spMkLst>
            <pc:docMk/>
            <pc:sldMk cId="1040336839" sldId="312"/>
            <ac:spMk id="162" creationId="{D297A5D8-A954-7347-8ADE-496A1413038D}"/>
          </ac:spMkLst>
        </pc:spChg>
        <pc:spChg chg="add">
          <ac:chgData name="増本 雄斗" userId="c33bc751-cd93-45c0-ad15-94131cb6fb34" providerId="ADAL" clId="{257A5524-15F4-3548-A109-91A88C839CE5}" dt="2019-12-26T16:12:49.443" v="15593"/>
          <ac:spMkLst>
            <pc:docMk/>
            <pc:sldMk cId="1040336839" sldId="312"/>
            <ac:spMk id="163" creationId="{EFED54F5-117B-CA41-8DA6-BBCECCAC237F}"/>
          </ac:spMkLst>
        </pc:spChg>
        <pc:spChg chg="add">
          <ac:chgData name="増本 雄斗" userId="c33bc751-cd93-45c0-ad15-94131cb6fb34" providerId="ADAL" clId="{257A5524-15F4-3548-A109-91A88C839CE5}" dt="2019-12-26T16:12:49.443" v="15593"/>
          <ac:spMkLst>
            <pc:docMk/>
            <pc:sldMk cId="1040336839" sldId="312"/>
            <ac:spMk id="164" creationId="{D1B2F024-3317-644E-9485-74687B313F1B}"/>
          </ac:spMkLst>
        </pc:spChg>
        <pc:spChg chg="add">
          <ac:chgData name="増本 雄斗" userId="c33bc751-cd93-45c0-ad15-94131cb6fb34" providerId="ADAL" clId="{257A5524-15F4-3548-A109-91A88C839CE5}" dt="2019-12-26T16:12:49.443" v="15593"/>
          <ac:spMkLst>
            <pc:docMk/>
            <pc:sldMk cId="1040336839" sldId="312"/>
            <ac:spMk id="165" creationId="{083AB6DC-7CA4-6542-B98A-539C2DA14A5D}"/>
          </ac:spMkLst>
        </pc:spChg>
        <pc:spChg chg="add">
          <ac:chgData name="増本 雄斗" userId="c33bc751-cd93-45c0-ad15-94131cb6fb34" providerId="ADAL" clId="{257A5524-15F4-3548-A109-91A88C839CE5}" dt="2019-12-26T16:12:49.443" v="15593"/>
          <ac:spMkLst>
            <pc:docMk/>
            <pc:sldMk cId="1040336839" sldId="312"/>
            <ac:spMk id="166" creationId="{8AB95E31-ACA5-F142-8EF6-46CB31C8E649}"/>
          </ac:spMkLst>
        </pc:spChg>
        <pc:spChg chg="add">
          <ac:chgData name="増本 雄斗" userId="c33bc751-cd93-45c0-ad15-94131cb6fb34" providerId="ADAL" clId="{257A5524-15F4-3548-A109-91A88C839CE5}" dt="2019-12-26T16:12:49.443" v="15593"/>
          <ac:spMkLst>
            <pc:docMk/>
            <pc:sldMk cId="1040336839" sldId="312"/>
            <ac:spMk id="167" creationId="{00C763D6-045A-4346-AF83-051A4BE2B7C9}"/>
          </ac:spMkLst>
        </pc:spChg>
        <pc:spChg chg="add">
          <ac:chgData name="増本 雄斗" userId="c33bc751-cd93-45c0-ad15-94131cb6fb34" providerId="ADAL" clId="{257A5524-15F4-3548-A109-91A88C839CE5}" dt="2019-12-26T16:12:49.443" v="15593"/>
          <ac:spMkLst>
            <pc:docMk/>
            <pc:sldMk cId="1040336839" sldId="312"/>
            <ac:spMk id="168" creationId="{AD3ECC5B-DE6F-774C-B471-B2498A36DAF2}"/>
          </ac:spMkLst>
        </pc:spChg>
        <pc:spChg chg="add">
          <ac:chgData name="増本 雄斗" userId="c33bc751-cd93-45c0-ad15-94131cb6fb34" providerId="ADAL" clId="{257A5524-15F4-3548-A109-91A88C839CE5}" dt="2019-12-26T16:12:49.443" v="15593"/>
          <ac:spMkLst>
            <pc:docMk/>
            <pc:sldMk cId="1040336839" sldId="312"/>
            <ac:spMk id="169" creationId="{0B595B4B-0651-9644-B001-8AC8E2B1C2C3}"/>
          </ac:spMkLst>
        </pc:spChg>
        <pc:spChg chg="add">
          <ac:chgData name="増本 雄斗" userId="c33bc751-cd93-45c0-ad15-94131cb6fb34" providerId="ADAL" clId="{257A5524-15F4-3548-A109-91A88C839CE5}" dt="2019-12-26T16:12:49.443" v="15593"/>
          <ac:spMkLst>
            <pc:docMk/>
            <pc:sldMk cId="1040336839" sldId="312"/>
            <ac:spMk id="171" creationId="{7C49EA74-A2B9-104E-B974-EF559BA9FE43}"/>
          </ac:spMkLst>
        </pc:spChg>
        <pc:spChg chg="add">
          <ac:chgData name="増本 雄斗" userId="c33bc751-cd93-45c0-ad15-94131cb6fb34" providerId="ADAL" clId="{257A5524-15F4-3548-A109-91A88C839CE5}" dt="2019-12-26T16:12:49.443" v="15593"/>
          <ac:spMkLst>
            <pc:docMk/>
            <pc:sldMk cId="1040336839" sldId="312"/>
            <ac:spMk id="172" creationId="{D13C4F20-67AC-3543-8860-0B5DB8E21BA4}"/>
          </ac:spMkLst>
        </pc:spChg>
        <pc:spChg chg="add">
          <ac:chgData name="増本 雄斗" userId="c33bc751-cd93-45c0-ad15-94131cb6fb34" providerId="ADAL" clId="{257A5524-15F4-3548-A109-91A88C839CE5}" dt="2019-12-26T16:12:49.443" v="15593"/>
          <ac:spMkLst>
            <pc:docMk/>
            <pc:sldMk cId="1040336839" sldId="312"/>
            <ac:spMk id="173" creationId="{6829D835-CCA6-AE4F-9B22-7BF875601891}"/>
          </ac:spMkLst>
        </pc:spChg>
        <pc:spChg chg="add">
          <ac:chgData name="増本 雄斗" userId="c33bc751-cd93-45c0-ad15-94131cb6fb34" providerId="ADAL" clId="{257A5524-15F4-3548-A109-91A88C839CE5}" dt="2019-12-26T16:22:18.439" v="15600"/>
          <ac:spMkLst>
            <pc:docMk/>
            <pc:sldMk cId="1040336839" sldId="312"/>
            <ac:spMk id="176" creationId="{21610902-0BC7-7C46-868D-9089708DCD0E}"/>
          </ac:spMkLst>
        </pc:spChg>
        <pc:spChg chg="add">
          <ac:chgData name="増本 雄斗" userId="c33bc751-cd93-45c0-ad15-94131cb6fb34" providerId="ADAL" clId="{257A5524-15F4-3548-A109-91A88C839CE5}" dt="2019-12-26T16:22:18.439" v="15600"/>
          <ac:spMkLst>
            <pc:docMk/>
            <pc:sldMk cId="1040336839" sldId="312"/>
            <ac:spMk id="178" creationId="{A3E4C37B-2116-784D-9743-B054A8E08BF7}"/>
          </ac:spMkLst>
        </pc:spChg>
        <pc:spChg chg="add">
          <ac:chgData name="増本 雄斗" userId="c33bc751-cd93-45c0-ad15-94131cb6fb34" providerId="ADAL" clId="{257A5524-15F4-3548-A109-91A88C839CE5}" dt="2019-12-26T16:22:18.439" v="15600"/>
          <ac:spMkLst>
            <pc:docMk/>
            <pc:sldMk cId="1040336839" sldId="312"/>
            <ac:spMk id="179" creationId="{EFDAF59B-F092-6A49-925D-C5AD82DCFCDA}"/>
          </ac:spMkLst>
        </pc:spChg>
        <pc:spChg chg="add">
          <ac:chgData name="増本 雄斗" userId="c33bc751-cd93-45c0-ad15-94131cb6fb34" providerId="ADAL" clId="{257A5524-15F4-3548-A109-91A88C839CE5}" dt="2019-12-26T16:22:18.439" v="15600"/>
          <ac:spMkLst>
            <pc:docMk/>
            <pc:sldMk cId="1040336839" sldId="312"/>
            <ac:spMk id="180" creationId="{E3F86E5D-3913-7445-B671-17DA85CE2465}"/>
          </ac:spMkLst>
        </pc:spChg>
        <pc:spChg chg="add">
          <ac:chgData name="増本 雄斗" userId="c33bc751-cd93-45c0-ad15-94131cb6fb34" providerId="ADAL" clId="{257A5524-15F4-3548-A109-91A88C839CE5}" dt="2019-12-26T16:22:18.439" v="15600"/>
          <ac:spMkLst>
            <pc:docMk/>
            <pc:sldMk cId="1040336839" sldId="312"/>
            <ac:spMk id="181" creationId="{3881AF28-C129-0440-B1EC-E605674C1DF2}"/>
          </ac:spMkLst>
        </pc:spChg>
        <pc:spChg chg="add">
          <ac:chgData name="増本 雄斗" userId="c33bc751-cd93-45c0-ad15-94131cb6fb34" providerId="ADAL" clId="{257A5524-15F4-3548-A109-91A88C839CE5}" dt="2019-12-26T16:22:18.439" v="15600"/>
          <ac:spMkLst>
            <pc:docMk/>
            <pc:sldMk cId="1040336839" sldId="312"/>
            <ac:spMk id="187" creationId="{A2028CDC-8B3E-4A40-8D61-0F6B20E72F7A}"/>
          </ac:spMkLst>
        </pc:spChg>
        <pc:spChg chg="add">
          <ac:chgData name="増本 雄斗" userId="c33bc751-cd93-45c0-ad15-94131cb6fb34" providerId="ADAL" clId="{257A5524-15F4-3548-A109-91A88C839CE5}" dt="2019-12-26T16:22:18.439" v="15600"/>
          <ac:spMkLst>
            <pc:docMk/>
            <pc:sldMk cId="1040336839" sldId="312"/>
            <ac:spMk id="188" creationId="{7FB2531C-6338-EB49-9A61-48DC5D77E63B}"/>
          </ac:spMkLst>
        </pc:spChg>
        <pc:spChg chg="add">
          <ac:chgData name="増本 雄斗" userId="c33bc751-cd93-45c0-ad15-94131cb6fb34" providerId="ADAL" clId="{257A5524-15F4-3548-A109-91A88C839CE5}" dt="2019-12-26T16:22:18.439" v="15600"/>
          <ac:spMkLst>
            <pc:docMk/>
            <pc:sldMk cId="1040336839" sldId="312"/>
            <ac:spMk id="191" creationId="{0A953910-C8E4-564C-A11A-1D923EA8351A}"/>
          </ac:spMkLst>
        </pc:spChg>
        <pc:spChg chg="add">
          <ac:chgData name="増本 雄斗" userId="c33bc751-cd93-45c0-ad15-94131cb6fb34" providerId="ADAL" clId="{257A5524-15F4-3548-A109-91A88C839CE5}" dt="2019-12-26T16:22:18.439" v="15600"/>
          <ac:spMkLst>
            <pc:docMk/>
            <pc:sldMk cId="1040336839" sldId="312"/>
            <ac:spMk id="194" creationId="{D728E546-5504-674F-BE90-CD7683774755}"/>
          </ac:spMkLst>
        </pc:spChg>
        <pc:spChg chg="add">
          <ac:chgData name="増本 雄斗" userId="c33bc751-cd93-45c0-ad15-94131cb6fb34" providerId="ADAL" clId="{257A5524-15F4-3548-A109-91A88C839CE5}" dt="2019-12-26T16:22:18.439" v="15600"/>
          <ac:spMkLst>
            <pc:docMk/>
            <pc:sldMk cId="1040336839" sldId="312"/>
            <ac:spMk id="200" creationId="{D4AACF23-6A4D-414A-82D1-00B402DA89CD}"/>
          </ac:spMkLst>
        </pc:spChg>
        <pc:spChg chg="add">
          <ac:chgData name="増本 雄斗" userId="c33bc751-cd93-45c0-ad15-94131cb6fb34" providerId="ADAL" clId="{257A5524-15F4-3548-A109-91A88C839CE5}" dt="2019-12-26T16:22:18.439" v="15600"/>
          <ac:spMkLst>
            <pc:docMk/>
            <pc:sldMk cId="1040336839" sldId="312"/>
            <ac:spMk id="201" creationId="{75194B37-8C38-244E-8156-106B4703A08F}"/>
          </ac:spMkLst>
        </pc:spChg>
        <pc:spChg chg="add">
          <ac:chgData name="増本 雄斗" userId="c33bc751-cd93-45c0-ad15-94131cb6fb34" providerId="ADAL" clId="{257A5524-15F4-3548-A109-91A88C839CE5}" dt="2019-12-26T16:22:18.439" v="15600"/>
          <ac:spMkLst>
            <pc:docMk/>
            <pc:sldMk cId="1040336839" sldId="312"/>
            <ac:spMk id="202" creationId="{BDE0B026-3A15-024E-9E80-DFCA4CA85A5D}"/>
          </ac:spMkLst>
        </pc:spChg>
        <pc:spChg chg="add">
          <ac:chgData name="増本 雄斗" userId="c33bc751-cd93-45c0-ad15-94131cb6fb34" providerId="ADAL" clId="{257A5524-15F4-3548-A109-91A88C839CE5}" dt="2019-12-26T16:22:18.439" v="15600"/>
          <ac:spMkLst>
            <pc:docMk/>
            <pc:sldMk cId="1040336839" sldId="312"/>
            <ac:spMk id="203" creationId="{D9F9C440-DBED-2C4E-B869-D298A1025CF8}"/>
          </ac:spMkLst>
        </pc:spChg>
        <pc:spChg chg="add">
          <ac:chgData name="増本 雄斗" userId="c33bc751-cd93-45c0-ad15-94131cb6fb34" providerId="ADAL" clId="{257A5524-15F4-3548-A109-91A88C839CE5}" dt="2019-12-26T16:22:18.439" v="15600"/>
          <ac:spMkLst>
            <pc:docMk/>
            <pc:sldMk cId="1040336839" sldId="312"/>
            <ac:spMk id="204" creationId="{E962981C-A6C3-304B-87E9-1E67864A121D}"/>
          </ac:spMkLst>
        </pc:spChg>
        <pc:spChg chg="add">
          <ac:chgData name="増本 雄斗" userId="c33bc751-cd93-45c0-ad15-94131cb6fb34" providerId="ADAL" clId="{257A5524-15F4-3548-A109-91A88C839CE5}" dt="2019-12-26T16:22:18.439" v="15600"/>
          <ac:spMkLst>
            <pc:docMk/>
            <pc:sldMk cId="1040336839" sldId="312"/>
            <ac:spMk id="205" creationId="{66A0179D-FD5D-8B44-B917-DADA17AB4C45}"/>
          </ac:spMkLst>
        </pc:spChg>
        <pc:spChg chg="add">
          <ac:chgData name="増本 雄斗" userId="c33bc751-cd93-45c0-ad15-94131cb6fb34" providerId="ADAL" clId="{257A5524-15F4-3548-A109-91A88C839CE5}" dt="2019-12-26T16:22:18.439" v="15600"/>
          <ac:spMkLst>
            <pc:docMk/>
            <pc:sldMk cId="1040336839" sldId="312"/>
            <ac:spMk id="207" creationId="{AB9C6DF6-D1FB-144D-A6CF-D78925FB25E5}"/>
          </ac:spMkLst>
        </pc:spChg>
        <pc:spChg chg="add">
          <ac:chgData name="増本 雄斗" userId="c33bc751-cd93-45c0-ad15-94131cb6fb34" providerId="ADAL" clId="{257A5524-15F4-3548-A109-91A88C839CE5}" dt="2019-12-26T16:22:18.439" v="15600"/>
          <ac:spMkLst>
            <pc:docMk/>
            <pc:sldMk cId="1040336839" sldId="312"/>
            <ac:spMk id="208" creationId="{7DB607E5-EFC5-6647-8F0C-97CD7D982FD5}"/>
          </ac:spMkLst>
        </pc:spChg>
        <pc:spChg chg="add">
          <ac:chgData name="増本 雄斗" userId="c33bc751-cd93-45c0-ad15-94131cb6fb34" providerId="ADAL" clId="{257A5524-15F4-3548-A109-91A88C839CE5}" dt="2019-12-26T16:22:18.439" v="15600"/>
          <ac:spMkLst>
            <pc:docMk/>
            <pc:sldMk cId="1040336839" sldId="312"/>
            <ac:spMk id="211" creationId="{CA43A189-3FD6-864C-ACD0-8062C85A8885}"/>
          </ac:spMkLst>
        </pc:spChg>
        <pc:spChg chg="add">
          <ac:chgData name="増本 雄斗" userId="c33bc751-cd93-45c0-ad15-94131cb6fb34" providerId="ADAL" clId="{257A5524-15F4-3548-A109-91A88C839CE5}" dt="2019-12-26T16:22:18.439" v="15600"/>
          <ac:spMkLst>
            <pc:docMk/>
            <pc:sldMk cId="1040336839" sldId="312"/>
            <ac:spMk id="212" creationId="{928AF27A-E8CB-3642-A831-1285758B8A9B}"/>
          </ac:spMkLst>
        </pc:spChg>
        <pc:spChg chg="add">
          <ac:chgData name="増本 雄斗" userId="c33bc751-cd93-45c0-ad15-94131cb6fb34" providerId="ADAL" clId="{257A5524-15F4-3548-A109-91A88C839CE5}" dt="2019-12-26T16:22:18.439" v="15600"/>
          <ac:spMkLst>
            <pc:docMk/>
            <pc:sldMk cId="1040336839" sldId="312"/>
            <ac:spMk id="213" creationId="{E3135226-66A3-064C-8E35-2E9F1D3F73C4}"/>
          </ac:spMkLst>
        </pc:spChg>
        <pc:spChg chg="add">
          <ac:chgData name="増本 雄斗" userId="c33bc751-cd93-45c0-ad15-94131cb6fb34" providerId="ADAL" clId="{257A5524-15F4-3548-A109-91A88C839CE5}" dt="2019-12-26T16:22:18.439" v="15600"/>
          <ac:spMkLst>
            <pc:docMk/>
            <pc:sldMk cId="1040336839" sldId="312"/>
            <ac:spMk id="214" creationId="{6ACD630D-AADD-1A40-9612-1B610E44D8E7}"/>
          </ac:spMkLst>
        </pc:spChg>
        <pc:spChg chg="add">
          <ac:chgData name="増本 雄斗" userId="c33bc751-cd93-45c0-ad15-94131cb6fb34" providerId="ADAL" clId="{257A5524-15F4-3548-A109-91A88C839CE5}" dt="2019-12-26T16:22:18.439" v="15600"/>
          <ac:spMkLst>
            <pc:docMk/>
            <pc:sldMk cId="1040336839" sldId="312"/>
            <ac:spMk id="217" creationId="{04964280-360E-A04F-B9EB-E2D1AD79F531}"/>
          </ac:spMkLst>
        </pc:spChg>
        <pc:spChg chg="add">
          <ac:chgData name="増本 雄斗" userId="c33bc751-cd93-45c0-ad15-94131cb6fb34" providerId="ADAL" clId="{257A5524-15F4-3548-A109-91A88C839CE5}" dt="2019-12-26T16:22:18.439" v="15600"/>
          <ac:spMkLst>
            <pc:docMk/>
            <pc:sldMk cId="1040336839" sldId="312"/>
            <ac:spMk id="218" creationId="{DD7160DF-D8B2-ED4D-8EEE-30705BA321D0}"/>
          </ac:spMkLst>
        </pc:spChg>
        <pc:spChg chg="add">
          <ac:chgData name="増本 雄斗" userId="c33bc751-cd93-45c0-ad15-94131cb6fb34" providerId="ADAL" clId="{257A5524-15F4-3548-A109-91A88C839CE5}" dt="2019-12-26T16:22:18.439" v="15600"/>
          <ac:spMkLst>
            <pc:docMk/>
            <pc:sldMk cId="1040336839" sldId="312"/>
            <ac:spMk id="219" creationId="{C507F4ED-B4F2-B848-ABE8-EAB417B71D1B}"/>
          </ac:spMkLst>
        </pc:spChg>
        <pc:spChg chg="add">
          <ac:chgData name="増本 雄斗" userId="c33bc751-cd93-45c0-ad15-94131cb6fb34" providerId="ADAL" clId="{257A5524-15F4-3548-A109-91A88C839CE5}" dt="2019-12-26T16:22:18.439" v="15600"/>
          <ac:spMkLst>
            <pc:docMk/>
            <pc:sldMk cId="1040336839" sldId="312"/>
            <ac:spMk id="220" creationId="{4B52ABE5-AC76-1649-815E-B0B5815AA3D1}"/>
          </ac:spMkLst>
        </pc:spChg>
        <pc:spChg chg="add">
          <ac:chgData name="増本 雄斗" userId="c33bc751-cd93-45c0-ad15-94131cb6fb34" providerId="ADAL" clId="{257A5524-15F4-3548-A109-91A88C839CE5}" dt="2019-12-26T16:22:18.439" v="15600"/>
          <ac:spMkLst>
            <pc:docMk/>
            <pc:sldMk cId="1040336839" sldId="312"/>
            <ac:spMk id="221" creationId="{7C2940D8-ED98-6F4D-B368-3959F5E839D2}"/>
          </ac:spMkLst>
        </pc:spChg>
        <pc:spChg chg="add">
          <ac:chgData name="増本 雄斗" userId="c33bc751-cd93-45c0-ad15-94131cb6fb34" providerId="ADAL" clId="{257A5524-15F4-3548-A109-91A88C839CE5}" dt="2019-12-26T16:22:18.439" v="15600"/>
          <ac:spMkLst>
            <pc:docMk/>
            <pc:sldMk cId="1040336839" sldId="312"/>
            <ac:spMk id="222" creationId="{09E52FB1-6E7A-304B-B5DB-B702B8E93466}"/>
          </ac:spMkLst>
        </pc:spChg>
        <pc:spChg chg="add">
          <ac:chgData name="増本 雄斗" userId="c33bc751-cd93-45c0-ad15-94131cb6fb34" providerId="ADAL" clId="{257A5524-15F4-3548-A109-91A88C839CE5}" dt="2019-12-26T16:22:18.439" v="15600"/>
          <ac:spMkLst>
            <pc:docMk/>
            <pc:sldMk cId="1040336839" sldId="312"/>
            <ac:spMk id="223" creationId="{B3933BFF-8FAB-E34B-AF0C-7005C2238836}"/>
          </ac:spMkLst>
        </pc:spChg>
        <pc:spChg chg="add">
          <ac:chgData name="増本 雄斗" userId="c33bc751-cd93-45c0-ad15-94131cb6fb34" providerId="ADAL" clId="{257A5524-15F4-3548-A109-91A88C839CE5}" dt="2019-12-26T16:22:18.439" v="15600"/>
          <ac:spMkLst>
            <pc:docMk/>
            <pc:sldMk cId="1040336839" sldId="312"/>
            <ac:spMk id="224" creationId="{01C00F9F-0D13-A941-A7B6-44FFDA626F6C}"/>
          </ac:spMkLst>
        </pc:spChg>
        <pc:spChg chg="add">
          <ac:chgData name="増本 雄斗" userId="c33bc751-cd93-45c0-ad15-94131cb6fb34" providerId="ADAL" clId="{257A5524-15F4-3548-A109-91A88C839CE5}" dt="2019-12-26T16:22:18.439" v="15600"/>
          <ac:spMkLst>
            <pc:docMk/>
            <pc:sldMk cId="1040336839" sldId="312"/>
            <ac:spMk id="225" creationId="{619A9AFB-5AD0-7B41-912D-508AEC9A4C1E}"/>
          </ac:spMkLst>
        </pc:spChg>
        <pc:spChg chg="add">
          <ac:chgData name="増本 雄斗" userId="c33bc751-cd93-45c0-ad15-94131cb6fb34" providerId="ADAL" clId="{257A5524-15F4-3548-A109-91A88C839CE5}" dt="2019-12-26T16:22:18.439" v="15600"/>
          <ac:spMkLst>
            <pc:docMk/>
            <pc:sldMk cId="1040336839" sldId="312"/>
            <ac:spMk id="226" creationId="{8F7B57EB-92A1-8B46-B85C-C971D3865730}"/>
          </ac:spMkLst>
        </pc:spChg>
        <pc:spChg chg="add">
          <ac:chgData name="増本 雄斗" userId="c33bc751-cd93-45c0-ad15-94131cb6fb34" providerId="ADAL" clId="{257A5524-15F4-3548-A109-91A88C839CE5}" dt="2019-12-26T16:22:18.439" v="15600"/>
          <ac:spMkLst>
            <pc:docMk/>
            <pc:sldMk cId="1040336839" sldId="312"/>
            <ac:spMk id="227" creationId="{1D858D45-4DB4-4647-B934-D6D2CDD05659}"/>
          </ac:spMkLst>
        </pc:spChg>
        <pc:spChg chg="add">
          <ac:chgData name="増本 雄斗" userId="c33bc751-cd93-45c0-ad15-94131cb6fb34" providerId="ADAL" clId="{257A5524-15F4-3548-A109-91A88C839CE5}" dt="2019-12-26T16:22:18.439" v="15600"/>
          <ac:spMkLst>
            <pc:docMk/>
            <pc:sldMk cId="1040336839" sldId="312"/>
            <ac:spMk id="228" creationId="{A3972386-3735-CB46-8E00-80E83E39B139}"/>
          </ac:spMkLst>
        </pc:spChg>
        <pc:spChg chg="add">
          <ac:chgData name="増本 雄斗" userId="c33bc751-cd93-45c0-ad15-94131cb6fb34" providerId="ADAL" clId="{257A5524-15F4-3548-A109-91A88C839CE5}" dt="2019-12-26T16:22:18.439" v="15600"/>
          <ac:spMkLst>
            <pc:docMk/>
            <pc:sldMk cId="1040336839" sldId="312"/>
            <ac:spMk id="229" creationId="{14328222-FABB-C942-AB7A-9B808FA395CD}"/>
          </ac:spMkLst>
        </pc:spChg>
        <pc:spChg chg="add">
          <ac:chgData name="増本 雄斗" userId="c33bc751-cd93-45c0-ad15-94131cb6fb34" providerId="ADAL" clId="{257A5524-15F4-3548-A109-91A88C839CE5}" dt="2019-12-26T16:22:18.439" v="15600"/>
          <ac:spMkLst>
            <pc:docMk/>
            <pc:sldMk cId="1040336839" sldId="312"/>
            <ac:spMk id="230" creationId="{AA5E0C54-A19E-A047-BEF9-904CF2AC786C}"/>
          </ac:spMkLst>
        </pc:spChg>
        <pc:spChg chg="add">
          <ac:chgData name="増本 雄斗" userId="c33bc751-cd93-45c0-ad15-94131cb6fb34" providerId="ADAL" clId="{257A5524-15F4-3548-A109-91A88C839CE5}" dt="2019-12-26T16:22:18.439" v="15600"/>
          <ac:spMkLst>
            <pc:docMk/>
            <pc:sldMk cId="1040336839" sldId="312"/>
            <ac:spMk id="231" creationId="{8EB4FAFB-D9C0-F149-83E0-DB0ABEB320DB}"/>
          </ac:spMkLst>
        </pc:spChg>
        <pc:spChg chg="add">
          <ac:chgData name="増本 雄斗" userId="c33bc751-cd93-45c0-ad15-94131cb6fb34" providerId="ADAL" clId="{257A5524-15F4-3548-A109-91A88C839CE5}" dt="2019-12-26T16:22:18.439" v="15600"/>
          <ac:spMkLst>
            <pc:docMk/>
            <pc:sldMk cId="1040336839" sldId="312"/>
            <ac:spMk id="232" creationId="{C2074501-C267-1146-92BD-69E8D87FC61E}"/>
          </ac:spMkLst>
        </pc:spChg>
        <pc:spChg chg="add">
          <ac:chgData name="増本 雄斗" userId="c33bc751-cd93-45c0-ad15-94131cb6fb34" providerId="ADAL" clId="{257A5524-15F4-3548-A109-91A88C839CE5}" dt="2019-12-26T16:22:18.439" v="15600"/>
          <ac:spMkLst>
            <pc:docMk/>
            <pc:sldMk cId="1040336839" sldId="312"/>
            <ac:spMk id="233" creationId="{55DF2020-79D0-FC42-B07A-F9C92DBD9C05}"/>
          </ac:spMkLst>
        </pc:spChg>
        <pc:spChg chg="add">
          <ac:chgData name="増本 雄斗" userId="c33bc751-cd93-45c0-ad15-94131cb6fb34" providerId="ADAL" clId="{257A5524-15F4-3548-A109-91A88C839CE5}" dt="2019-12-26T16:22:18.439" v="15600"/>
          <ac:spMkLst>
            <pc:docMk/>
            <pc:sldMk cId="1040336839" sldId="312"/>
            <ac:spMk id="234" creationId="{12EE10EA-7B8B-6A4F-9782-EF62A556988B}"/>
          </ac:spMkLst>
        </pc:spChg>
        <pc:spChg chg="add">
          <ac:chgData name="増本 雄斗" userId="c33bc751-cd93-45c0-ad15-94131cb6fb34" providerId="ADAL" clId="{257A5524-15F4-3548-A109-91A88C839CE5}" dt="2019-12-26T16:22:18.439" v="15600"/>
          <ac:spMkLst>
            <pc:docMk/>
            <pc:sldMk cId="1040336839" sldId="312"/>
            <ac:spMk id="235" creationId="{3429E96F-F96C-824C-8B29-8C3605E82D2A}"/>
          </ac:spMkLst>
        </pc:spChg>
        <pc:spChg chg="add">
          <ac:chgData name="増本 雄斗" userId="c33bc751-cd93-45c0-ad15-94131cb6fb34" providerId="ADAL" clId="{257A5524-15F4-3548-A109-91A88C839CE5}" dt="2019-12-26T16:22:18.439" v="15600"/>
          <ac:spMkLst>
            <pc:docMk/>
            <pc:sldMk cId="1040336839" sldId="312"/>
            <ac:spMk id="236" creationId="{B915D295-209F-8B44-B392-732F5D99B6C7}"/>
          </ac:spMkLst>
        </pc:spChg>
        <pc:spChg chg="add">
          <ac:chgData name="増本 雄斗" userId="c33bc751-cd93-45c0-ad15-94131cb6fb34" providerId="ADAL" clId="{257A5524-15F4-3548-A109-91A88C839CE5}" dt="2019-12-26T16:22:18.439" v="15600"/>
          <ac:spMkLst>
            <pc:docMk/>
            <pc:sldMk cId="1040336839" sldId="312"/>
            <ac:spMk id="237" creationId="{00B1BD30-F6F5-9741-9E7E-982B4E80D2F3}"/>
          </ac:spMkLst>
        </pc:spChg>
        <pc:spChg chg="add">
          <ac:chgData name="増本 雄斗" userId="c33bc751-cd93-45c0-ad15-94131cb6fb34" providerId="ADAL" clId="{257A5524-15F4-3548-A109-91A88C839CE5}" dt="2019-12-26T16:22:18.439" v="15600"/>
          <ac:spMkLst>
            <pc:docMk/>
            <pc:sldMk cId="1040336839" sldId="312"/>
            <ac:spMk id="238" creationId="{D29C2BB6-A5A4-AC4D-96C6-6440F2D2F1D9}"/>
          </ac:spMkLst>
        </pc:spChg>
        <pc:spChg chg="add">
          <ac:chgData name="増本 雄斗" userId="c33bc751-cd93-45c0-ad15-94131cb6fb34" providerId="ADAL" clId="{257A5524-15F4-3548-A109-91A88C839CE5}" dt="2019-12-26T16:22:18.439" v="15600"/>
          <ac:spMkLst>
            <pc:docMk/>
            <pc:sldMk cId="1040336839" sldId="312"/>
            <ac:spMk id="239" creationId="{79AFF38C-78BA-DA46-B4A8-299E5C6178BB}"/>
          </ac:spMkLst>
        </pc:spChg>
        <pc:spChg chg="add">
          <ac:chgData name="増本 雄斗" userId="c33bc751-cd93-45c0-ad15-94131cb6fb34" providerId="ADAL" clId="{257A5524-15F4-3548-A109-91A88C839CE5}" dt="2019-12-26T16:22:18.439" v="15600"/>
          <ac:spMkLst>
            <pc:docMk/>
            <pc:sldMk cId="1040336839" sldId="312"/>
            <ac:spMk id="240" creationId="{90E2E9BA-3266-3049-A163-9D6E01A7C733}"/>
          </ac:spMkLst>
        </pc:spChg>
        <pc:spChg chg="add">
          <ac:chgData name="増本 雄斗" userId="c33bc751-cd93-45c0-ad15-94131cb6fb34" providerId="ADAL" clId="{257A5524-15F4-3548-A109-91A88C839CE5}" dt="2019-12-26T16:22:18.439" v="15600"/>
          <ac:spMkLst>
            <pc:docMk/>
            <pc:sldMk cId="1040336839" sldId="312"/>
            <ac:spMk id="241" creationId="{B13551CA-2672-6845-82B9-EFD91C0EC3AC}"/>
          </ac:spMkLst>
        </pc:spChg>
        <pc:spChg chg="add">
          <ac:chgData name="増本 雄斗" userId="c33bc751-cd93-45c0-ad15-94131cb6fb34" providerId="ADAL" clId="{257A5524-15F4-3548-A109-91A88C839CE5}" dt="2019-12-26T16:22:18.439" v="15600"/>
          <ac:spMkLst>
            <pc:docMk/>
            <pc:sldMk cId="1040336839" sldId="312"/>
            <ac:spMk id="242" creationId="{EC13F56F-B465-4941-A200-C68068459E7E}"/>
          </ac:spMkLst>
        </pc:spChg>
        <pc:spChg chg="add">
          <ac:chgData name="増本 雄斗" userId="c33bc751-cd93-45c0-ad15-94131cb6fb34" providerId="ADAL" clId="{257A5524-15F4-3548-A109-91A88C839CE5}" dt="2019-12-26T16:22:18.439" v="15600"/>
          <ac:spMkLst>
            <pc:docMk/>
            <pc:sldMk cId="1040336839" sldId="312"/>
            <ac:spMk id="243" creationId="{C0162EF6-A088-004C-9CE4-0A8E701CAE67}"/>
          </ac:spMkLst>
        </pc:spChg>
        <pc:spChg chg="add">
          <ac:chgData name="増本 雄斗" userId="c33bc751-cd93-45c0-ad15-94131cb6fb34" providerId="ADAL" clId="{257A5524-15F4-3548-A109-91A88C839CE5}" dt="2019-12-26T16:22:18.439" v="15600"/>
          <ac:spMkLst>
            <pc:docMk/>
            <pc:sldMk cId="1040336839" sldId="312"/>
            <ac:spMk id="244" creationId="{26F32F86-AF84-744F-A110-FC054F8CAC88}"/>
          </ac:spMkLst>
        </pc:spChg>
        <pc:spChg chg="add">
          <ac:chgData name="増本 雄斗" userId="c33bc751-cd93-45c0-ad15-94131cb6fb34" providerId="ADAL" clId="{257A5524-15F4-3548-A109-91A88C839CE5}" dt="2019-12-26T16:22:18.439" v="15600"/>
          <ac:spMkLst>
            <pc:docMk/>
            <pc:sldMk cId="1040336839" sldId="312"/>
            <ac:spMk id="245" creationId="{46DC1391-42FF-EC4D-A7BC-327F35A02840}"/>
          </ac:spMkLst>
        </pc:spChg>
        <pc:spChg chg="add">
          <ac:chgData name="増本 雄斗" userId="c33bc751-cd93-45c0-ad15-94131cb6fb34" providerId="ADAL" clId="{257A5524-15F4-3548-A109-91A88C839CE5}" dt="2019-12-26T16:22:18.439" v="15600"/>
          <ac:spMkLst>
            <pc:docMk/>
            <pc:sldMk cId="1040336839" sldId="312"/>
            <ac:spMk id="246" creationId="{EDE235F6-CAA8-F542-944A-C82013AADF61}"/>
          </ac:spMkLst>
        </pc:spChg>
        <pc:spChg chg="add">
          <ac:chgData name="増本 雄斗" userId="c33bc751-cd93-45c0-ad15-94131cb6fb34" providerId="ADAL" clId="{257A5524-15F4-3548-A109-91A88C839CE5}" dt="2019-12-26T16:22:18.439" v="15600"/>
          <ac:spMkLst>
            <pc:docMk/>
            <pc:sldMk cId="1040336839" sldId="312"/>
            <ac:spMk id="247" creationId="{EE3E771C-9535-F345-9EB5-B9EFA7C33CC6}"/>
          </ac:spMkLst>
        </pc:spChg>
        <pc:spChg chg="add">
          <ac:chgData name="増本 雄斗" userId="c33bc751-cd93-45c0-ad15-94131cb6fb34" providerId="ADAL" clId="{257A5524-15F4-3548-A109-91A88C839CE5}" dt="2019-12-26T16:22:18.439" v="15600"/>
          <ac:spMkLst>
            <pc:docMk/>
            <pc:sldMk cId="1040336839" sldId="312"/>
            <ac:spMk id="248" creationId="{37470134-415C-1B44-B4FE-E5B65CC3FF0D}"/>
          </ac:spMkLst>
        </pc:spChg>
        <pc:spChg chg="add">
          <ac:chgData name="増本 雄斗" userId="c33bc751-cd93-45c0-ad15-94131cb6fb34" providerId="ADAL" clId="{257A5524-15F4-3548-A109-91A88C839CE5}" dt="2019-12-26T16:22:18.439" v="15600"/>
          <ac:spMkLst>
            <pc:docMk/>
            <pc:sldMk cId="1040336839" sldId="312"/>
            <ac:spMk id="249" creationId="{E8AE4B73-6107-B54F-B36F-08CEF0654D30}"/>
          </ac:spMkLst>
        </pc:spChg>
        <pc:spChg chg="add">
          <ac:chgData name="増本 雄斗" userId="c33bc751-cd93-45c0-ad15-94131cb6fb34" providerId="ADAL" clId="{257A5524-15F4-3548-A109-91A88C839CE5}" dt="2019-12-26T16:22:18.439" v="15600"/>
          <ac:spMkLst>
            <pc:docMk/>
            <pc:sldMk cId="1040336839" sldId="312"/>
            <ac:spMk id="250" creationId="{ACCDE9E4-B6E6-F547-B590-FD8598B51D7B}"/>
          </ac:spMkLst>
        </pc:spChg>
        <pc:spChg chg="add">
          <ac:chgData name="増本 雄斗" userId="c33bc751-cd93-45c0-ad15-94131cb6fb34" providerId="ADAL" clId="{257A5524-15F4-3548-A109-91A88C839CE5}" dt="2019-12-26T16:22:18.439" v="15600"/>
          <ac:spMkLst>
            <pc:docMk/>
            <pc:sldMk cId="1040336839" sldId="312"/>
            <ac:spMk id="251" creationId="{38833660-312D-0649-ACE2-E221B680C6BE}"/>
          </ac:spMkLst>
        </pc:spChg>
        <pc:spChg chg="add">
          <ac:chgData name="増本 雄斗" userId="c33bc751-cd93-45c0-ad15-94131cb6fb34" providerId="ADAL" clId="{257A5524-15F4-3548-A109-91A88C839CE5}" dt="2019-12-26T16:22:18.439" v="15600"/>
          <ac:spMkLst>
            <pc:docMk/>
            <pc:sldMk cId="1040336839" sldId="312"/>
            <ac:spMk id="253" creationId="{1B897724-D36B-CF45-B8A0-F1C729253D9B}"/>
          </ac:spMkLst>
        </pc:spChg>
        <pc:spChg chg="add">
          <ac:chgData name="増本 雄斗" userId="c33bc751-cd93-45c0-ad15-94131cb6fb34" providerId="ADAL" clId="{257A5524-15F4-3548-A109-91A88C839CE5}" dt="2019-12-26T16:22:18.439" v="15600"/>
          <ac:spMkLst>
            <pc:docMk/>
            <pc:sldMk cId="1040336839" sldId="312"/>
            <ac:spMk id="254" creationId="{67544E97-0037-1648-9AC9-BD8390378FC7}"/>
          </ac:spMkLst>
        </pc:spChg>
        <pc:spChg chg="add">
          <ac:chgData name="増本 雄斗" userId="c33bc751-cd93-45c0-ad15-94131cb6fb34" providerId="ADAL" clId="{257A5524-15F4-3548-A109-91A88C839CE5}" dt="2019-12-26T16:22:18.439" v="15600"/>
          <ac:spMkLst>
            <pc:docMk/>
            <pc:sldMk cId="1040336839" sldId="312"/>
            <ac:spMk id="255" creationId="{D4933352-D662-D740-B41C-BE657471E5AB}"/>
          </ac:spMkLst>
        </pc:spChg>
        <pc:spChg chg="add">
          <ac:chgData name="増本 雄斗" userId="c33bc751-cd93-45c0-ad15-94131cb6fb34" providerId="ADAL" clId="{257A5524-15F4-3548-A109-91A88C839CE5}" dt="2019-12-26T16:22:18.439" v="15600"/>
          <ac:spMkLst>
            <pc:docMk/>
            <pc:sldMk cId="1040336839" sldId="312"/>
            <ac:spMk id="256" creationId="{EEBE95E9-35B9-B24C-8D27-ABD77C4B7B3F}"/>
          </ac:spMkLst>
        </pc:spChg>
        <pc:spChg chg="add">
          <ac:chgData name="増本 雄斗" userId="c33bc751-cd93-45c0-ad15-94131cb6fb34" providerId="ADAL" clId="{257A5524-15F4-3548-A109-91A88C839CE5}" dt="2019-12-26T16:22:18.439" v="15600"/>
          <ac:spMkLst>
            <pc:docMk/>
            <pc:sldMk cId="1040336839" sldId="312"/>
            <ac:spMk id="258" creationId="{FC56A3FA-5AF7-494B-BA33-0947C57AA002}"/>
          </ac:spMkLst>
        </pc:spChg>
        <pc:spChg chg="add">
          <ac:chgData name="増本 雄斗" userId="c33bc751-cd93-45c0-ad15-94131cb6fb34" providerId="ADAL" clId="{257A5524-15F4-3548-A109-91A88C839CE5}" dt="2019-12-26T16:22:18.439" v="15600"/>
          <ac:spMkLst>
            <pc:docMk/>
            <pc:sldMk cId="1040336839" sldId="312"/>
            <ac:spMk id="259" creationId="{7FEE776D-54E0-364E-AF63-9D27FBEAC0F7}"/>
          </ac:spMkLst>
        </pc:spChg>
        <pc:spChg chg="add">
          <ac:chgData name="増本 雄斗" userId="c33bc751-cd93-45c0-ad15-94131cb6fb34" providerId="ADAL" clId="{257A5524-15F4-3548-A109-91A88C839CE5}" dt="2019-12-26T16:22:18.439" v="15600"/>
          <ac:spMkLst>
            <pc:docMk/>
            <pc:sldMk cId="1040336839" sldId="312"/>
            <ac:spMk id="260" creationId="{08D517A2-01E7-4B4A-8C71-9B3FD1344E2D}"/>
          </ac:spMkLst>
        </pc:spChg>
        <pc:spChg chg="add">
          <ac:chgData name="増本 雄斗" userId="c33bc751-cd93-45c0-ad15-94131cb6fb34" providerId="ADAL" clId="{257A5524-15F4-3548-A109-91A88C839CE5}" dt="2019-12-26T16:22:18.439" v="15600"/>
          <ac:spMkLst>
            <pc:docMk/>
            <pc:sldMk cId="1040336839" sldId="312"/>
            <ac:spMk id="261" creationId="{65D4BF98-FCAF-BF4E-8CF4-4E00407EABE3}"/>
          </ac:spMkLst>
        </pc:spChg>
        <pc:spChg chg="add">
          <ac:chgData name="増本 雄斗" userId="c33bc751-cd93-45c0-ad15-94131cb6fb34" providerId="ADAL" clId="{257A5524-15F4-3548-A109-91A88C839CE5}" dt="2019-12-26T16:22:18.439" v="15600"/>
          <ac:spMkLst>
            <pc:docMk/>
            <pc:sldMk cId="1040336839" sldId="312"/>
            <ac:spMk id="267" creationId="{D139D1E4-36F2-834C-9F1C-CA43D7F22E31}"/>
          </ac:spMkLst>
        </pc:spChg>
        <pc:spChg chg="add">
          <ac:chgData name="増本 雄斗" userId="c33bc751-cd93-45c0-ad15-94131cb6fb34" providerId="ADAL" clId="{257A5524-15F4-3548-A109-91A88C839CE5}" dt="2019-12-26T16:22:18.439" v="15600"/>
          <ac:spMkLst>
            <pc:docMk/>
            <pc:sldMk cId="1040336839" sldId="312"/>
            <ac:spMk id="268" creationId="{D3009C0B-6621-804D-A810-AD88D6F85526}"/>
          </ac:spMkLst>
        </pc:spChg>
        <pc:spChg chg="add">
          <ac:chgData name="増本 雄斗" userId="c33bc751-cd93-45c0-ad15-94131cb6fb34" providerId="ADAL" clId="{257A5524-15F4-3548-A109-91A88C839CE5}" dt="2019-12-26T16:22:18.439" v="15600"/>
          <ac:spMkLst>
            <pc:docMk/>
            <pc:sldMk cId="1040336839" sldId="312"/>
            <ac:spMk id="271" creationId="{715A66EA-59F2-224A-A7AC-C5D325CC8B90}"/>
          </ac:spMkLst>
        </pc:spChg>
        <pc:spChg chg="add">
          <ac:chgData name="増本 雄斗" userId="c33bc751-cd93-45c0-ad15-94131cb6fb34" providerId="ADAL" clId="{257A5524-15F4-3548-A109-91A88C839CE5}" dt="2019-12-26T16:22:18.439" v="15600"/>
          <ac:spMkLst>
            <pc:docMk/>
            <pc:sldMk cId="1040336839" sldId="312"/>
            <ac:spMk id="274" creationId="{A45C540C-52E8-3447-B4F2-22F4694C3115}"/>
          </ac:spMkLst>
        </pc:spChg>
        <pc:spChg chg="add">
          <ac:chgData name="増本 雄斗" userId="c33bc751-cd93-45c0-ad15-94131cb6fb34" providerId="ADAL" clId="{257A5524-15F4-3548-A109-91A88C839CE5}" dt="2019-12-26T16:22:18.439" v="15600"/>
          <ac:spMkLst>
            <pc:docMk/>
            <pc:sldMk cId="1040336839" sldId="312"/>
            <ac:spMk id="280" creationId="{D7C3A06B-7539-4142-92C0-2CDB24ED4986}"/>
          </ac:spMkLst>
        </pc:spChg>
        <pc:spChg chg="add">
          <ac:chgData name="増本 雄斗" userId="c33bc751-cd93-45c0-ad15-94131cb6fb34" providerId="ADAL" clId="{257A5524-15F4-3548-A109-91A88C839CE5}" dt="2019-12-26T16:22:18.439" v="15600"/>
          <ac:spMkLst>
            <pc:docMk/>
            <pc:sldMk cId="1040336839" sldId="312"/>
            <ac:spMk id="281" creationId="{8D21060D-341D-1645-B3A8-4DB23485B75D}"/>
          </ac:spMkLst>
        </pc:spChg>
        <pc:spChg chg="add">
          <ac:chgData name="増本 雄斗" userId="c33bc751-cd93-45c0-ad15-94131cb6fb34" providerId="ADAL" clId="{257A5524-15F4-3548-A109-91A88C839CE5}" dt="2019-12-26T16:22:18.439" v="15600"/>
          <ac:spMkLst>
            <pc:docMk/>
            <pc:sldMk cId="1040336839" sldId="312"/>
            <ac:spMk id="282" creationId="{0A0EC22F-E0ED-9243-9564-AF64A8F53B2C}"/>
          </ac:spMkLst>
        </pc:spChg>
        <pc:spChg chg="add">
          <ac:chgData name="増本 雄斗" userId="c33bc751-cd93-45c0-ad15-94131cb6fb34" providerId="ADAL" clId="{257A5524-15F4-3548-A109-91A88C839CE5}" dt="2019-12-26T16:22:18.439" v="15600"/>
          <ac:spMkLst>
            <pc:docMk/>
            <pc:sldMk cId="1040336839" sldId="312"/>
            <ac:spMk id="283" creationId="{3F1C5300-2DE2-B846-9FE5-41DCF87FAD24}"/>
          </ac:spMkLst>
        </pc:spChg>
        <pc:spChg chg="add">
          <ac:chgData name="増本 雄斗" userId="c33bc751-cd93-45c0-ad15-94131cb6fb34" providerId="ADAL" clId="{257A5524-15F4-3548-A109-91A88C839CE5}" dt="2019-12-26T16:22:18.439" v="15600"/>
          <ac:spMkLst>
            <pc:docMk/>
            <pc:sldMk cId="1040336839" sldId="312"/>
            <ac:spMk id="284" creationId="{BD30F6B1-0482-614A-A5D6-5D4E79A70191}"/>
          </ac:spMkLst>
        </pc:spChg>
        <pc:spChg chg="add">
          <ac:chgData name="増本 雄斗" userId="c33bc751-cd93-45c0-ad15-94131cb6fb34" providerId="ADAL" clId="{257A5524-15F4-3548-A109-91A88C839CE5}" dt="2019-12-26T16:22:18.439" v="15600"/>
          <ac:spMkLst>
            <pc:docMk/>
            <pc:sldMk cId="1040336839" sldId="312"/>
            <ac:spMk id="285" creationId="{80EC24D7-1495-3449-8376-DD319C4FFB65}"/>
          </ac:spMkLst>
        </pc:spChg>
        <pc:spChg chg="add">
          <ac:chgData name="増本 雄斗" userId="c33bc751-cd93-45c0-ad15-94131cb6fb34" providerId="ADAL" clId="{257A5524-15F4-3548-A109-91A88C839CE5}" dt="2019-12-26T16:22:18.439" v="15600"/>
          <ac:spMkLst>
            <pc:docMk/>
            <pc:sldMk cId="1040336839" sldId="312"/>
            <ac:spMk id="287" creationId="{14005668-42AF-B243-A8C8-C441BC64571C}"/>
          </ac:spMkLst>
        </pc:spChg>
        <pc:spChg chg="add">
          <ac:chgData name="増本 雄斗" userId="c33bc751-cd93-45c0-ad15-94131cb6fb34" providerId="ADAL" clId="{257A5524-15F4-3548-A109-91A88C839CE5}" dt="2019-12-26T16:22:18.439" v="15600"/>
          <ac:spMkLst>
            <pc:docMk/>
            <pc:sldMk cId="1040336839" sldId="312"/>
            <ac:spMk id="288" creationId="{805014EB-80E6-9B49-904C-2053DA412194}"/>
          </ac:spMkLst>
        </pc:spChg>
        <pc:spChg chg="add">
          <ac:chgData name="増本 雄斗" userId="c33bc751-cd93-45c0-ad15-94131cb6fb34" providerId="ADAL" clId="{257A5524-15F4-3548-A109-91A88C839CE5}" dt="2019-12-26T16:22:18.439" v="15600"/>
          <ac:spMkLst>
            <pc:docMk/>
            <pc:sldMk cId="1040336839" sldId="312"/>
            <ac:spMk id="291" creationId="{88106A61-532F-DE4F-8CDB-5861C464DE43}"/>
          </ac:spMkLst>
        </pc:spChg>
        <pc:spChg chg="add">
          <ac:chgData name="増本 雄斗" userId="c33bc751-cd93-45c0-ad15-94131cb6fb34" providerId="ADAL" clId="{257A5524-15F4-3548-A109-91A88C839CE5}" dt="2019-12-26T16:22:18.439" v="15600"/>
          <ac:spMkLst>
            <pc:docMk/>
            <pc:sldMk cId="1040336839" sldId="312"/>
            <ac:spMk id="292" creationId="{41D0DAF8-7432-F44A-878D-3A29687853C2}"/>
          </ac:spMkLst>
        </pc:spChg>
        <pc:spChg chg="add">
          <ac:chgData name="増本 雄斗" userId="c33bc751-cd93-45c0-ad15-94131cb6fb34" providerId="ADAL" clId="{257A5524-15F4-3548-A109-91A88C839CE5}" dt="2019-12-26T16:22:18.439" v="15600"/>
          <ac:spMkLst>
            <pc:docMk/>
            <pc:sldMk cId="1040336839" sldId="312"/>
            <ac:spMk id="293" creationId="{9CE7A288-00E0-F342-BA0E-355E5C08FAEB}"/>
          </ac:spMkLst>
        </pc:spChg>
        <pc:spChg chg="add">
          <ac:chgData name="増本 雄斗" userId="c33bc751-cd93-45c0-ad15-94131cb6fb34" providerId="ADAL" clId="{257A5524-15F4-3548-A109-91A88C839CE5}" dt="2019-12-26T16:22:18.439" v="15600"/>
          <ac:spMkLst>
            <pc:docMk/>
            <pc:sldMk cId="1040336839" sldId="312"/>
            <ac:spMk id="294" creationId="{38CC37B5-48D6-1948-9ADB-7C3FFFFBD0A6}"/>
          </ac:spMkLst>
        </pc:spChg>
        <pc:spChg chg="add">
          <ac:chgData name="増本 雄斗" userId="c33bc751-cd93-45c0-ad15-94131cb6fb34" providerId="ADAL" clId="{257A5524-15F4-3548-A109-91A88C839CE5}" dt="2019-12-26T16:22:18.439" v="15600"/>
          <ac:spMkLst>
            <pc:docMk/>
            <pc:sldMk cId="1040336839" sldId="312"/>
            <ac:spMk id="297" creationId="{8F1FB166-346E-4D43-9CB4-F3A2C80121E6}"/>
          </ac:spMkLst>
        </pc:spChg>
        <pc:spChg chg="add">
          <ac:chgData name="増本 雄斗" userId="c33bc751-cd93-45c0-ad15-94131cb6fb34" providerId="ADAL" clId="{257A5524-15F4-3548-A109-91A88C839CE5}" dt="2019-12-26T16:22:18.439" v="15600"/>
          <ac:spMkLst>
            <pc:docMk/>
            <pc:sldMk cId="1040336839" sldId="312"/>
            <ac:spMk id="298" creationId="{D70A301F-5512-B14E-8EFD-8C81708809CA}"/>
          </ac:spMkLst>
        </pc:spChg>
        <pc:spChg chg="add">
          <ac:chgData name="増本 雄斗" userId="c33bc751-cd93-45c0-ad15-94131cb6fb34" providerId="ADAL" clId="{257A5524-15F4-3548-A109-91A88C839CE5}" dt="2019-12-26T16:22:18.439" v="15600"/>
          <ac:spMkLst>
            <pc:docMk/>
            <pc:sldMk cId="1040336839" sldId="312"/>
            <ac:spMk id="299" creationId="{03CE32A8-9FD2-6845-8FA6-11A52D187CDD}"/>
          </ac:spMkLst>
        </pc:spChg>
        <pc:spChg chg="add">
          <ac:chgData name="増本 雄斗" userId="c33bc751-cd93-45c0-ad15-94131cb6fb34" providerId="ADAL" clId="{257A5524-15F4-3548-A109-91A88C839CE5}" dt="2019-12-26T16:22:18.439" v="15600"/>
          <ac:spMkLst>
            <pc:docMk/>
            <pc:sldMk cId="1040336839" sldId="312"/>
            <ac:spMk id="300" creationId="{69BF2B0B-271E-2346-9D90-235DD4476B91}"/>
          </ac:spMkLst>
        </pc:spChg>
        <pc:spChg chg="add">
          <ac:chgData name="増本 雄斗" userId="c33bc751-cd93-45c0-ad15-94131cb6fb34" providerId="ADAL" clId="{257A5524-15F4-3548-A109-91A88C839CE5}" dt="2019-12-26T16:22:18.439" v="15600"/>
          <ac:spMkLst>
            <pc:docMk/>
            <pc:sldMk cId="1040336839" sldId="312"/>
            <ac:spMk id="301" creationId="{81259978-00C5-B24C-825B-DEECBDD2584F}"/>
          </ac:spMkLst>
        </pc:spChg>
        <pc:spChg chg="add">
          <ac:chgData name="増本 雄斗" userId="c33bc751-cd93-45c0-ad15-94131cb6fb34" providerId="ADAL" clId="{257A5524-15F4-3548-A109-91A88C839CE5}" dt="2019-12-26T16:22:18.439" v="15600"/>
          <ac:spMkLst>
            <pc:docMk/>
            <pc:sldMk cId="1040336839" sldId="312"/>
            <ac:spMk id="302" creationId="{A9DCDE75-C4BB-EE4C-A345-A330E223B319}"/>
          </ac:spMkLst>
        </pc:spChg>
        <pc:spChg chg="add">
          <ac:chgData name="増本 雄斗" userId="c33bc751-cd93-45c0-ad15-94131cb6fb34" providerId="ADAL" clId="{257A5524-15F4-3548-A109-91A88C839CE5}" dt="2019-12-26T16:22:18.439" v="15600"/>
          <ac:spMkLst>
            <pc:docMk/>
            <pc:sldMk cId="1040336839" sldId="312"/>
            <ac:spMk id="303" creationId="{90380470-E0A7-FD41-B258-507D14227282}"/>
          </ac:spMkLst>
        </pc:spChg>
        <pc:spChg chg="add">
          <ac:chgData name="増本 雄斗" userId="c33bc751-cd93-45c0-ad15-94131cb6fb34" providerId="ADAL" clId="{257A5524-15F4-3548-A109-91A88C839CE5}" dt="2019-12-26T16:22:18.439" v="15600"/>
          <ac:spMkLst>
            <pc:docMk/>
            <pc:sldMk cId="1040336839" sldId="312"/>
            <ac:spMk id="304" creationId="{B48A010D-8DF7-8444-B16C-651D7AA1E83D}"/>
          </ac:spMkLst>
        </pc:spChg>
        <pc:spChg chg="add">
          <ac:chgData name="増本 雄斗" userId="c33bc751-cd93-45c0-ad15-94131cb6fb34" providerId="ADAL" clId="{257A5524-15F4-3548-A109-91A88C839CE5}" dt="2019-12-26T16:22:18.439" v="15600"/>
          <ac:spMkLst>
            <pc:docMk/>
            <pc:sldMk cId="1040336839" sldId="312"/>
            <ac:spMk id="305" creationId="{C8B63AC7-79BD-3A49-BE9F-0AF7347584FF}"/>
          </ac:spMkLst>
        </pc:spChg>
        <pc:spChg chg="add">
          <ac:chgData name="増本 雄斗" userId="c33bc751-cd93-45c0-ad15-94131cb6fb34" providerId="ADAL" clId="{257A5524-15F4-3548-A109-91A88C839CE5}" dt="2019-12-26T16:22:18.439" v="15600"/>
          <ac:spMkLst>
            <pc:docMk/>
            <pc:sldMk cId="1040336839" sldId="312"/>
            <ac:spMk id="306" creationId="{D5F2868D-DE32-A644-8B22-E94CC3996650}"/>
          </ac:spMkLst>
        </pc:spChg>
        <pc:spChg chg="add">
          <ac:chgData name="増本 雄斗" userId="c33bc751-cd93-45c0-ad15-94131cb6fb34" providerId="ADAL" clId="{257A5524-15F4-3548-A109-91A88C839CE5}" dt="2019-12-26T16:22:18.439" v="15600"/>
          <ac:spMkLst>
            <pc:docMk/>
            <pc:sldMk cId="1040336839" sldId="312"/>
            <ac:spMk id="307" creationId="{1B71A867-D665-C840-8F96-1D941703AD66}"/>
          </ac:spMkLst>
        </pc:spChg>
        <pc:spChg chg="add">
          <ac:chgData name="増本 雄斗" userId="c33bc751-cd93-45c0-ad15-94131cb6fb34" providerId="ADAL" clId="{257A5524-15F4-3548-A109-91A88C839CE5}" dt="2019-12-26T16:22:18.439" v="15600"/>
          <ac:spMkLst>
            <pc:docMk/>
            <pc:sldMk cId="1040336839" sldId="312"/>
            <ac:spMk id="308" creationId="{4628F40E-44C9-244B-820B-2CE7A4B65D9E}"/>
          </ac:spMkLst>
        </pc:spChg>
        <pc:spChg chg="add">
          <ac:chgData name="増本 雄斗" userId="c33bc751-cd93-45c0-ad15-94131cb6fb34" providerId="ADAL" clId="{257A5524-15F4-3548-A109-91A88C839CE5}" dt="2019-12-26T16:22:18.439" v="15600"/>
          <ac:spMkLst>
            <pc:docMk/>
            <pc:sldMk cId="1040336839" sldId="312"/>
            <ac:spMk id="309" creationId="{4D22DDB4-225D-EB43-ABA8-91F7F3C614D2}"/>
          </ac:spMkLst>
        </pc:spChg>
        <pc:spChg chg="add">
          <ac:chgData name="増本 雄斗" userId="c33bc751-cd93-45c0-ad15-94131cb6fb34" providerId="ADAL" clId="{257A5524-15F4-3548-A109-91A88C839CE5}" dt="2019-12-26T16:22:18.439" v="15600"/>
          <ac:spMkLst>
            <pc:docMk/>
            <pc:sldMk cId="1040336839" sldId="312"/>
            <ac:spMk id="310" creationId="{E93FE60E-0108-DB4F-BC36-90DCA8C00A5F}"/>
          </ac:spMkLst>
        </pc:spChg>
        <pc:spChg chg="add">
          <ac:chgData name="増本 雄斗" userId="c33bc751-cd93-45c0-ad15-94131cb6fb34" providerId="ADAL" clId="{257A5524-15F4-3548-A109-91A88C839CE5}" dt="2019-12-26T16:22:18.439" v="15600"/>
          <ac:spMkLst>
            <pc:docMk/>
            <pc:sldMk cId="1040336839" sldId="312"/>
            <ac:spMk id="311" creationId="{7E579E7A-8B16-8147-B8F4-0141157DEB10}"/>
          </ac:spMkLst>
        </pc:spChg>
        <pc:spChg chg="add">
          <ac:chgData name="増本 雄斗" userId="c33bc751-cd93-45c0-ad15-94131cb6fb34" providerId="ADAL" clId="{257A5524-15F4-3548-A109-91A88C839CE5}" dt="2019-12-26T16:22:18.439" v="15600"/>
          <ac:spMkLst>
            <pc:docMk/>
            <pc:sldMk cId="1040336839" sldId="312"/>
            <ac:spMk id="312" creationId="{29BE5660-E2B6-B046-89AD-F8BE15357A9A}"/>
          </ac:spMkLst>
        </pc:spChg>
        <pc:spChg chg="add">
          <ac:chgData name="増本 雄斗" userId="c33bc751-cd93-45c0-ad15-94131cb6fb34" providerId="ADAL" clId="{257A5524-15F4-3548-A109-91A88C839CE5}" dt="2019-12-26T16:22:18.439" v="15600"/>
          <ac:spMkLst>
            <pc:docMk/>
            <pc:sldMk cId="1040336839" sldId="312"/>
            <ac:spMk id="313" creationId="{B04B33CE-F4E2-4844-A64A-39AA744AA2EE}"/>
          </ac:spMkLst>
        </pc:spChg>
        <pc:spChg chg="add">
          <ac:chgData name="増本 雄斗" userId="c33bc751-cd93-45c0-ad15-94131cb6fb34" providerId="ADAL" clId="{257A5524-15F4-3548-A109-91A88C839CE5}" dt="2019-12-26T16:22:18.439" v="15600"/>
          <ac:spMkLst>
            <pc:docMk/>
            <pc:sldMk cId="1040336839" sldId="312"/>
            <ac:spMk id="314" creationId="{820191CB-9A3F-F84F-AFA0-369DEA545A50}"/>
          </ac:spMkLst>
        </pc:spChg>
        <pc:spChg chg="add">
          <ac:chgData name="増本 雄斗" userId="c33bc751-cd93-45c0-ad15-94131cb6fb34" providerId="ADAL" clId="{257A5524-15F4-3548-A109-91A88C839CE5}" dt="2019-12-26T16:22:18.439" v="15600"/>
          <ac:spMkLst>
            <pc:docMk/>
            <pc:sldMk cId="1040336839" sldId="312"/>
            <ac:spMk id="315" creationId="{1F5CDEB0-3D79-7A43-9FEA-E941256C56D2}"/>
          </ac:spMkLst>
        </pc:spChg>
        <pc:spChg chg="add">
          <ac:chgData name="増本 雄斗" userId="c33bc751-cd93-45c0-ad15-94131cb6fb34" providerId="ADAL" clId="{257A5524-15F4-3548-A109-91A88C839CE5}" dt="2019-12-26T16:22:18.439" v="15600"/>
          <ac:spMkLst>
            <pc:docMk/>
            <pc:sldMk cId="1040336839" sldId="312"/>
            <ac:spMk id="316" creationId="{6FA53240-8FCB-A146-90F2-124E5E12DDDC}"/>
          </ac:spMkLst>
        </pc:spChg>
        <pc:spChg chg="add">
          <ac:chgData name="増本 雄斗" userId="c33bc751-cd93-45c0-ad15-94131cb6fb34" providerId="ADAL" clId="{257A5524-15F4-3548-A109-91A88C839CE5}" dt="2019-12-26T16:22:18.439" v="15600"/>
          <ac:spMkLst>
            <pc:docMk/>
            <pc:sldMk cId="1040336839" sldId="312"/>
            <ac:spMk id="317" creationId="{E25C03D1-CA7C-DB43-ABE8-2429129DB034}"/>
          </ac:spMkLst>
        </pc:spChg>
        <pc:spChg chg="add">
          <ac:chgData name="増本 雄斗" userId="c33bc751-cd93-45c0-ad15-94131cb6fb34" providerId="ADAL" clId="{257A5524-15F4-3548-A109-91A88C839CE5}" dt="2019-12-26T16:22:18.439" v="15600"/>
          <ac:spMkLst>
            <pc:docMk/>
            <pc:sldMk cId="1040336839" sldId="312"/>
            <ac:spMk id="318" creationId="{5727D338-CFEA-4744-BC72-28C03D41A376}"/>
          </ac:spMkLst>
        </pc:spChg>
        <pc:spChg chg="add">
          <ac:chgData name="増本 雄斗" userId="c33bc751-cd93-45c0-ad15-94131cb6fb34" providerId="ADAL" clId="{257A5524-15F4-3548-A109-91A88C839CE5}" dt="2019-12-26T16:22:18.439" v="15600"/>
          <ac:spMkLst>
            <pc:docMk/>
            <pc:sldMk cId="1040336839" sldId="312"/>
            <ac:spMk id="319" creationId="{1EA9E649-CB81-B542-A4A7-C7620E9960EE}"/>
          </ac:spMkLst>
        </pc:spChg>
        <pc:spChg chg="add">
          <ac:chgData name="増本 雄斗" userId="c33bc751-cd93-45c0-ad15-94131cb6fb34" providerId="ADAL" clId="{257A5524-15F4-3548-A109-91A88C839CE5}" dt="2019-12-26T16:22:18.439" v="15600"/>
          <ac:spMkLst>
            <pc:docMk/>
            <pc:sldMk cId="1040336839" sldId="312"/>
            <ac:spMk id="320" creationId="{35F291E5-4605-A84A-B8D1-AC4168777D86}"/>
          </ac:spMkLst>
        </pc:spChg>
        <pc:spChg chg="add">
          <ac:chgData name="増本 雄斗" userId="c33bc751-cd93-45c0-ad15-94131cb6fb34" providerId="ADAL" clId="{257A5524-15F4-3548-A109-91A88C839CE5}" dt="2019-12-26T16:22:18.439" v="15600"/>
          <ac:spMkLst>
            <pc:docMk/>
            <pc:sldMk cId="1040336839" sldId="312"/>
            <ac:spMk id="321" creationId="{0EB43731-5084-514D-A08F-CE84F33F81AE}"/>
          </ac:spMkLst>
        </pc:spChg>
        <pc:spChg chg="add">
          <ac:chgData name="増本 雄斗" userId="c33bc751-cd93-45c0-ad15-94131cb6fb34" providerId="ADAL" clId="{257A5524-15F4-3548-A109-91A88C839CE5}" dt="2019-12-26T16:22:18.439" v="15600"/>
          <ac:spMkLst>
            <pc:docMk/>
            <pc:sldMk cId="1040336839" sldId="312"/>
            <ac:spMk id="322" creationId="{B6D3D5F0-1993-764A-B2CA-4B1F2AE3489D}"/>
          </ac:spMkLst>
        </pc:spChg>
        <pc:spChg chg="add">
          <ac:chgData name="増本 雄斗" userId="c33bc751-cd93-45c0-ad15-94131cb6fb34" providerId="ADAL" clId="{257A5524-15F4-3548-A109-91A88C839CE5}" dt="2019-12-26T16:22:18.439" v="15600"/>
          <ac:spMkLst>
            <pc:docMk/>
            <pc:sldMk cId="1040336839" sldId="312"/>
            <ac:spMk id="323" creationId="{32F779E3-B7F9-2641-8D87-F5366F1553F2}"/>
          </ac:spMkLst>
        </pc:spChg>
        <pc:spChg chg="add">
          <ac:chgData name="増本 雄斗" userId="c33bc751-cd93-45c0-ad15-94131cb6fb34" providerId="ADAL" clId="{257A5524-15F4-3548-A109-91A88C839CE5}" dt="2019-12-26T16:22:18.439" v="15600"/>
          <ac:spMkLst>
            <pc:docMk/>
            <pc:sldMk cId="1040336839" sldId="312"/>
            <ac:spMk id="324" creationId="{D297A5D8-A954-7347-8ADE-496A1413038D}"/>
          </ac:spMkLst>
        </pc:spChg>
        <pc:spChg chg="add">
          <ac:chgData name="増本 雄斗" userId="c33bc751-cd93-45c0-ad15-94131cb6fb34" providerId="ADAL" clId="{257A5524-15F4-3548-A109-91A88C839CE5}" dt="2019-12-26T16:22:18.439" v="15600"/>
          <ac:spMkLst>
            <pc:docMk/>
            <pc:sldMk cId="1040336839" sldId="312"/>
            <ac:spMk id="325" creationId="{EFED54F5-117B-CA41-8DA6-BBCECCAC237F}"/>
          </ac:spMkLst>
        </pc:spChg>
        <pc:spChg chg="add">
          <ac:chgData name="増本 雄斗" userId="c33bc751-cd93-45c0-ad15-94131cb6fb34" providerId="ADAL" clId="{257A5524-15F4-3548-A109-91A88C839CE5}" dt="2019-12-26T16:22:18.439" v="15600"/>
          <ac:spMkLst>
            <pc:docMk/>
            <pc:sldMk cId="1040336839" sldId="312"/>
            <ac:spMk id="326" creationId="{D1B2F024-3317-644E-9485-74687B313F1B}"/>
          </ac:spMkLst>
        </pc:spChg>
        <pc:spChg chg="add">
          <ac:chgData name="増本 雄斗" userId="c33bc751-cd93-45c0-ad15-94131cb6fb34" providerId="ADAL" clId="{257A5524-15F4-3548-A109-91A88C839CE5}" dt="2019-12-26T16:22:18.439" v="15600"/>
          <ac:spMkLst>
            <pc:docMk/>
            <pc:sldMk cId="1040336839" sldId="312"/>
            <ac:spMk id="327" creationId="{083AB6DC-7CA4-6542-B98A-539C2DA14A5D}"/>
          </ac:spMkLst>
        </pc:spChg>
        <pc:spChg chg="add">
          <ac:chgData name="増本 雄斗" userId="c33bc751-cd93-45c0-ad15-94131cb6fb34" providerId="ADAL" clId="{257A5524-15F4-3548-A109-91A88C839CE5}" dt="2019-12-26T16:22:18.439" v="15600"/>
          <ac:spMkLst>
            <pc:docMk/>
            <pc:sldMk cId="1040336839" sldId="312"/>
            <ac:spMk id="328" creationId="{8AB95E31-ACA5-F142-8EF6-46CB31C8E649}"/>
          </ac:spMkLst>
        </pc:spChg>
        <pc:spChg chg="add">
          <ac:chgData name="増本 雄斗" userId="c33bc751-cd93-45c0-ad15-94131cb6fb34" providerId="ADAL" clId="{257A5524-15F4-3548-A109-91A88C839CE5}" dt="2019-12-26T16:22:18.439" v="15600"/>
          <ac:spMkLst>
            <pc:docMk/>
            <pc:sldMk cId="1040336839" sldId="312"/>
            <ac:spMk id="329" creationId="{00C763D6-045A-4346-AF83-051A4BE2B7C9}"/>
          </ac:spMkLst>
        </pc:spChg>
        <pc:spChg chg="add">
          <ac:chgData name="増本 雄斗" userId="c33bc751-cd93-45c0-ad15-94131cb6fb34" providerId="ADAL" clId="{257A5524-15F4-3548-A109-91A88C839CE5}" dt="2019-12-26T16:22:18.439" v="15600"/>
          <ac:spMkLst>
            <pc:docMk/>
            <pc:sldMk cId="1040336839" sldId="312"/>
            <ac:spMk id="330" creationId="{AD3ECC5B-DE6F-774C-B471-B2498A36DAF2}"/>
          </ac:spMkLst>
        </pc:spChg>
        <pc:spChg chg="add">
          <ac:chgData name="増本 雄斗" userId="c33bc751-cd93-45c0-ad15-94131cb6fb34" providerId="ADAL" clId="{257A5524-15F4-3548-A109-91A88C839CE5}" dt="2019-12-26T16:22:18.439" v="15600"/>
          <ac:spMkLst>
            <pc:docMk/>
            <pc:sldMk cId="1040336839" sldId="312"/>
            <ac:spMk id="331" creationId="{0B595B4B-0651-9644-B001-8AC8E2B1C2C3}"/>
          </ac:spMkLst>
        </pc:spChg>
        <pc:spChg chg="add">
          <ac:chgData name="増本 雄斗" userId="c33bc751-cd93-45c0-ad15-94131cb6fb34" providerId="ADAL" clId="{257A5524-15F4-3548-A109-91A88C839CE5}" dt="2019-12-26T16:22:18.439" v="15600"/>
          <ac:spMkLst>
            <pc:docMk/>
            <pc:sldMk cId="1040336839" sldId="312"/>
            <ac:spMk id="333" creationId="{7C49EA74-A2B9-104E-B974-EF559BA9FE43}"/>
          </ac:spMkLst>
        </pc:spChg>
        <pc:spChg chg="add">
          <ac:chgData name="増本 雄斗" userId="c33bc751-cd93-45c0-ad15-94131cb6fb34" providerId="ADAL" clId="{257A5524-15F4-3548-A109-91A88C839CE5}" dt="2019-12-26T16:22:18.439" v="15600"/>
          <ac:spMkLst>
            <pc:docMk/>
            <pc:sldMk cId="1040336839" sldId="312"/>
            <ac:spMk id="334" creationId="{D13C4F20-67AC-3543-8860-0B5DB8E21BA4}"/>
          </ac:spMkLst>
        </pc:spChg>
        <pc:spChg chg="add">
          <ac:chgData name="増本 雄斗" userId="c33bc751-cd93-45c0-ad15-94131cb6fb34" providerId="ADAL" clId="{257A5524-15F4-3548-A109-91A88C839CE5}" dt="2019-12-26T16:22:18.439" v="15600"/>
          <ac:spMkLst>
            <pc:docMk/>
            <pc:sldMk cId="1040336839" sldId="312"/>
            <ac:spMk id="335" creationId="{6829D835-CCA6-AE4F-9B22-7BF875601891}"/>
          </ac:spMkLst>
        </pc:spChg>
        <pc:spChg chg="add">
          <ac:chgData name="増本 雄斗" userId="c33bc751-cd93-45c0-ad15-94131cb6fb34" providerId="ADAL" clId="{257A5524-15F4-3548-A109-91A88C839CE5}" dt="2019-12-26T16:23:04.171" v="15603"/>
          <ac:spMkLst>
            <pc:docMk/>
            <pc:sldMk cId="1040336839" sldId="312"/>
            <ac:spMk id="337" creationId="{0DCDD282-CBC6-DF4F-94CB-A9F36D822382}"/>
          </ac:spMkLst>
        </pc:spChg>
        <pc:spChg chg="add">
          <ac:chgData name="増本 雄斗" userId="c33bc751-cd93-45c0-ad15-94131cb6fb34" providerId="ADAL" clId="{257A5524-15F4-3548-A109-91A88C839CE5}" dt="2019-12-26T16:23:04.171" v="15603"/>
          <ac:spMkLst>
            <pc:docMk/>
            <pc:sldMk cId="1040336839" sldId="312"/>
            <ac:spMk id="339" creationId="{AA62AD53-B2C7-0043-A114-E0247198C5B9}"/>
          </ac:spMkLst>
        </pc:spChg>
        <pc:spChg chg="add">
          <ac:chgData name="増本 雄斗" userId="c33bc751-cd93-45c0-ad15-94131cb6fb34" providerId="ADAL" clId="{257A5524-15F4-3548-A109-91A88C839CE5}" dt="2019-12-26T16:23:04.171" v="15603"/>
          <ac:spMkLst>
            <pc:docMk/>
            <pc:sldMk cId="1040336839" sldId="312"/>
            <ac:spMk id="340" creationId="{69410DAC-EDBA-0F46-8106-CBB993892DD6}"/>
          </ac:spMkLst>
        </pc:spChg>
        <pc:spChg chg="add">
          <ac:chgData name="増本 雄斗" userId="c33bc751-cd93-45c0-ad15-94131cb6fb34" providerId="ADAL" clId="{257A5524-15F4-3548-A109-91A88C839CE5}" dt="2019-12-26T16:23:04.171" v="15603"/>
          <ac:spMkLst>
            <pc:docMk/>
            <pc:sldMk cId="1040336839" sldId="312"/>
            <ac:spMk id="341" creationId="{798C46F8-835A-0A49-A3A8-A7206E03979E}"/>
          </ac:spMkLst>
        </pc:spChg>
        <pc:spChg chg="add">
          <ac:chgData name="増本 雄斗" userId="c33bc751-cd93-45c0-ad15-94131cb6fb34" providerId="ADAL" clId="{257A5524-15F4-3548-A109-91A88C839CE5}" dt="2019-12-26T16:23:04.171" v="15603"/>
          <ac:spMkLst>
            <pc:docMk/>
            <pc:sldMk cId="1040336839" sldId="312"/>
            <ac:spMk id="342" creationId="{1F7460FA-D532-C146-8A82-BE6E17A22FC1}"/>
          </ac:spMkLst>
        </pc:spChg>
        <pc:spChg chg="add">
          <ac:chgData name="増本 雄斗" userId="c33bc751-cd93-45c0-ad15-94131cb6fb34" providerId="ADAL" clId="{257A5524-15F4-3548-A109-91A88C839CE5}" dt="2019-12-26T16:23:04.171" v="15603"/>
          <ac:spMkLst>
            <pc:docMk/>
            <pc:sldMk cId="1040336839" sldId="312"/>
            <ac:spMk id="348" creationId="{8B979F91-5AA0-E344-9ACA-C4631B8B65F0}"/>
          </ac:spMkLst>
        </pc:spChg>
        <pc:spChg chg="add">
          <ac:chgData name="増本 雄斗" userId="c33bc751-cd93-45c0-ad15-94131cb6fb34" providerId="ADAL" clId="{257A5524-15F4-3548-A109-91A88C839CE5}" dt="2019-12-26T16:23:04.171" v="15603"/>
          <ac:spMkLst>
            <pc:docMk/>
            <pc:sldMk cId="1040336839" sldId="312"/>
            <ac:spMk id="349" creationId="{9E121BBF-3CB3-DB42-B25C-DAD6D06F2747}"/>
          </ac:spMkLst>
        </pc:spChg>
        <pc:spChg chg="add">
          <ac:chgData name="増本 雄斗" userId="c33bc751-cd93-45c0-ad15-94131cb6fb34" providerId="ADAL" clId="{257A5524-15F4-3548-A109-91A88C839CE5}" dt="2019-12-26T16:23:04.171" v="15603"/>
          <ac:spMkLst>
            <pc:docMk/>
            <pc:sldMk cId="1040336839" sldId="312"/>
            <ac:spMk id="352" creationId="{A72CC3B5-DF6D-D046-ABAB-CFBD5635E21B}"/>
          </ac:spMkLst>
        </pc:spChg>
        <pc:spChg chg="add">
          <ac:chgData name="増本 雄斗" userId="c33bc751-cd93-45c0-ad15-94131cb6fb34" providerId="ADAL" clId="{257A5524-15F4-3548-A109-91A88C839CE5}" dt="2019-12-26T16:23:04.171" v="15603"/>
          <ac:spMkLst>
            <pc:docMk/>
            <pc:sldMk cId="1040336839" sldId="312"/>
            <ac:spMk id="355" creationId="{3F6FA183-718D-A141-A860-F20F94E05CAB}"/>
          </ac:spMkLst>
        </pc:spChg>
        <pc:spChg chg="add">
          <ac:chgData name="増本 雄斗" userId="c33bc751-cd93-45c0-ad15-94131cb6fb34" providerId="ADAL" clId="{257A5524-15F4-3548-A109-91A88C839CE5}" dt="2019-12-26T16:23:04.171" v="15603"/>
          <ac:spMkLst>
            <pc:docMk/>
            <pc:sldMk cId="1040336839" sldId="312"/>
            <ac:spMk id="361" creationId="{C2E96777-72A5-9C4E-ADCB-4A660EF8FA40}"/>
          </ac:spMkLst>
        </pc:spChg>
        <pc:spChg chg="add">
          <ac:chgData name="増本 雄斗" userId="c33bc751-cd93-45c0-ad15-94131cb6fb34" providerId="ADAL" clId="{257A5524-15F4-3548-A109-91A88C839CE5}" dt="2019-12-26T16:23:04.171" v="15603"/>
          <ac:spMkLst>
            <pc:docMk/>
            <pc:sldMk cId="1040336839" sldId="312"/>
            <ac:spMk id="362" creationId="{E9355142-6DAA-E540-ABE7-4389E7CDD6F6}"/>
          </ac:spMkLst>
        </pc:spChg>
        <pc:spChg chg="add">
          <ac:chgData name="増本 雄斗" userId="c33bc751-cd93-45c0-ad15-94131cb6fb34" providerId="ADAL" clId="{257A5524-15F4-3548-A109-91A88C839CE5}" dt="2019-12-26T16:23:04.171" v="15603"/>
          <ac:spMkLst>
            <pc:docMk/>
            <pc:sldMk cId="1040336839" sldId="312"/>
            <ac:spMk id="363" creationId="{D6B7938B-3D81-A342-944E-C20DFCC1BDF4}"/>
          </ac:spMkLst>
        </pc:spChg>
        <pc:spChg chg="add">
          <ac:chgData name="増本 雄斗" userId="c33bc751-cd93-45c0-ad15-94131cb6fb34" providerId="ADAL" clId="{257A5524-15F4-3548-A109-91A88C839CE5}" dt="2019-12-26T16:23:04.171" v="15603"/>
          <ac:spMkLst>
            <pc:docMk/>
            <pc:sldMk cId="1040336839" sldId="312"/>
            <ac:spMk id="364" creationId="{33EFCE74-0367-EE41-BC19-B98E7BEA1B60}"/>
          </ac:spMkLst>
        </pc:spChg>
        <pc:spChg chg="add">
          <ac:chgData name="増本 雄斗" userId="c33bc751-cd93-45c0-ad15-94131cb6fb34" providerId="ADAL" clId="{257A5524-15F4-3548-A109-91A88C839CE5}" dt="2019-12-26T16:23:04.171" v="15603"/>
          <ac:spMkLst>
            <pc:docMk/>
            <pc:sldMk cId="1040336839" sldId="312"/>
            <ac:spMk id="365" creationId="{DDB79C42-D6F8-3F41-9891-424009453D61}"/>
          </ac:spMkLst>
        </pc:spChg>
        <pc:spChg chg="add">
          <ac:chgData name="増本 雄斗" userId="c33bc751-cd93-45c0-ad15-94131cb6fb34" providerId="ADAL" clId="{257A5524-15F4-3548-A109-91A88C839CE5}" dt="2019-12-26T16:23:04.171" v="15603"/>
          <ac:spMkLst>
            <pc:docMk/>
            <pc:sldMk cId="1040336839" sldId="312"/>
            <ac:spMk id="366" creationId="{3D157D60-70F1-EE4A-90AF-4B9F4CB6598C}"/>
          </ac:spMkLst>
        </pc:spChg>
        <pc:spChg chg="add">
          <ac:chgData name="増本 雄斗" userId="c33bc751-cd93-45c0-ad15-94131cb6fb34" providerId="ADAL" clId="{257A5524-15F4-3548-A109-91A88C839CE5}" dt="2019-12-26T16:23:04.171" v="15603"/>
          <ac:spMkLst>
            <pc:docMk/>
            <pc:sldMk cId="1040336839" sldId="312"/>
            <ac:spMk id="368" creationId="{39DA9928-EB97-CD47-BB03-260C752A5CB6}"/>
          </ac:spMkLst>
        </pc:spChg>
        <pc:spChg chg="add">
          <ac:chgData name="増本 雄斗" userId="c33bc751-cd93-45c0-ad15-94131cb6fb34" providerId="ADAL" clId="{257A5524-15F4-3548-A109-91A88C839CE5}" dt="2019-12-26T16:23:04.171" v="15603"/>
          <ac:spMkLst>
            <pc:docMk/>
            <pc:sldMk cId="1040336839" sldId="312"/>
            <ac:spMk id="369" creationId="{DD483BC1-84FF-F74A-83E5-74E98BA29F1B}"/>
          </ac:spMkLst>
        </pc:spChg>
        <pc:spChg chg="add">
          <ac:chgData name="増本 雄斗" userId="c33bc751-cd93-45c0-ad15-94131cb6fb34" providerId="ADAL" clId="{257A5524-15F4-3548-A109-91A88C839CE5}" dt="2019-12-26T16:23:04.171" v="15603"/>
          <ac:spMkLst>
            <pc:docMk/>
            <pc:sldMk cId="1040336839" sldId="312"/>
            <ac:spMk id="372" creationId="{6DCFB2F9-B080-7744-AE05-F957F19733AE}"/>
          </ac:spMkLst>
        </pc:spChg>
        <pc:spChg chg="add">
          <ac:chgData name="増本 雄斗" userId="c33bc751-cd93-45c0-ad15-94131cb6fb34" providerId="ADAL" clId="{257A5524-15F4-3548-A109-91A88C839CE5}" dt="2019-12-26T16:23:04.171" v="15603"/>
          <ac:spMkLst>
            <pc:docMk/>
            <pc:sldMk cId="1040336839" sldId="312"/>
            <ac:spMk id="373" creationId="{F48C314B-F388-F149-BAE6-FCA6E4B75875}"/>
          </ac:spMkLst>
        </pc:spChg>
        <pc:spChg chg="add">
          <ac:chgData name="増本 雄斗" userId="c33bc751-cd93-45c0-ad15-94131cb6fb34" providerId="ADAL" clId="{257A5524-15F4-3548-A109-91A88C839CE5}" dt="2019-12-26T16:23:04.171" v="15603"/>
          <ac:spMkLst>
            <pc:docMk/>
            <pc:sldMk cId="1040336839" sldId="312"/>
            <ac:spMk id="374" creationId="{E7E7973D-1729-2A4A-A3AD-4D67276E7606}"/>
          </ac:spMkLst>
        </pc:spChg>
        <pc:spChg chg="add">
          <ac:chgData name="増本 雄斗" userId="c33bc751-cd93-45c0-ad15-94131cb6fb34" providerId="ADAL" clId="{257A5524-15F4-3548-A109-91A88C839CE5}" dt="2019-12-26T16:23:04.171" v="15603"/>
          <ac:spMkLst>
            <pc:docMk/>
            <pc:sldMk cId="1040336839" sldId="312"/>
            <ac:spMk id="375" creationId="{7F838346-75CF-694B-9171-1783D3E53670}"/>
          </ac:spMkLst>
        </pc:spChg>
        <pc:spChg chg="add">
          <ac:chgData name="増本 雄斗" userId="c33bc751-cd93-45c0-ad15-94131cb6fb34" providerId="ADAL" clId="{257A5524-15F4-3548-A109-91A88C839CE5}" dt="2019-12-26T16:23:04.171" v="15603"/>
          <ac:spMkLst>
            <pc:docMk/>
            <pc:sldMk cId="1040336839" sldId="312"/>
            <ac:spMk id="378" creationId="{96459C80-FB4D-A740-95A0-F4926ED5F1E6}"/>
          </ac:spMkLst>
        </pc:spChg>
        <pc:spChg chg="add">
          <ac:chgData name="増本 雄斗" userId="c33bc751-cd93-45c0-ad15-94131cb6fb34" providerId="ADAL" clId="{257A5524-15F4-3548-A109-91A88C839CE5}" dt="2019-12-26T16:23:04.171" v="15603"/>
          <ac:spMkLst>
            <pc:docMk/>
            <pc:sldMk cId="1040336839" sldId="312"/>
            <ac:spMk id="379" creationId="{6B603FE6-C22F-9E4C-829D-90F380094C1E}"/>
          </ac:spMkLst>
        </pc:spChg>
        <pc:spChg chg="add">
          <ac:chgData name="増本 雄斗" userId="c33bc751-cd93-45c0-ad15-94131cb6fb34" providerId="ADAL" clId="{257A5524-15F4-3548-A109-91A88C839CE5}" dt="2019-12-26T16:23:04.171" v="15603"/>
          <ac:spMkLst>
            <pc:docMk/>
            <pc:sldMk cId="1040336839" sldId="312"/>
            <ac:spMk id="380" creationId="{F7BEB29E-E595-A640-B9A1-9FE5336DE25E}"/>
          </ac:spMkLst>
        </pc:spChg>
        <pc:spChg chg="add">
          <ac:chgData name="増本 雄斗" userId="c33bc751-cd93-45c0-ad15-94131cb6fb34" providerId="ADAL" clId="{257A5524-15F4-3548-A109-91A88C839CE5}" dt="2019-12-26T16:23:04.171" v="15603"/>
          <ac:spMkLst>
            <pc:docMk/>
            <pc:sldMk cId="1040336839" sldId="312"/>
            <ac:spMk id="381" creationId="{70832BFF-9BBF-3244-9029-F1B0EDBA82FE}"/>
          </ac:spMkLst>
        </pc:spChg>
        <pc:spChg chg="add">
          <ac:chgData name="増本 雄斗" userId="c33bc751-cd93-45c0-ad15-94131cb6fb34" providerId="ADAL" clId="{257A5524-15F4-3548-A109-91A88C839CE5}" dt="2019-12-26T16:23:04.171" v="15603"/>
          <ac:spMkLst>
            <pc:docMk/>
            <pc:sldMk cId="1040336839" sldId="312"/>
            <ac:spMk id="382" creationId="{E3145A44-C5D6-224D-ACE7-A919B109DC60}"/>
          </ac:spMkLst>
        </pc:spChg>
        <pc:spChg chg="add">
          <ac:chgData name="増本 雄斗" userId="c33bc751-cd93-45c0-ad15-94131cb6fb34" providerId="ADAL" clId="{257A5524-15F4-3548-A109-91A88C839CE5}" dt="2019-12-26T16:23:04.171" v="15603"/>
          <ac:spMkLst>
            <pc:docMk/>
            <pc:sldMk cId="1040336839" sldId="312"/>
            <ac:spMk id="383" creationId="{345074B4-D9EE-F947-82CC-47F76DE476AD}"/>
          </ac:spMkLst>
        </pc:spChg>
        <pc:spChg chg="add">
          <ac:chgData name="増本 雄斗" userId="c33bc751-cd93-45c0-ad15-94131cb6fb34" providerId="ADAL" clId="{257A5524-15F4-3548-A109-91A88C839CE5}" dt="2019-12-26T16:23:04.171" v="15603"/>
          <ac:spMkLst>
            <pc:docMk/>
            <pc:sldMk cId="1040336839" sldId="312"/>
            <ac:spMk id="384" creationId="{47D629D5-DB33-5640-83C5-2730F6BB5DCE}"/>
          </ac:spMkLst>
        </pc:spChg>
        <pc:spChg chg="add">
          <ac:chgData name="増本 雄斗" userId="c33bc751-cd93-45c0-ad15-94131cb6fb34" providerId="ADAL" clId="{257A5524-15F4-3548-A109-91A88C839CE5}" dt="2019-12-26T16:23:04.171" v="15603"/>
          <ac:spMkLst>
            <pc:docMk/>
            <pc:sldMk cId="1040336839" sldId="312"/>
            <ac:spMk id="385" creationId="{AC62B883-4B91-E945-B7E7-D33C20258FCC}"/>
          </ac:spMkLst>
        </pc:spChg>
        <pc:spChg chg="add">
          <ac:chgData name="増本 雄斗" userId="c33bc751-cd93-45c0-ad15-94131cb6fb34" providerId="ADAL" clId="{257A5524-15F4-3548-A109-91A88C839CE5}" dt="2019-12-26T16:23:04.171" v="15603"/>
          <ac:spMkLst>
            <pc:docMk/>
            <pc:sldMk cId="1040336839" sldId="312"/>
            <ac:spMk id="386" creationId="{A7227F02-D013-DD43-B29B-3FA6A7F52C8F}"/>
          </ac:spMkLst>
        </pc:spChg>
        <pc:spChg chg="add">
          <ac:chgData name="増本 雄斗" userId="c33bc751-cd93-45c0-ad15-94131cb6fb34" providerId="ADAL" clId="{257A5524-15F4-3548-A109-91A88C839CE5}" dt="2019-12-26T16:23:04.171" v="15603"/>
          <ac:spMkLst>
            <pc:docMk/>
            <pc:sldMk cId="1040336839" sldId="312"/>
            <ac:spMk id="387" creationId="{A04C3914-2E39-664E-AF4B-03CF61232B93}"/>
          </ac:spMkLst>
        </pc:spChg>
        <pc:spChg chg="add">
          <ac:chgData name="増本 雄斗" userId="c33bc751-cd93-45c0-ad15-94131cb6fb34" providerId="ADAL" clId="{257A5524-15F4-3548-A109-91A88C839CE5}" dt="2019-12-26T16:23:04.171" v="15603"/>
          <ac:spMkLst>
            <pc:docMk/>
            <pc:sldMk cId="1040336839" sldId="312"/>
            <ac:spMk id="388" creationId="{3970ED6B-89BE-6A49-95A9-6DA78ECD3E64}"/>
          </ac:spMkLst>
        </pc:spChg>
        <pc:spChg chg="add">
          <ac:chgData name="増本 雄斗" userId="c33bc751-cd93-45c0-ad15-94131cb6fb34" providerId="ADAL" clId="{257A5524-15F4-3548-A109-91A88C839CE5}" dt="2019-12-26T16:23:04.171" v="15603"/>
          <ac:spMkLst>
            <pc:docMk/>
            <pc:sldMk cId="1040336839" sldId="312"/>
            <ac:spMk id="389" creationId="{3CACA0C3-471A-9043-A330-3A87DD9BDA73}"/>
          </ac:spMkLst>
        </pc:spChg>
        <pc:spChg chg="add">
          <ac:chgData name="増本 雄斗" userId="c33bc751-cd93-45c0-ad15-94131cb6fb34" providerId="ADAL" clId="{257A5524-15F4-3548-A109-91A88C839CE5}" dt="2019-12-26T16:23:04.171" v="15603"/>
          <ac:spMkLst>
            <pc:docMk/>
            <pc:sldMk cId="1040336839" sldId="312"/>
            <ac:spMk id="390" creationId="{FCB606C3-FB8F-1444-AC9B-353E491BA119}"/>
          </ac:spMkLst>
        </pc:spChg>
        <pc:spChg chg="add">
          <ac:chgData name="増本 雄斗" userId="c33bc751-cd93-45c0-ad15-94131cb6fb34" providerId="ADAL" clId="{257A5524-15F4-3548-A109-91A88C839CE5}" dt="2019-12-26T16:23:04.171" v="15603"/>
          <ac:spMkLst>
            <pc:docMk/>
            <pc:sldMk cId="1040336839" sldId="312"/>
            <ac:spMk id="391" creationId="{6F58E35F-A566-AE45-B822-FA01E085AC62}"/>
          </ac:spMkLst>
        </pc:spChg>
        <pc:spChg chg="add">
          <ac:chgData name="増本 雄斗" userId="c33bc751-cd93-45c0-ad15-94131cb6fb34" providerId="ADAL" clId="{257A5524-15F4-3548-A109-91A88C839CE5}" dt="2019-12-26T16:23:04.171" v="15603"/>
          <ac:spMkLst>
            <pc:docMk/>
            <pc:sldMk cId="1040336839" sldId="312"/>
            <ac:spMk id="392" creationId="{A41D0B42-2EFE-6C45-8B6E-841093BE57F0}"/>
          </ac:spMkLst>
        </pc:spChg>
        <pc:spChg chg="add">
          <ac:chgData name="増本 雄斗" userId="c33bc751-cd93-45c0-ad15-94131cb6fb34" providerId="ADAL" clId="{257A5524-15F4-3548-A109-91A88C839CE5}" dt="2019-12-26T16:23:04.171" v="15603"/>
          <ac:spMkLst>
            <pc:docMk/>
            <pc:sldMk cId="1040336839" sldId="312"/>
            <ac:spMk id="393" creationId="{BB9D9F51-BC09-234B-9754-4BFC3392FDBF}"/>
          </ac:spMkLst>
        </pc:spChg>
        <pc:spChg chg="add">
          <ac:chgData name="増本 雄斗" userId="c33bc751-cd93-45c0-ad15-94131cb6fb34" providerId="ADAL" clId="{257A5524-15F4-3548-A109-91A88C839CE5}" dt="2019-12-26T16:23:04.171" v="15603"/>
          <ac:spMkLst>
            <pc:docMk/>
            <pc:sldMk cId="1040336839" sldId="312"/>
            <ac:spMk id="394" creationId="{899BFFD7-DE98-6148-ACEA-13A60C6EBAAC}"/>
          </ac:spMkLst>
        </pc:spChg>
        <pc:spChg chg="add">
          <ac:chgData name="増本 雄斗" userId="c33bc751-cd93-45c0-ad15-94131cb6fb34" providerId="ADAL" clId="{257A5524-15F4-3548-A109-91A88C839CE5}" dt="2019-12-26T16:23:04.171" v="15603"/>
          <ac:spMkLst>
            <pc:docMk/>
            <pc:sldMk cId="1040336839" sldId="312"/>
            <ac:spMk id="395" creationId="{0AAC74DE-F8DC-C54A-A9F7-0ED59948BF28}"/>
          </ac:spMkLst>
        </pc:spChg>
        <pc:spChg chg="add">
          <ac:chgData name="増本 雄斗" userId="c33bc751-cd93-45c0-ad15-94131cb6fb34" providerId="ADAL" clId="{257A5524-15F4-3548-A109-91A88C839CE5}" dt="2019-12-26T16:23:04.171" v="15603"/>
          <ac:spMkLst>
            <pc:docMk/>
            <pc:sldMk cId="1040336839" sldId="312"/>
            <ac:spMk id="396" creationId="{ECD4B562-0002-DF4B-82D2-56DE6CDDC3C3}"/>
          </ac:spMkLst>
        </pc:spChg>
        <pc:spChg chg="add">
          <ac:chgData name="増本 雄斗" userId="c33bc751-cd93-45c0-ad15-94131cb6fb34" providerId="ADAL" clId="{257A5524-15F4-3548-A109-91A88C839CE5}" dt="2019-12-26T16:23:04.171" v="15603"/>
          <ac:spMkLst>
            <pc:docMk/>
            <pc:sldMk cId="1040336839" sldId="312"/>
            <ac:spMk id="397" creationId="{6D586384-5D87-DF4D-AA39-936A7BB2667F}"/>
          </ac:spMkLst>
        </pc:spChg>
        <pc:spChg chg="add">
          <ac:chgData name="増本 雄斗" userId="c33bc751-cd93-45c0-ad15-94131cb6fb34" providerId="ADAL" clId="{257A5524-15F4-3548-A109-91A88C839CE5}" dt="2019-12-26T16:23:04.171" v="15603"/>
          <ac:spMkLst>
            <pc:docMk/>
            <pc:sldMk cId="1040336839" sldId="312"/>
            <ac:spMk id="398" creationId="{5A9BD6A8-145F-F646-82C7-E4F97DBE6F16}"/>
          </ac:spMkLst>
        </pc:spChg>
        <pc:spChg chg="add">
          <ac:chgData name="増本 雄斗" userId="c33bc751-cd93-45c0-ad15-94131cb6fb34" providerId="ADAL" clId="{257A5524-15F4-3548-A109-91A88C839CE5}" dt="2019-12-26T16:23:04.171" v="15603"/>
          <ac:spMkLst>
            <pc:docMk/>
            <pc:sldMk cId="1040336839" sldId="312"/>
            <ac:spMk id="399" creationId="{6DC4832E-8A19-C042-B367-0EC06DAD9E90}"/>
          </ac:spMkLst>
        </pc:spChg>
        <pc:spChg chg="add">
          <ac:chgData name="増本 雄斗" userId="c33bc751-cd93-45c0-ad15-94131cb6fb34" providerId="ADAL" clId="{257A5524-15F4-3548-A109-91A88C839CE5}" dt="2019-12-26T16:23:04.171" v="15603"/>
          <ac:spMkLst>
            <pc:docMk/>
            <pc:sldMk cId="1040336839" sldId="312"/>
            <ac:spMk id="400" creationId="{34EB25DB-5CEC-4243-9B22-A4E39576F56B}"/>
          </ac:spMkLst>
        </pc:spChg>
        <pc:spChg chg="add">
          <ac:chgData name="増本 雄斗" userId="c33bc751-cd93-45c0-ad15-94131cb6fb34" providerId="ADAL" clId="{257A5524-15F4-3548-A109-91A88C839CE5}" dt="2019-12-26T16:23:04.171" v="15603"/>
          <ac:spMkLst>
            <pc:docMk/>
            <pc:sldMk cId="1040336839" sldId="312"/>
            <ac:spMk id="401" creationId="{0E2A4AAF-CB79-C842-8BC5-EDD68D41F759}"/>
          </ac:spMkLst>
        </pc:spChg>
        <pc:spChg chg="add">
          <ac:chgData name="増本 雄斗" userId="c33bc751-cd93-45c0-ad15-94131cb6fb34" providerId="ADAL" clId="{257A5524-15F4-3548-A109-91A88C839CE5}" dt="2019-12-26T16:23:04.171" v="15603"/>
          <ac:spMkLst>
            <pc:docMk/>
            <pc:sldMk cId="1040336839" sldId="312"/>
            <ac:spMk id="402" creationId="{288F6AB0-11B4-304D-ACE6-1FB65379B86D}"/>
          </ac:spMkLst>
        </pc:spChg>
        <pc:spChg chg="add">
          <ac:chgData name="増本 雄斗" userId="c33bc751-cd93-45c0-ad15-94131cb6fb34" providerId="ADAL" clId="{257A5524-15F4-3548-A109-91A88C839CE5}" dt="2019-12-26T16:23:04.171" v="15603"/>
          <ac:spMkLst>
            <pc:docMk/>
            <pc:sldMk cId="1040336839" sldId="312"/>
            <ac:spMk id="403" creationId="{65310A33-DBF6-C44F-9A70-0C261570899D}"/>
          </ac:spMkLst>
        </pc:spChg>
        <pc:spChg chg="add">
          <ac:chgData name="増本 雄斗" userId="c33bc751-cd93-45c0-ad15-94131cb6fb34" providerId="ADAL" clId="{257A5524-15F4-3548-A109-91A88C839CE5}" dt="2019-12-26T16:23:04.171" v="15603"/>
          <ac:spMkLst>
            <pc:docMk/>
            <pc:sldMk cId="1040336839" sldId="312"/>
            <ac:spMk id="404" creationId="{241CD168-0DD4-1843-9429-604062CF9E58}"/>
          </ac:spMkLst>
        </pc:spChg>
        <pc:spChg chg="add">
          <ac:chgData name="増本 雄斗" userId="c33bc751-cd93-45c0-ad15-94131cb6fb34" providerId="ADAL" clId="{257A5524-15F4-3548-A109-91A88C839CE5}" dt="2019-12-26T16:23:04.171" v="15603"/>
          <ac:spMkLst>
            <pc:docMk/>
            <pc:sldMk cId="1040336839" sldId="312"/>
            <ac:spMk id="405" creationId="{580EA049-C8A5-AD4E-95FB-7299A23EFE93}"/>
          </ac:spMkLst>
        </pc:spChg>
        <pc:spChg chg="add">
          <ac:chgData name="増本 雄斗" userId="c33bc751-cd93-45c0-ad15-94131cb6fb34" providerId="ADAL" clId="{257A5524-15F4-3548-A109-91A88C839CE5}" dt="2019-12-26T16:23:04.171" v="15603"/>
          <ac:spMkLst>
            <pc:docMk/>
            <pc:sldMk cId="1040336839" sldId="312"/>
            <ac:spMk id="406" creationId="{67E56C0C-7842-8F4E-A55C-F124DB5FF862}"/>
          </ac:spMkLst>
        </pc:spChg>
        <pc:spChg chg="add">
          <ac:chgData name="増本 雄斗" userId="c33bc751-cd93-45c0-ad15-94131cb6fb34" providerId="ADAL" clId="{257A5524-15F4-3548-A109-91A88C839CE5}" dt="2019-12-26T16:23:04.171" v="15603"/>
          <ac:spMkLst>
            <pc:docMk/>
            <pc:sldMk cId="1040336839" sldId="312"/>
            <ac:spMk id="407" creationId="{6C8E8364-6BB5-1041-9194-0B04B8E5B171}"/>
          </ac:spMkLst>
        </pc:spChg>
        <pc:spChg chg="add">
          <ac:chgData name="増本 雄斗" userId="c33bc751-cd93-45c0-ad15-94131cb6fb34" providerId="ADAL" clId="{257A5524-15F4-3548-A109-91A88C839CE5}" dt="2019-12-26T16:23:04.171" v="15603"/>
          <ac:spMkLst>
            <pc:docMk/>
            <pc:sldMk cId="1040336839" sldId="312"/>
            <ac:spMk id="408" creationId="{E34471A4-F937-F44E-BD20-05268F7F0AE7}"/>
          </ac:spMkLst>
        </pc:spChg>
        <pc:spChg chg="add">
          <ac:chgData name="増本 雄斗" userId="c33bc751-cd93-45c0-ad15-94131cb6fb34" providerId="ADAL" clId="{257A5524-15F4-3548-A109-91A88C839CE5}" dt="2019-12-26T16:23:04.171" v="15603"/>
          <ac:spMkLst>
            <pc:docMk/>
            <pc:sldMk cId="1040336839" sldId="312"/>
            <ac:spMk id="409" creationId="{EF5D257C-F33D-2744-8D4A-9A83677D4A93}"/>
          </ac:spMkLst>
        </pc:spChg>
        <pc:spChg chg="add">
          <ac:chgData name="増本 雄斗" userId="c33bc751-cd93-45c0-ad15-94131cb6fb34" providerId="ADAL" clId="{257A5524-15F4-3548-A109-91A88C839CE5}" dt="2019-12-26T16:23:04.171" v="15603"/>
          <ac:spMkLst>
            <pc:docMk/>
            <pc:sldMk cId="1040336839" sldId="312"/>
            <ac:spMk id="410" creationId="{10900883-B14B-BE42-B75B-4409C8B0F95C}"/>
          </ac:spMkLst>
        </pc:spChg>
        <pc:spChg chg="add">
          <ac:chgData name="増本 雄斗" userId="c33bc751-cd93-45c0-ad15-94131cb6fb34" providerId="ADAL" clId="{257A5524-15F4-3548-A109-91A88C839CE5}" dt="2019-12-26T16:23:04.171" v="15603"/>
          <ac:spMkLst>
            <pc:docMk/>
            <pc:sldMk cId="1040336839" sldId="312"/>
            <ac:spMk id="411" creationId="{A9A09D3C-5B4E-3146-B799-87313779BAE5}"/>
          </ac:spMkLst>
        </pc:spChg>
        <pc:spChg chg="add">
          <ac:chgData name="増本 雄斗" userId="c33bc751-cd93-45c0-ad15-94131cb6fb34" providerId="ADAL" clId="{257A5524-15F4-3548-A109-91A88C839CE5}" dt="2019-12-26T16:23:04.171" v="15603"/>
          <ac:spMkLst>
            <pc:docMk/>
            <pc:sldMk cId="1040336839" sldId="312"/>
            <ac:spMk id="412" creationId="{040AEEF4-F9AB-4B40-A80E-CE4CD2FFF7BF}"/>
          </ac:spMkLst>
        </pc:spChg>
        <pc:spChg chg="add">
          <ac:chgData name="増本 雄斗" userId="c33bc751-cd93-45c0-ad15-94131cb6fb34" providerId="ADAL" clId="{257A5524-15F4-3548-A109-91A88C839CE5}" dt="2019-12-26T16:23:04.171" v="15603"/>
          <ac:spMkLst>
            <pc:docMk/>
            <pc:sldMk cId="1040336839" sldId="312"/>
            <ac:spMk id="414" creationId="{ED610A5E-4909-3D4D-89CF-F2FFAFB21F5A}"/>
          </ac:spMkLst>
        </pc:spChg>
        <pc:spChg chg="add">
          <ac:chgData name="増本 雄斗" userId="c33bc751-cd93-45c0-ad15-94131cb6fb34" providerId="ADAL" clId="{257A5524-15F4-3548-A109-91A88C839CE5}" dt="2019-12-26T16:23:04.171" v="15603"/>
          <ac:spMkLst>
            <pc:docMk/>
            <pc:sldMk cId="1040336839" sldId="312"/>
            <ac:spMk id="415" creationId="{913654E5-31F1-0F41-BB13-EA091B199B65}"/>
          </ac:spMkLst>
        </pc:spChg>
        <pc:spChg chg="add">
          <ac:chgData name="増本 雄斗" userId="c33bc751-cd93-45c0-ad15-94131cb6fb34" providerId="ADAL" clId="{257A5524-15F4-3548-A109-91A88C839CE5}" dt="2019-12-26T16:23:04.171" v="15603"/>
          <ac:spMkLst>
            <pc:docMk/>
            <pc:sldMk cId="1040336839" sldId="312"/>
            <ac:spMk id="416" creationId="{5610FDB0-068D-7A4A-B8CE-AE185DCD5D8A}"/>
          </ac:spMkLst>
        </pc:spChg>
        <pc:spChg chg="add">
          <ac:chgData name="増本 雄斗" userId="c33bc751-cd93-45c0-ad15-94131cb6fb34" providerId="ADAL" clId="{257A5524-15F4-3548-A109-91A88C839CE5}" dt="2019-12-26T16:24:06.930" v="15607"/>
          <ac:spMkLst>
            <pc:docMk/>
            <pc:sldMk cId="1040336839" sldId="312"/>
            <ac:spMk id="418" creationId="{0DCDD282-CBC6-DF4F-94CB-A9F36D822382}"/>
          </ac:spMkLst>
        </pc:spChg>
        <pc:spChg chg="add">
          <ac:chgData name="増本 雄斗" userId="c33bc751-cd93-45c0-ad15-94131cb6fb34" providerId="ADAL" clId="{257A5524-15F4-3548-A109-91A88C839CE5}" dt="2019-12-26T16:24:06.930" v="15607"/>
          <ac:spMkLst>
            <pc:docMk/>
            <pc:sldMk cId="1040336839" sldId="312"/>
            <ac:spMk id="420" creationId="{AA62AD53-B2C7-0043-A114-E0247198C5B9}"/>
          </ac:spMkLst>
        </pc:spChg>
        <pc:spChg chg="add">
          <ac:chgData name="増本 雄斗" userId="c33bc751-cd93-45c0-ad15-94131cb6fb34" providerId="ADAL" clId="{257A5524-15F4-3548-A109-91A88C839CE5}" dt="2019-12-26T16:24:06.930" v="15607"/>
          <ac:spMkLst>
            <pc:docMk/>
            <pc:sldMk cId="1040336839" sldId="312"/>
            <ac:spMk id="421" creationId="{69410DAC-EDBA-0F46-8106-CBB993892DD6}"/>
          </ac:spMkLst>
        </pc:spChg>
        <pc:spChg chg="add">
          <ac:chgData name="増本 雄斗" userId="c33bc751-cd93-45c0-ad15-94131cb6fb34" providerId="ADAL" clId="{257A5524-15F4-3548-A109-91A88C839CE5}" dt="2019-12-26T16:24:06.930" v="15607"/>
          <ac:spMkLst>
            <pc:docMk/>
            <pc:sldMk cId="1040336839" sldId="312"/>
            <ac:spMk id="422" creationId="{798C46F8-835A-0A49-A3A8-A7206E03979E}"/>
          </ac:spMkLst>
        </pc:spChg>
        <pc:spChg chg="add">
          <ac:chgData name="増本 雄斗" userId="c33bc751-cd93-45c0-ad15-94131cb6fb34" providerId="ADAL" clId="{257A5524-15F4-3548-A109-91A88C839CE5}" dt="2019-12-26T16:24:06.930" v="15607"/>
          <ac:spMkLst>
            <pc:docMk/>
            <pc:sldMk cId="1040336839" sldId="312"/>
            <ac:spMk id="423" creationId="{1F7460FA-D532-C146-8A82-BE6E17A22FC1}"/>
          </ac:spMkLst>
        </pc:spChg>
        <pc:spChg chg="add">
          <ac:chgData name="増本 雄斗" userId="c33bc751-cd93-45c0-ad15-94131cb6fb34" providerId="ADAL" clId="{257A5524-15F4-3548-A109-91A88C839CE5}" dt="2019-12-26T16:24:06.930" v="15607"/>
          <ac:spMkLst>
            <pc:docMk/>
            <pc:sldMk cId="1040336839" sldId="312"/>
            <ac:spMk id="429" creationId="{8B979F91-5AA0-E344-9ACA-C4631B8B65F0}"/>
          </ac:spMkLst>
        </pc:spChg>
        <pc:spChg chg="add">
          <ac:chgData name="増本 雄斗" userId="c33bc751-cd93-45c0-ad15-94131cb6fb34" providerId="ADAL" clId="{257A5524-15F4-3548-A109-91A88C839CE5}" dt="2019-12-26T16:24:06.930" v="15607"/>
          <ac:spMkLst>
            <pc:docMk/>
            <pc:sldMk cId="1040336839" sldId="312"/>
            <ac:spMk id="430" creationId="{9E121BBF-3CB3-DB42-B25C-DAD6D06F2747}"/>
          </ac:spMkLst>
        </pc:spChg>
        <pc:spChg chg="add">
          <ac:chgData name="増本 雄斗" userId="c33bc751-cd93-45c0-ad15-94131cb6fb34" providerId="ADAL" clId="{257A5524-15F4-3548-A109-91A88C839CE5}" dt="2019-12-26T16:24:06.930" v="15607"/>
          <ac:spMkLst>
            <pc:docMk/>
            <pc:sldMk cId="1040336839" sldId="312"/>
            <ac:spMk id="433" creationId="{A72CC3B5-DF6D-D046-ABAB-CFBD5635E21B}"/>
          </ac:spMkLst>
        </pc:spChg>
        <pc:spChg chg="add">
          <ac:chgData name="増本 雄斗" userId="c33bc751-cd93-45c0-ad15-94131cb6fb34" providerId="ADAL" clId="{257A5524-15F4-3548-A109-91A88C839CE5}" dt="2019-12-26T16:24:06.930" v="15607"/>
          <ac:spMkLst>
            <pc:docMk/>
            <pc:sldMk cId="1040336839" sldId="312"/>
            <ac:spMk id="436" creationId="{3F6FA183-718D-A141-A860-F20F94E05CAB}"/>
          </ac:spMkLst>
        </pc:spChg>
        <pc:spChg chg="add">
          <ac:chgData name="増本 雄斗" userId="c33bc751-cd93-45c0-ad15-94131cb6fb34" providerId="ADAL" clId="{257A5524-15F4-3548-A109-91A88C839CE5}" dt="2019-12-26T16:24:06.930" v="15607"/>
          <ac:spMkLst>
            <pc:docMk/>
            <pc:sldMk cId="1040336839" sldId="312"/>
            <ac:spMk id="442" creationId="{C2E96777-72A5-9C4E-ADCB-4A660EF8FA40}"/>
          </ac:spMkLst>
        </pc:spChg>
        <pc:spChg chg="add">
          <ac:chgData name="増本 雄斗" userId="c33bc751-cd93-45c0-ad15-94131cb6fb34" providerId="ADAL" clId="{257A5524-15F4-3548-A109-91A88C839CE5}" dt="2019-12-26T16:24:06.930" v="15607"/>
          <ac:spMkLst>
            <pc:docMk/>
            <pc:sldMk cId="1040336839" sldId="312"/>
            <ac:spMk id="443" creationId="{E9355142-6DAA-E540-ABE7-4389E7CDD6F6}"/>
          </ac:spMkLst>
        </pc:spChg>
        <pc:spChg chg="add">
          <ac:chgData name="増本 雄斗" userId="c33bc751-cd93-45c0-ad15-94131cb6fb34" providerId="ADAL" clId="{257A5524-15F4-3548-A109-91A88C839CE5}" dt="2019-12-26T16:24:06.930" v="15607"/>
          <ac:spMkLst>
            <pc:docMk/>
            <pc:sldMk cId="1040336839" sldId="312"/>
            <ac:spMk id="444" creationId="{D6B7938B-3D81-A342-944E-C20DFCC1BDF4}"/>
          </ac:spMkLst>
        </pc:spChg>
        <pc:spChg chg="add">
          <ac:chgData name="増本 雄斗" userId="c33bc751-cd93-45c0-ad15-94131cb6fb34" providerId="ADAL" clId="{257A5524-15F4-3548-A109-91A88C839CE5}" dt="2019-12-26T16:24:06.930" v="15607"/>
          <ac:spMkLst>
            <pc:docMk/>
            <pc:sldMk cId="1040336839" sldId="312"/>
            <ac:spMk id="445" creationId="{33EFCE74-0367-EE41-BC19-B98E7BEA1B60}"/>
          </ac:spMkLst>
        </pc:spChg>
        <pc:spChg chg="add">
          <ac:chgData name="増本 雄斗" userId="c33bc751-cd93-45c0-ad15-94131cb6fb34" providerId="ADAL" clId="{257A5524-15F4-3548-A109-91A88C839CE5}" dt="2019-12-26T16:24:06.930" v="15607"/>
          <ac:spMkLst>
            <pc:docMk/>
            <pc:sldMk cId="1040336839" sldId="312"/>
            <ac:spMk id="446" creationId="{DDB79C42-D6F8-3F41-9891-424009453D61}"/>
          </ac:spMkLst>
        </pc:spChg>
        <pc:spChg chg="add">
          <ac:chgData name="増本 雄斗" userId="c33bc751-cd93-45c0-ad15-94131cb6fb34" providerId="ADAL" clId="{257A5524-15F4-3548-A109-91A88C839CE5}" dt="2019-12-26T16:24:06.930" v="15607"/>
          <ac:spMkLst>
            <pc:docMk/>
            <pc:sldMk cId="1040336839" sldId="312"/>
            <ac:spMk id="447" creationId="{3D157D60-70F1-EE4A-90AF-4B9F4CB6598C}"/>
          </ac:spMkLst>
        </pc:spChg>
        <pc:spChg chg="add">
          <ac:chgData name="増本 雄斗" userId="c33bc751-cd93-45c0-ad15-94131cb6fb34" providerId="ADAL" clId="{257A5524-15F4-3548-A109-91A88C839CE5}" dt="2019-12-26T16:24:06.930" v="15607"/>
          <ac:spMkLst>
            <pc:docMk/>
            <pc:sldMk cId="1040336839" sldId="312"/>
            <ac:spMk id="449" creationId="{39DA9928-EB97-CD47-BB03-260C752A5CB6}"/>
          </ac:spMkLst>
        </pc:spChg>
        <pc:spChg chg="add">
          <ac:chgData name="増本 雄斗" userId="c33bc751-cd93-45c0-ad15-94131cb6fb34" providerId="ADAL" clId="{257A5524-15F4-3548-A109-91A88C839CE5}" dt="2019-12-26T16:24:06.930" v="15607"/>
          <ac:spMkLst>
            <pc:docMk/>
            <pc:sldMk cId="1040336839" sldId="312"/>
            <ac:spMk id="450" creationId="{DD483BC1-84FF-F74A-83E5-74E98BA29F1B}"/>
          </ac:spMkLst>
        </pc:spChg>
        <pc:spChg chg="add">
          <ac:chgData name="増本 雄斗" userId="c33bc751-cd93-45c0-ad15-94131cb6fb34" providerId="ADAL" clId="{257A5524-15F4-3548-A109-91A88C839CE5}" dt="2019-12-26T16:24:06.930" v="15607"/>
          <ac:spMkLst>
            <pc:docMk/>
            <pc:sldMk cId="1040336839" sldId="312"/>
            <ac:spMk id="453" creationId="{6DCFB2F9-B080-7744-AE05-F957F19733AE}"/>
          </ac:spMkLst>
        </pc:spChg>
        <pc:spChg chg="add">
          <ac:chgData name="増本 雄斗" userId="c33bc751-cd93-45c0-ad15-94131cb6fb34" providerId="ADAL" clId="{257A5524-15F4-3548-A109-91A88C839CE5}" dt="2019-12-26T16:24:06.930" v="15607"/>
          <ac:spMkLst>
            <pc:docMk/>
            <pc:sldMk cId="1040336839" sldId="312"/>
            <ac:spMk id="454" creationId="{F48C314B-F388-F149-BAE6-FCA6E4B75875}"/>
          </ac:spMkLst>
        </pc:spChg>
        <pc:spChg chg="add">
          <ac:chgData name="増本 雄斗" userId="c33bc751-cd93-45c0-ad15-94131cb6fb34" providerId="ADAL" clId="{257A5524-15F4-3548-A109-91A88C839CE5}" dt="2019-12-26T16:24:06.930" v="15607"/>
          <ac:spMkLst>
            <pc:docMk/>
            <pc:sldMk cId="1040336839" sldId="312"/>
            <ac:spMk id="455" creationId="{E7E7973D-1729-2A4A-A3AD-4D67276E7606}"/>
          </ac:spMkLst>
        </pc:spChg>
        <pc:spChg chg="add">
          <ac:chgData name="増本 雄斗" userId="c33bc751-cd93-45c0-ad15-94131cb6fb34" providerId="ADAL" clId="{257A5524-15F4-3548-A109-91A88C839CE5}" dt="2019-12-26T16:24:06.930" v="15607"/>
          <ac:spMkLst>
            <pc:docMk/>
            <pc:sldMk cId="1040336839" sldId="312"/>
            <ac:spMk id="456" creationId="{7F838346-75CF-694B-9171-1783D3E53670}"/>
          </ac:spMkLst>
        </pc:spChg>
        <pc:spChg chg="add">
          <ac:chgData name="増本 雄斗" userId="c33bc751-cd93-45c0-ad15-94131cb6fb34" providerId="ADAL" clId="{257A5524-15F4-3548-A109-91A88C839CE5}" dt="2019-12-26T16:24:06.930" v="15607"/>
          <ac:spMkLst>
            <pc:docMk/>
            <pc:sldMk cId="1040336839" sldId="312"/>
            <ac:spMk id="459" creationId="{96459C80-FB4D-A740-95A0-F4926ED5F1E6}"/>
          </ac:spMkLst>
        </pc:spChg>
        <pc:spChg chg="add">
          <ac:chgData name="増本 雄斗" userId="c33bc751-cd93-45c0-ad15-94131cb6fb34" providerId="ADAL" clId="{257A5524-15F4-3548-A109-91A88C839CE5}" dt="2019-12-26T16:24:06.930" v="15607"/>
          <ac:spMkLst>
            <pc:docMk/>
            <pc:sldMk cId="1040336839" sldId="312"/>
            <ac:spMk id="460" creationId="{6B603FE6-C22F-9E4C-829D-90F380094C1E}"/>
          </ac:spMkLst>
        </pc:spChg>
        <pc:spChg chg="add">
          <ac:chgData name="増本 雄斗" userId="c33bc751-cd93-45c0-ad15-94131cb6fb34" providerId="ADAL" clId="{257A5524-15F4-3548-A109-91A88C839CE5}" dt="2019-12-26T16:24:06.930" v="15607"/>
          <ac:spMkLst>
            <pc:docMk/>
            <pc:sldMk cId="1040336839" sldId="312"/>
            <ac:spMk id="461" creationId="{F7BEB29E-E595-A640-B9A1-9FE5336DE25E}"/>
          </ac:spMkLst>
        </pc:spChg>
        <pc:spChg chg="add">
          <ac:chgData name="増本 雄斗" userId="c33bc751-cd93-45c0-ad15-94131cb6fb34" providerId="ADAL" clId="{257A5524-15F4-3548-A109-91A88C839CE5}" dt="2019-12-26T16:24:06.930" v="15607"/>
          <ac:spMkLst>
            <pc:docMk/>
            <pc:sldMk cId="1040336839" sldId="312"/>
            <ac:spMk id="462" creationId="{70832BFF-9BBF-3244-9029-F1B0EDBA82FE}"/>
          </ac:spMkLst>
        </pc:spChg>
        <pc:spChg chg="add">
          <ac:chgData name="増本 雄斗" userId="c33bc751-cd93-45c0-ad15-94131cb6fb34" providerId="ADAL" clId="{257A5524-15F4-3548-A109-91A88C839CE5}" dt="2019-12-26T16:24:06.930" v="15607"/>
          <ac:spMkLst>
            <pc:docMk/>
            <pc:sldMk cId="1040336839" sldId="312"/>
            <ac:spMk id="463" creationId="{E3145A44-C5D6-224D-ACE7-A919B109DC60}"/>
          </ac:spMkLst>
        </pc:spChg>
        <pc:spChg chg="add">
          <ac:chgData name="増本 雄斗" userId="c33bc751-cd93-45c0-ad15-94131cb6fb34" providerId="ADAL" clId="{257A5524-15F4-3548-A109-91A88C839CE5}" dt="2019-12-26T16:24:06.930" v="15607"/>
          <ac:spMkLst>
            <pc:docMk/>
            <pc:sldMk cId="1040336839" sldId="312"/>
            <ac:spMk id="464" creationId="{345074B4-D9EE-F947-82CC-47F76DE476AD}"/>
          </ac:spMkLst>
        </pc:spChg>
        <pc:spChg chg="add">
          <ac:chgData name="増本 雄斗" userId="c33bc751-cd93-45c0-ad15-94131cb6fb34" providerId="ADAL" clId="{257A5524-15F4-3548-A109-91A88C839CE5}" dt="2019-12-26T16:24:06.930" v="15607"/>
          <ac:spMkLst>
            <pc:docMk/>
            <pc:sldMk cId="1040336839" sldId="312"/>
            <ac:spMk id="465" creationId="{47D629D5-DB33-5640-83C5-2730F6BB5DCE}"/>
          </ac:spMkLst>
        </pc:spChg>
        <pc:spChg chg="add">
          <ac:chgData name="増本 雄斗" userId="c33bc751-cd93-45c0-ad15-94131cb6fb34" providerId="ADAL" clId="{257A5524-15F4-3548-A109-91A88C839CE5}" dt="2019-12-26T16:24:06.930" v="15607"/>
          <ac:spMkLst>
            <pc:docMk/>
            <pc:sldMk cId="1040336839" sldId="312"/>
            <ac:spMk id="466" creationId="{AC62B883-4B91-E945-B7E7-D33C20258FCC}"/>
          </ac:spMkLst>
        </pc:spChg>
        <pc:spChg chg="add">
          <ac:chgData name="増本 雄斗" userId="c33bc751-cd93-45c0-ad15-94131cb6fb34" providerId="ADAL" clId="{257A5524-15F4-3548-A109-91A88C839CE5}" dt="2019-12-26T16:24:06.930" v="15607"/>
          <ac:spMkLst>
            <pc:docMk/>
            <pc:sldMk cId="1040336839" sldId="312"/>
            <ac:spMk id="467" creationId="{A7227F02-D013-DD43-B29B-3FA6A7F52C8F}"/>
          </ac:spMkLst>
        </pc:spChg>
        <pc:spChg chg="add">
          <ac:chgData name="増本 雄斗" userId="c33bc751-cd93-45c0-ad15-94131cb6fb34" providerId="ADAL" clId="{257A5524-15F4-3548-A109-91A88C839CE5}" dt="2019-12-26T16:24:06.930" v="15607"/>
          <ac:spMkLst>
            <pc:docMk/>
            <pc:sldMk cId="1040336839" sldId="312"/>
            <ac:spMk id="468" creationId="{A04C3914-2E39-664E-AF4B-03CF61232B93}"/>
          </ac:spMkLst>
        </pc:spChg>
        <pc:spChg chg="add">
          <ac:chgData name="増本 雄斗" userId="c33bc751-cd93-45c0-ad15-94131cb6fb34" providerId="ADAL" clId="{257A5524-15F4-3548-A109-91A88C839CE5}" dt="2019-12-26T16:24:06.930" v="15607"/>
          <ac:spMkLst>
            <pc:docMk/>
            <pc:sldMk cId="1040336839" sldId="312"/>
            <ac:spMk id="469" creationId="{3970ED6B-89BE-6A49-95A9-6DA78ECD3E64}"/>
          </ac:spMkLst>
        </pc:spChg>
        <pc:spChg chg="add">
          <ac:chgData name="増本 雄斗" userId="c33bc751-cd93-45c0-ad15-94131cb6fb34" providerId="ADAL" clId="{257A5524-15F4-3548-A109-91A88C839CE5}" dt="2019-12-26T16:24:06.930" v="15607"/>
          <ac:spMkLst>
            <pc:docMk/>
            <pc:sldMk cId="1040336839" sldId="312"/>
            <ac:spMk id="470" creationId="{3CACA0C3-471A-9043-A330-3A87DD9BDA73}"/>
          </ac:spMkLst>
        </pc:spChg>
        <pc:spChg chg="add">
          <ac:chgData name="増本 雄斗" userId="c33bc751-cd93-45c0-ad15-94131cb6fb34" providerId="ADAL" clId="{257A5524-15F4-3548-A109-91A88C839CE5}" dt="2019-12-26T16:24:06.930" v="15607"/>
          <ac:spMkLst>
            <pc:docMk/>
            <pc:sldMk cId="1040336839" sldId="312"/>
            <ac:spMk id="471" creationId="{FCB606C3-FB8F-1444-AC9B-353E491BA119}"/>
          </ac:spMkLst>
        </pc:spChg>
        <pc:spChg chg="add">
          <ac:chgData name="増本 雄斗" userId="c33bc751-cd93-45c0-ad15-94131cb6fb34" providerId="ADAL" clId="{257A5524-15F4-3548-A109-91A88C839CE5}" dt="2019-12-26T16:24:06.930" v="15607"/>
          <ac:spMkLst>
            <pc:docMk/>
            <pc:sldMk cId="1040336839" sldId="312"/>
            <ac:spMk id="472" creationId="{6F58E35F-A566-AE45-B822-FA01E085AC62}"/>
          </ac:spMkLst>
        </pc:spChg>
        <pc:spChg chg="add">
          <ac:chgData name="増本 雄斗" userId="c33bc751-cd93-45c0-ad15-94131cb6fb34" providerId="ADAL" clId="{257A5524-15F4-3548-A109-91A88C839CE5}" dt="2019-12-26T16:24:06.930" v="15607"/>
          <ac:spMkLst>
            <pc:docMk/>
            <pc:sldMk cId="1040336839" sldId="312"/>
            <ac:spMk id="473" creationId="{A41D0B42-2EFE-6C45-8B6E-841093BE57F0}"/>
          </ac:spMkLst>
        </pc:spChg>
        <pc:spChg chg="add">
          <ac:chgData name="増本 雄斗" userId="c33bc751-cd93-45c0-ad15-94131cb6fb34" providerId="ADAL" clId="{257A5524-15F4-3548-A109-91A88C839CE5}" dt="2019-12-26T16:24:06.930" v="15607"/>
          <ac:spMkLst>
            <pc:docMk/>
            <pc:sldMk cId="1040336839" sldId="312"/>
            <ac:spMk id="474" creationId="{BB9D9F51-BC09-234B-9754-4BFC3392FDBF}"/>
          </ac:spMkLst>
        </pc:spChg>
        <pc:spChg chg="add">
          <ac:chgData name="増本 雄斗" userId="c33bc751-cd93-45c0-ad15-94131cb6fb34" providerId="ADAL" clId="{257A5524-15F4-3548-A109-91A88C839CE5}" dt="2019-12-26T16:24:06.930" v="15607"/>
          <ac:spMkLst>
            <pc:docMk/>
            <pc:sldMk cId="1040336839" sldId="312"/>
            <ac:spMk id="475" creationId="{899BFFD7-DE98-6148-ACEA-13A60C6EBAAC}"/>
          </ac:spMkLst>
        </pc:spChg>
        <pc:spChg chg="add">
          <ac:chgData name="増本 雄斗" userId="c33bc751-cd93-45c0-ad15-94131cb6fb34" providerId="ADAL" clId="{257A5524-15F4-3548-A109-91A88C839CE5}" dt="2019-12-26T16:24:06.930" v="15607"/>
          <ac:spMkLst>
            <pc:docMk/>
            <pc:sldMk cId="1040336839" sldId="312"/>
            <ac:spMk id="476" creationId="{0AAC74DE-F8DC-C54A-A9F7-0ED59948BF28}"/>
          </ac:spMkLst>
        </pc:spChg>
        <pc:spChg chg="add">
          <ac:chgData name="増本 雄斗" userId="c33bc751-cd93-45c0-ad15-94131cb6fb34" providerId="ADAL" clId="{257A5524-15F4-3548-A109-91A88C839CE5}" dt="2019-12-26T16:24:06.930" v="15607"/>
          <ac:spMkLst>
            <pc:docMk/>
            <pc:sldMk cId="1040336839" sldId="312"/>
            <ac:spMk id="477" creationId="{ECD4B562-0002-DF4B-82D2-56DE6CDDC3C3}"/>
          </ac:spMkLst>
        </pc:spChg>
        <pc:spChg chg="add">
          <ac:chgData name="増本 雄斗" userId="c33bc751-cd93-45c0-ad15-94131cb6fb34" providerId="ADAL" clId="{257A5524-15F4-3548-A109-91A88C839CE5}" dt="2019-12-26T16:24:06.930" v="15607"/>
          <ac:spMkLst>
            <pc:docMk/>
            <pc:sldMk cId="1040336839" sldId="312"/>
            <ac:spMk id="478" creationId="{6D586384-5D87-DF4D-AA39-936A7BB2667F}"/>
          </ac:spMkLst>
        </pc:spChg>
        <pc:spChg chg="add">
          <ac:chgData name="増本 雄斗" userId="c33bc751-cd93-45c0-ad15-94131cb6fb34" providerId="ADAL" clId="{257A5524-15F4-3548-A109-91A88C839CE5}" dt="2019-12-26T16:24:06.930" v="15607"/>
          <ac:spMkLst>
            <pc:docMk/>
            <pc:sldMk cId="1040336839" sldId="312"/>
            <ac:spMk id="479" creationId="{5A9BD6A8-145F-F646-82C7-E4F97DBE6F16}"/>
          </ac:spMkLst>
        </pc:spChg>
        <pc:spChg chg="add">
          <ac:chgData name="増本 雄斗" userId="c33bc751-cd93-45c0-ad15-94131cb6fb34" providerId="ADAL" clId="{257A5524-15F4-3548-A109-91A88C839CE5}" dt="2019-12-26T16:24:06.930" v="15607"/>
          <ac:spMkLst>
            <pc:docMk/>
            <pc:sldMk cId="1040336839" sldId="312"/>
            <ac:spMk id="480" creationId="{6DC4832E-8A19-C042-B367-0EC06DAD9E90}"/>
          </ac:spMkLst>
        </pc:spChg>
        <pc:spChg chg="add">
          <ac:chgData name="増本 雄斗" userId="c33bc751-cd93-45c0-ad15-94131cb6fb34" providerId="ADAL" clId="{257A5524-15F4-3548-A109-91A88C839CE5}" dt="2019-12-26T16:24:06.930" v="15607"/>
          <ac:spMkLst>
            <pc:docMk/>
            <pc:sldMk cId="1040336839" sldId="312"/>
            <ac:spMk id="481" creationId="{34EB25DB-5CEC-4243-9B22-A4E39576F56B}"/>
          </ac:spMkLst>
        </pc:spChg>
        <pc:spChg chg="add">
          <ac:chgData name="増本 雄斗" userId="c33bc751-cd93-45c0-ad15-94131cb6fb34" providerId="ADAL" clId="{257A5524-15F4-3548-A109-91A88C839CE5}" dt="2019-12-26T16:24:06.930" v="15607"/>
          <ac:spMkLst>
            <pc:docMk/>
            <pc:sldMk cId="1040336839" sldId="312"/>
            <ac:spMk id="482" creationId="{0E2A4AAF-CB79-C842-8BC5-EDD68D41F759}"/>
          </ac:spMkLst>
        </pc:spChg>
        <pc:spChg chg="add">
          <ac:chgData name="増本 雄斗" userId="c33bc751-cd93-45c0-ad15-94131cb6fb34" providerId="ADAL" clId="{257A5524-15F4-3548-A109-91A88C839CE5}" dt="2019-12-26T16:24:06.930" v="15607"/>
          <ac:spMkLst>
            <pc:docMk/>
            <pc:sldMk cId="1040336839" sldId="312"/>
            <ac:spMk id="483" creationId="{288F6AB0-11B4-304D-ACE6-1FB65379B86D}"/>
          </ac:spMkLst>
        </pc:spChg>
        <pc:spChg chg="add">
          <ac:chgData name="増本 雄斗" userId="c33bc751-cd93-45c0-ad15-94131cb6fb34" providerId="ADAL" clId="{257A5524-15F4-3548-A109-91A88C839CE5}" dt="2019-12-26T16:24:06.930" v="15607"/>
          <ac:spMkLst>
            <pc:docMk/>
            <pc:sldMk cId="1040336839" sldId="312"/>
            <ac:spMk id="484" creationId="{65310A33-DBF6-C44F-9A70-0C261570899D}"/>
          </ac:spMkLst>
        </pc:spChg>
        <pc:spChg chg="add">
          <ac:chgData name="増本 雄斗" userId="c33bc751-cd93-45c0-ad15-94131cb6fb34" providerId="ADAL" clId="{257A5524-15F4-3548-A109-91A88C839CE5}" dt="2019-12-26T16:24:06.930" v="15607"/>
          <ac:spMkLst>
            <pc:docMk/>
            <pc:sldMk cId="1040336839" sldId="312"/>
            <ac:spMk id="485" creationId="{241CD168-0DD4-1843-9429-604062CF9E58}"/>
          </ac:spMkLst>
        </pc:spChg>
        <pc:spChg chg="add">
          <ac:chgData name="増本 雄斗" userId="c33bc751-cd93-45c0-ad15-94131cb6fb34" providerId="ADAL" clId="{257A5524-15F4-3548-A109-91A88C839CE5}" dt="2019-12-26T16:24:06.930" v="15607"/>
          <ac:spMkLst>
            <pc:docMk/>
            <pc:sldMk cId="1040336839" sldId="312"/>
            <ac:spMk id="486" creationId="{580EA049-C8A5-AD4E-95FB-7299A23EFE93}"/>
          </ac:spMkLst>
        </pc:spChg>
        <pc:spChg chg="add">
          <ac:chgData name="増本 雄斗" userId="c33bc751-cd93-45c0-ad15-94131cb6fb34" providerId="ADAL" clId="{257A5524-15F4-3548-A109-91A88C839CE5}" dt="2019-12-26T16:24:06.930" v="15607"/>
          <ac:spMkLst>
            <pc:docMk/>
            <pc:sldMk cId="1040336839" sldId="312"/>
            <ac:spMk id="487" creationId="{67E56C0C-7842-8F4E-A55C-F124DB5FF862}"/>
          </ac:spMkLst>
        </pc:spChg>
        <pc:spChg chg="add">
          <ac:chgData name="増本 雄斗" userId="c33bc751-cd93-45c0-ad15-94131cb6fb34" providerId="ADAL" clId="{257A5524-15F4-3548-A109-91A88C839CE5}" dt="2019-12-26T16:24:06.930" v="15607"/>
          <ac:spMkLst>
            <pc:docMk/>
            <pc:sldMk cId="1040336839" sldId="312"/>
            <ac:spMk id="488" creationId="{6C8E8364-6BB5-1041-9194-0B04B8E5B171}"/>
          </ac:spMkLst>
        </pc:spChg>
        <pc:spChg chg="add">
          <ac:chgData name="増本 雄斗" userId="c33bc751-cd93-45c0-ad15-94131cb6fb34" providerId="ADAL" clId="{257A5524-15F4-3548-A109-91A88C839CE5}" dt="2019-12-26T16:24:06.930" v="15607"/>
          <ac:spMkLst>
            <pc:docMk/>
            <pc:sldMk cId="1040336839" sldId="312"/>
            <ac:spMk id="489" creationId="{E34471A4-F937-F44E-BD20-05268F7F0AE7}"/>
          </ac:spMkLst>
        </pc:spChg>
        <pc:spChg chg="add">
          <ac:chgData name="増本 雄斗" userId="c33bc751-cd93-45c0-ad15-94131cb6fb34" providerId="ADAL" clId="{257A5524-15F4-3548-A109-91A88C839CE5}" dt="2019-12-26T16:24:06.930" v="15607"/>
          <ac:spMkLst>
            <pc:docMk/>
            <pc:sldMk cId="1040336839" sldId="312"/>
            <ac:spMk id="490" creationId="{EF5D257C-F33D-2744-8D4A-9A83677D4A93}"/>
          </ac:spMkLst>
        </pc:spChg>
        <pc:spChg chg="add">
          <ac:chgData name="増本 雄斗" userId="c33bc751-cd93-45c0-ad15-94131cb6fb34" providerId="ADAL" clId="{257A5524-15F4-3548-A109-91A88C839CE5}" dt="2019-12-26T16:24:06.930" v="15607"/>
          <ac:spMkLst>
            <pc:docMk/>
            <pc:sldMk cId="1040336839" sldId="312"/>
            <ac:spMk id="491" creationId="{10900883-B14B-BE42-B75B-4409C8B0F95C}"/>
          </ac:spMkLst>
        </pc:spChg>
        <pc:spChg chg="add">
          <ac:chgData name="増本 雄斗" userId="c33bc751-cd93-45c0-ad15-94131cb6fb34" providerId="ADAL" clId="{257A5524-15F4-3548-A109-91A88C839CE5}" dt="2019-12-26T16:24:06.930" v="15607"/>
          <ac:spMkLst>
            <pc:docMk/>
            <pc:sldMk cId="1040336839" sldId="312"/>
            <ac:spMk id="492" creationId="{A9A09D3C-5B4E-3146-B799-87313779BAE5}"/>
          </ac:spMkLst>
        </pc:spChg>
        <pc:spChg chg="add">
          <ac:chgData name="増本 雄斗" userId="c33bc751-cd93-45c0-ad15-94131cb6fb34" providerId="ADAL" clId="{257A5524-15F4-3548-A109-91A88C839CE5}" dt="2019-12-26T16:24:06.930" v="15607"/>
          <ac:spMkLst>
            <pc:docMk/>
            <pc:sldMk cId="1040336839" sldId="312"/>
            <ac:spMk id="493" creationId="{040AEEF4-F9AB-4B40-A80E-CE4CD2FFF7BF}"/>
          </ac:spMkLst>
        </pc:spChg>
        <pc:spChg chg="add">
          <ac:chgData name="増本 雄斗" userId="c33bc751-cd93-45c0-ad15-94131cb6fb34" providerId="ADAL" clId="{257A5524-15F4-3548-A109-91A88C839CE5}" dt="2019-12-26T16:24:06.930" v="15607"/>
          <ac:spMkLst>
            <pc:docMk/>
            <pc:sldMk cId="1040336839" sldId="312"/>
            <ac:spMk id="495" creationId="{ED610A5E-4909-3D4D-89CF-F2FFAFB21F5A}"/>
          </ac:spMkLst>
        </pc:spChg>
        <pc:spChg chg="add">
          <ac:chgData name="増本 雄斗" userId="c33bc751-cd93-45c0-ad15-94131cb6fb34" providerId="ADAL" clId="{257A5524-15F4-3548-A109-91A88C839CE5}" dt="2019-12-26T16:24:06.930" v="15607"/>
          <ac:spMkLst>
            <pc:docMk/>
            <pc:sldMk cId="1040336839" sldId="312"/>
            <ac:spMk id="496" creationId="{913654E5-31F1-0F41-BB13-EA091B199B65}"/>
          </ac:spMkLst>
        </pc:spChg>
        <pc:spChg chg="add">
          <ac:chgData name="増本 雄斗" userId="c33bc751-cd93-45c0-ad15-94131cb6fb34" providerId="ADAL" clId="{257A5524-15F4-3548-A109-91A88C839CE5}" dt="2019-12-26T16:24:06.930" v="15607"/>
          <ac:spMkLst>
            <pc:docMk/>
            <pc:sldMk cId="1040336839" sldId="312"/>
            <ac:spMk id="497" creationId="{5610FDB0-068D-7A4A-B8CE-AE185DCD5D8A}"/>
          </ac:spMkLst>
        </pc:spChg>
        <pc:spChg chg="add">
          <ac:chgData name="増本 雄斗" userId="c33bc751-cd93-45c0-ad15-94131cb6fb34" providerId="ADAL" clId="{257A5524-15F4-3548-A109-91A88C839CE5}" dt="2019-12-26T16:34:58.243" v="16090"/>
          <ac:spMkLst>
            <pc:docMk/>
            <pc:sldMk cId="1040336839" sldId="312"/>
            <ac:spMk id="499" creationId="{51F4CF73-17F5-49B2-A257-C129B6564168}"/>
          </ac:spMkLst>
        </pc:spChg>
        <pc:spChg chg="add">
          <ac:chgData name="増本 雄斗" userId="c33bc751-cd93-45c0-ad15-94131cb6fb34" providerId="ADAL" clId="{257A5524-15F4-3548-A109-91A88C839CE5}" dt="2019-12-26T16:34:58.243" v="16090"/>
          <ac:spMkLst>
            <pc:docMk/>
            <pc:sldMk cId="1040336839" sldId="312"/>
            <ac:spMk id="501" creationId="{828DF7D1-DF99-4413-968C-5C08C422D667}"/>
          </ac:spMkLst>
        </pc:spChg>
        <pc:spChg chg="add">
          <ac:chgData name="増本 雄斗" userId="c33bc751-cd93-45c0-ad15-94131cb6fb34" providerId="ADAL" clId="{257A5524-15F4-3548-A109-91A88C839CE5}" dt="2019-12-26T16:34:58.243" v="16090"/>
          <ac:spMkLst>
            <pc:docMk/>
            <pc:sldMk cId="1040336839" sldId="312"/>
            <ac:spMk id="502" creationId="{A95538BE-FFA7-4C04-9C1E-237CC668D57A}"/>
          </ac:spMkLst>
        </pc:spChg>
        <pc:spChg chg="add">
          <ac:chgData name="増本 雄斗" userId="c33bc751-cd93-45c0-ad15-94131cb6fb34" providerId="ADAL" clId="{257A5524-15F4-3548-A109-91A88C839CE5}" dt="2019-12-26T16:34:58.243" v="16090"/>
          <ac:spMkLst>
            <pc:docMk/>
            <pc:sldMk cId="1040336839" sldId="312"/>
            <ac:spMk id="503" creationId="{1C36F1F6-FFE6-462E-B7D1-1DF78A637C93}"/>
          </ac:spMkLst>
        </pc:spChg>
        <pc:spChg chg="add">
          <ac:chgData name="増本 雄斗" userId="c33bc751-cd93-45c0-ad15-94131cb6fb34" providerId="ADAL" clId="{257A5524-15F4-3548-A109-91A88C839CE5}" dt="2019-12-26T16:34:58.243" v="16090"/>
          <ac:spMkLst>
            <pc:docMk/>
            <pc:sldMk cId="1040336839" sldId="312"/>
            <ac:spMk id="504" creationId="{8FDE8CA4-D8AA-4A36-BA1F-65045C428180}"/>
          </ac:spMkLst>
        </pc:spChg>
        <pc:spChg chg="add">
          <ac:chgData name="増本 雄斗" userId="c33bc751-cd93-45c0-ad15-94131cb6fb34" providerId="ADAL" clId="{257A5524-15F4-3548-A109-91A88C839CE5}" dt="2019-12-26T16:34:58.243" v="16090"/>
          <ac:spMkLst>
            <pc:docMk/>
            <pc:sldMk cId="1040336839" sldId="312"/>
            <ac:spMk id="510" creationId="{C7D0198F-AFA2-4E04-A21D-5045C2AE012E}"/>
          </ac:spMkLst>
        </pc:spChg>
        <pc:spChg chg="add">
          <ac:chgData name="増本 雄斗" userId="c33bc751-cd93-45c0-ad15-94131cb6fb34" providerId="ADAL" clId="{257A5524-15F4-3548-A109-91A88C839CE5}" dt="2019-12-26T16:34:58.243" v="16090"/>
          <ac:spMkLst>
            <pc:docMk/>
            <pc:sldMk cId="1040336839" sldId="312"/>
            <ac:spMk id="511" creationId="{87039618-8755-48E6-8CD7-E4500EDD9D7E}"/>
          </ac:spMkLst>
        </pc:spChg>
        <pc:spChg chg="add">
          <ac:chgData name="増本 雄斗" userId="c33bc751-cd93-45c0-ad15-94131cb6fb34" providerId="ADAL" clId="{257A5524-15F4-3548-A109-91A88C839CE5}" dt="2019-12-26T16:34:58.243" v="16090"/>
          <ac:spMkLst>
            <pc:docMk/>
            <pc:sldMk cId="1040336839" sldId="312"/>
            <ac:spMk id="514" creationId="{88B8A1AE-21ED-437D-9C29-80D8E43F1D20}"/>
          </ac:spMkLst>
        </pc:spChg>
        <pc:spChg chg="add">
          <ac:chgData name="増本 雄斗" userId="c33bc751-cd93-45c0-ad15-94131cb6fb34" providerId="ADAL" clId="{257A5524-15F4-3548-A109-91A88C839CE5}" dt="2019-12-26T16:34:58.243" v="16090"/>
          <ac:spMkLst>
            <pc:docMk/>
            <pc:sldMk cId="1040336839" sldId="312"/>
            <ac:spMk id="517" creationId="{3669E932-CB40-4A84-A46D-AEBD050478A5}"/>
          </ac:spMkLst>
        </pc:spChg>
        <pc:spChg chg="add">
          <ac:chgData name="増本 雄斗" userId="c33bc751-cd93-45c0-ad15-94131cb6fb34" providerId="ADAL" clId="{257A5524-15F4-3548-A109-91A88C839CE5}" dt="2019-12-26T16:34:58.243" v="16090"/>
          <ac:spMkLst>
            <pc:docMk/>
            <pc:sldMk cId="1040336839" sldId="312"/>
            <ac:spMk id="523" creationId="{0673EBD5-6192-455C-AD91-665647D08E49}"/>
          </ac:spMkLst>
        </pc:spChg>
        <pc:spChg chg="add">
          <ac:chgData name="増本 雄斗" userId="c33bc751-cd93-45c0-ad15-94131cb6fb34" providerId="ADAL" clId="{257A5524-15F4-3548-A109-91A88C839CE5}" dt="2019-12-26T16:34:58.243" v="16090"/>
          <ac:spMkLst>
            <pc:docMk/>
            <pc:sldMk cId="1040336839" sldId="312"/>
            <ac:spMk id="524" creationId="{AAA043B6-77B6-484E-B699-90DF8BBBE9F6}"/>
          </ac:spMkLst>
        </pc:spChg>
        <pc:spChg chg="add">
          <ac:chgData name="増本 雄斗" userId="c33bc751-cd93-45c0-ad15-94131cb6fb34" providerId="ADAL" clId="{257A5524-15F4-3548-A109-91A88C839CE5}" dt="2019-12-26T16:34:58.243" v="16090"/>
          <ac:spMkLst>
            <pc:docMk/>
            <pc:sldMk cId="1040336839" sldId="312"/>
            <ac:spMk id="525" creationId="{8D7DB961-6FD0-412B-B0DD-C058595A3E6C}"/>
          </ac:spMkLst>
        </pc:spChg>
        <pc:spChg chg="add">
          <ac:chgData name="増本 雄斗" userId="c33bc751-cd93-45c0-ad15-94131cb6fb34" providerId="ADAL" clId="{257A5524-15F4-3548-A109-91A88C839CE5}" dt="2019-12-26T16:34:58.243" v="16090"/>
          <ac:spMkLst>
            <pc:docMk/>
            <pc:sldMk cId="1040336839" sldId="312"/>
            <ac:spMk id="526" creationId="{917E91F6-E13E-4079-87DE-97F154655440}"/>
          </ac:spMkLst>
        </pc:spChg>
        <pc:spChg chg="add">
          <ac:chgData name="増本 雄斗" userId="c33bc751-cd93-45c0-ad15-94131cb6fb34" providerId="ADAL" clId="{257A5524-15F4-3548-A109-91A88C839CE5}" dt="2019-12-26T16:34:58.243" v="16090"/>
          <ac:spMkLst>
            <pc:docMk/>
            <pc:sldMk cId="1040336839" sldId="312"/>
            <ac:spMk id="527" creationId="{111A76EC-BDB9-49E2-9DD1-A83F84E077C3}"/>
          </ac:spMkLst>
        </pc:spChg>
        <pc:spChg chg="add">
          <ac:chgData name="増本 雄斗" userId="c33bc751-cd93-45c0-ad15-94131cb6fb34" providerId="ADAL" clId="{257A5524-15F4-3548-A109-91A88C839CE5}" dt="2019-12-26T16:34:58.243" v="16090"/>
          <ac:spMkLst>
            <pc:docMk/>
            <pc:sldMk cId="1040336839" sldId="312"/>
            <ac:spMk id="528" creationId="{C4FE0BDE-5DFD-4F22-B2D0-22421D0941E7}"/>
          </ac:spMkLst>
        </pc:spChg>
        <pc:spChg chg="add">
          <ac:chgData name="増本 雄斗" userId="c33bc751-cd93-45c0-ad15-94131cb6fb34" providerId="ADAL" clId="{257A5524-15F4-3548-A109-91A88C839CE5}" dt="2019-12-26T16:34:58.243" v="16090"/>
          <ac:spMkLst>
            <pc:docMk/>
            <pc:sldMk cId="1040336839" sldId="312"/>
            <ac:spMk id="530" creationId="{7A892F49-7131-4F27-90FB-003E7312983F}"/>
          </ac:spMkLst>
        </pc:spChg>
        <pc:spChg chg="add">
          <ac:chgData name="増本 雄斗" userId="c33bc751-cd93-45c0-ad15-94131cb6fb34" providerId="ADAL" clId="{257A5524-15F4-3548-A109-91A88C839CE5}" dt="2019-12-26T16:34:58.243" v="16090"/>
          <ac:spMkLst>
            <pc:docMk/>
            <pc:sldMk cId="1040336839" sldId="312"/>
            <ac:spMk id="531" creationId="{5BEDA5FA-5593-4F65-AC28-3ABB25977D72}"/>
          </ac:spMkLst>
        </pc:spChg>
        <pc:spChg chg="add">
          <ac:chgData name="増本 雄斗" userId="c33bc751-cd93-45c0-ad15-94131cb6fb34" providerId="ADAL" clId="{257A5524-15F4-3548-A109-91A88C839CE5}" dt="2019-12-26T16:34:58.243" v="16090"/>
          <ac:spMkLst>
            <pc:docMk/>
            <pc:sldMk cId="1040336839" sldId="312"/>
            <ac:spMk id="534" creationId="{3D7DCB1E-9A6E-45F6-A227-6E9889E7A473}"/>
          </ac:spMkLst>
        </pc:spChg>
        <pc:spChg chg="add">
          <ac:chgData name="増本 雄斗" userId="c33bc751-cd93-45c0-ad15-94131cb6fb34" providerId="ADAL" clId="{257A5524-15F4-3548-A109-91A88C839CE5}" dt="2019-12-26T16:34:58.243" v="16090"/>
          <ac:spMkLst>
            <pc:docMk/>
            <pc:sldMk cId="1040336839" sldId="312"/>
            <ac:spMk id="535" creationId="{065598DB-85CE-4DF8-BFCC-DBFCC26A6BCD}"/>
          </ac:spMkLst>
        </pc:spChg>
        <pc:spChg chg="add">
          <ac:chgData name="増本 雄斗" userId="c33bc751-cd93-45c0-ad15-94131cb6fb34" providerId="ADAL" clId="{257A5524-15F4-3548-A109-91A88C839CE5}" dt="2019-12-26T16:34:58.243" v="16090"/>
          <ac:spMkLst>
            <pc:docMk/>
            <pc:sldMk cId="1040336839" sldId="312"/>
            <ac:spMk id="536" creationId="{C07690B2-9BAE-467D-BDB0-70E522BB5775}"/>
          </ac:spMkLst>
        </pc:spChg>
        <pc:spChg chg="add">
          <ac:chgData name="増本 雄斗" userId="c33bc751-cd93-45c0-ad15-94131cb6fb34" providerId="ADAL" clId="{257A5524-15F4-3548-A109-91A88C839CE5}" dt="2019-12-26T16:34:58.243" v="16090"/>
          <ac:spMkLst>
            <pc:docMk/>
            <pc:sldMk cId="1040336839" sldId="312"/>
            <ac:spMk id="537" creationId="{C31D20AA-E372-4F91-A4C7-6FCBB8AD1EC9}"/>
          </ac:spMkLst>
        </pc:spChg>
        <pc:spChg chg="add">
          <ac:chgData name="増本 雄斗" userId="c33bc751-cd93-45c0-ad15-94131cb6fb34" providerId="ADAL" clId="{257A5524-15F4-3548-A109-91A88C839CE5}" dt="2019-12-26T16:34:58.243" v="16090"/>
          <ac:spMkLst>
            <pc:docMk/>
            <pc:sldMk cId="1040336839" sldId="312"/>
            <ac:spMk id="540" creationId="{B26B037A-4447-4CBD-8C16-C6D7B2EEF88C}"/>
          </ac:spMkLst>
        </pc:spChg>
        <pc:spChg chg="add">
          <ac:chgData name="増本 雄斗" userId="c33bc751-cd93-45c0-ad15-94131cb6fb34" providerId="ADAL" clId="{257A5524-15F4-3548-A109-91A88C839CE5}" dt="2019-12-26T16:34:58.243" v="16090"/>
          <ac:spMkLst>
            <pc:docMk/>
            <pc:sldMk cId="1040336839" sldId="312"/>
            <ac:spMk id="541" creationId="{862B12BD-BD95-49C4-8B9B-94BE6799E895}"/>
          </ac:spMkLst>
        </pc:spChg>
        <pc:spChg chg="add">
          <ac:chgData name="増本 雄斗" userId="c33bc751-cd93-45c0-ad15-94131cb6fb34" providerId="ADAL" clId="{257A5524-15F4-3548-A109-91A88C839CE5}" dt="2019-12-26T16:34:58.243" v="16090"/>
          <ac:spMkLst>
            <pc:docMk/>
            <pc:sldMk cId="1040336839" sldId="312"/>
            <ac:spMk id="542" creationId="{7D9AF706-F8CB-47E8-BDE6-55143D159D63}"/>
          </ac:spMkLst>
        </pc:spChg>
        <pc:spChg chg="add">
          <ac:chgData name="増本 雄斗" userId="c33bc751-cd93-45c0-ad15-94131cb6fb34" providerId="ADAL" clId="{257A5524-15F4-3548-A109-91A88C839CE5}" dt="2019-12-26T16:34:58.243" v="16090"/>
          <ac:spMkLst>
            <pc:docMk/>
            <pc:sldMk cId="1040336839" sldId="312"/>
            <ac:spMk id="543" creationId="{06CE8974-6A40-4181-A9DA-DD512C7B5DFD}"/>
          </ac:spMkLst>
        </pc:spChg>
        <pc:spChg chg="add">
          <ac:chgData name="増本 雄斗" userId="c33bc751-cd93-45c0-ad15-94131cb6fb34" providerId="ADAL" clId="{257A5524-15F4-3548-A109-91A88C839CE5}" dt="2019-12-26T16:34:58.243" v="16090"/>
          <ac:spMkLst>
            <pc:docMk/>
            <pc:sldMk cId="1040336839" sldId="312"/>
            <ac:spMk id="544" creationId="{E7AD39E1-1AC6-4A0A-AC27-11E8BB2D831B}"/>
          </ac:spMkLst>
        </pc:spChg>
        <pc:spChg chg="add">
          <ac:chgData name="増本 雄斗" userId="c33bc751-cd93-45c0-ad15-94131cb6fb34" providerId="ADAL" clId="{257A5524-15F4-3548-A109-91A88C839CE5}" dt="2019-12-26T16:34:58.243" v="16090"/>
          <ac:spMkLst>
            <pc:docMk/>
            <pc:sldMk cId="1040336839" sldId="312"/>
            <ac:spMk id="545" creationId="{2518E4A4-DD43-407A-B565-D4483342C3A2}"/>
          </ac:spMkLst>
        </pc:spChg>
        <pc:spChg chg="add">
          <ac:chgData name="増本 雄斗" userId="c33bc751-cd93-45c0-ad15-94131cb6fb34" providerId="ADAL" clId="{257A5524-15F4-3548-A109-91A88C839CE5}" dt="2019-12-26T16:34:58.243" v="16090"/>
          <ac:spMkLst>
            <pc:docMk/>
            <pc:sldMk cId="1040336839" sldId="312"/>
            <ac:spMk id="546" creationId="{4CBF3916-8D8D-4694-B229-56916F55342B}"/>
          </ac:spMkLst>
        </pc:spChg>
        <pc:spChg chg="add">
          <ac:chgData name="増本 雄斗" userId="c33bc751-cd93-45c0-ad15-94131cb6fb34" providerId="ADAL" clId="{257A5524-15F4-3548-A109-91A88C839CE5}" dt="2019-12-26T16:34:58.243" v="16090"/>
          <ac:spMkLst>
            <pc:docMk/>
            <pc:sldMk cId="1040336839" sldId="312"/>
            <ac:spMk id="547" creationId="{B2A75FB1-A259-4929-B37D-000FD3CE4EB0}"/>
          </ac:spMkLst>
        </pc:spChg>
        <pc:spChg chg="add">
          <ac:chgData name="増本 雄斗" userId="c33bc751-cd93-45c0-ad15-94131cb6fb34" providerId="ADAL" clId="{257A5524-15F4-3548-A109-91A88C839CE5}" dt="2019-12-26T16:34:58.243" v="16090"/>
          <ac:spMkLst>
            <pc:docMk/>
            <pc:sldMk cId="1040336839" sldId="312"/>
            <ac:spMk id="548" creationId="{40FF144E-9EB4-4DC1-B1FA-85547C26D633}"/>
          </ac:spMkLst>
        </pc:spChg>
        <pc:spChg chg="add">
          <ac:chgData name="増本 雄斗" userId="c33bc751-cd93-45c0-ad15-94131cb6fb34" providerId="ADAL" clId="{257A5524-15F4-3548-A109-91A88C839CE5}" dt="2019-12-26T16:34:58.243" v="16090"/>
          <ac:spMkLst>
            <pc:docMk/>
            <pc:sldMk cId="1040336839" sldId="312"/>
            <ac:spMk id="549" creationId="{1FA845FC-981B-43B4-83D0-4521F8B7054C}"/>
          </ac:spMkLst>
        </pc:spChg>
        <pc:spChg chg="add">
          <ac:chgData name="増本 雄斗" userId="c33bc751-cd93-45c0-ad15-94131cb6fb34" providerId="ADAL" clId="{257A5524-15F4-3548-A109-91A88C839CE5}" dt="2019-12-26T16:34:58.243" v="16090"/>
          <ac:spMkLst>
            <pc:docMk/>
            <pc:sldMk cId="1040336839" sldId="312"/>
            <ac:spMk id="550" creationId="{18CE7E43-168D-49AB-BBEB-CE242F2B5CDA}"/>
          </ac:spMkLst>
        </pc:spChg>
        <pc:spChg chg="add">
          <ac:chgData name="増本 雄斗" userId="c33bc751-cd93-45c0-ad15-94131cb6fb34" providerId="ADAL" clId="{257A5524-15F4-3548-A109-91A88C839CE5}" dt="2019-12-26T16:34:58.243" v="16090"/>
          <ac:spMkLst>
            <pc:docMk/>
            <pc:sldMk cId="1040336839" sldId="312"/>
            <ac:spMk id="551" creationId="{5FAF7E59-CF3B-42B5-B0DC-CAB69774995D}"/>
          </ac:spMkLst>
        </pc:spChg>
        <pc:spChg chg="add">
          <ac:chgData name="増本 雄斗" userId="c33bc751-cd93-45c0-ad15-94131cb6fb34" providerId="ADAL" clId="{257A5524-15F4-3548-A109-91A88C839CE5}" dt="2019-12-26T16:34:58.243" v="16090"/>
          <ac:spMkLst>
            <pc:docMk/>
            <pc:sldMk cId="1040336839" sldId="312"/>
            <ac:spMk id="552" creationId="{5DA1B290-20FD-4C93-8F03-12C681C0DF19}"/>
          </ac:spMkLst>
        </pc:spChg>
        <pc:spChg chg="add">
          <ac:chgData name="増本 雄斗" userId="c33bc751-cd93-45c0-ad15-94131cb6fb34" providerId="ADAL" clId="{257A5524-15F4-3548-A109-91A88C839CE5}" dt="2019-12-26T16:34:58.243" v="16090"/>
          <ac:spMkLst>
            <pc:docMk/>
            <pc:sldMk cId="1040336839" sldId="312"/>
            <ac:spMk id="553" creationId="{88C5341A-C6E3-4693-89ED-9EF358D8DD6D}"/>
          </ac:spMkLst>
        </pc:spChg>
        <pc:spChg chg="add">
          <ac:chgData name="増本 雄斗" userId="c33bc751-cd93-45c0-ad15-94131cb6fb34" providerId="ADAL" clId="{257A5524-15F4-3548-A109-91A88C839CE5}" dt="2019-12-26T16:34:58.243" v="16090"/>
          <ac:spMkLst>
            <pc:docMk/>
            <pc:sldMk cId="1040336839" sldId="312"/>
            <ac:spMk id="554" creationId="{8683F87F-3E83-4132-8323-27E52D189665}"/>
          </ac:spMkLst>
        </pc:spChg>
        <pc:spChg chg="add">
          <ac:chgData name="増本 雄斗" userId="c33bc751-cd93-45c0-ad15-94131cb6fb34" providerId="ADAL" clId="{257A5524-15F4-3548-A109-91A88C839CE5}" dt="2019-12-26T16:34:58.243" v="16090"/>
          <ac:spMkLst>
            <pc:docMk/>
            <pc:sldMk cId="1040336839" sldId="312"/>
            <ac:spMk id="555" creationId="{533DB6B0-BE1F-41F6-B8EC-1E9D4F2236EA}"/>
          </ac:spMkLst>
        </pc:spChg>
        <pc:spChg chg="add">
          <ac:chgData name="増本 雄斗" userId="c33bc751-cd93-45c0-ad15-94131cb6fb34" providerId="ADAL" clId="{257A5524-15F4-3548-A109-91A88C839CE5}" dt="2019-12-26T16:34:58.243" v="16090"/>
          <ac:spMkLst>
            <pc:docMk/>
            <pc:sldMk cId="1040336839" sldId="312"/>
            <ac:spMk id="556" creationId="{8F990E71-6B56-4B39-AF64-7A97BC66F3B2}"/>
          </ac:spMkLst>
        </pc:spChg>
        <pc:spChg chg="add">
          <ac:chgData name="増本 雄斗" userId="c33bc751-cd93-45c0-ad15-94131cb6fb34" providerId="ADAL" clId="{257A5524-15F4-3548-A109-91A88C839CE5}" dt="2019-12-26T16:34:58.243" v="16090"/>
          <ac:spMkLst>
            <pc:docMk/>
            <pc:sldMk cId="1040336839" sldId="312"/>
            <ac:spMk id="557" creationId="{2D1CF4CC-3ADA-4E38-A176-78229CCDD36E}"/>
          </ac:spMkLst>
        </pc:spChg>
        <pc:spChg chg="add">
          <ac:chgData name="増本 雄斗" userId="c33bc751-cd93-45c0-ad15-94131cb6fb34" providerId="ADAL" clId="{257A5524-15F4-3548-A109-91A88C839CE5}" dt="2019-12-26T16:34:58.243" v="16090"/>
          <ac:spMkLst>
            <pc:docMk/>
            <pc:sldMk cId="1040336839" sldId="312"/>
            <ac:spMk id="558" creationId="{5E9682B1-E233-4990-AE6D-7636DF19BC89}"/>
          </ac:spMkLst>
        </pc:spChg>
        <pc:spChg chg="add">
          <ac:chgData name="増本 雄斗" userId="c33bc751-cd93-45c0-ad15-94131cb6fb34" providerId="ADAL" clId="{257A5524-15F4-3548-A109-91A88C839CE5}" dt="2019-12-26T16:34:58.243" v="16090"/>
          <ac:spMkLst>
            <pc:docMk/>
            <pc:sldMk cId="1040336839" sldId="312"/>
            <ac:spMk id="559" creationId="{4E25EB02-8E1B-4A93-9601-FE87B0454E11}"/>
          </ac:spMkLst>
        </pc:spChg>
        <pc:spChg chg="add">
          <ac:chgData name="増本 雄斗" userId="c33bc751-cd93-45c0-ad15-94131cb6fb34" providerId="ADAL" clId="{257A5524-15F4-3548-A109-91A88C839CE5}" dt="2019-12-26T16:34:58.243" v="16090"/>
          <ac:spMkLst>
            <pc:docMk/>
            <pc:sldMk cId="1040336839" sldId="312"/>
            <ac:spMk id="560" creationId="{068ECA7D-C386-4158-BFAE-142BE6927A15}"/>
          </ac:spMkLst>
        </pc:spChg>
        <pc:spChg chg="add">
          <ac:chgData name="増本 雄斗" userId="c33bc751-cd93-45c0-ad15-94131cb6fb34" providerId="ADAL" clId="{257A5524-15F4-3548-A109-91A88C839CE5}" dt="2019-12-26T16:34:58.243" v="16090"/>
          <ac:spMkLst>
            <pc:docMk/>
            <pc:sldMk cId="1040336839" sldId="312"/>
            <ac:spMk id="561" creationId="{CB4D4728-A335-44A2-B143-334A5FC5A48F}"/>
          </ac:spMkLst>
        </pc:spChg>
        <pc:spChg chg="add">
          <ac:chgData name="増本 雄斗" userId="c33bc751-cd93-45c0-ad15-94131cb6fb34" providerId="ADAL" clId="{257A5524-15F4-3548-A109-91A88C839CE5}" dt="2019-12-26T16:34:58.243" v="16090"/>
          <ac:spMkLst>
            <pc:docMk/>
            <pc:sldMk cId="1040336839" sldId="312"/>
            <ac:spMk id="562" creationId="{5D09DE79-ED47-47DD-84F5-645E3AB26612}"/>
          </ac:spMkLst>
        </pc:spChg>
        <pc:spChg chg="add">
          <ac:chgData name="増本 雄斗" userId="c33bc751-cd93-45c0-ad15-94131cb6fb34" providerId="ADAL" clId="{257A5524-15F4-3548-A109-91A88C839CE5}" dt="2019-12-26T16:34:58.243" v="16090"/>
          <ac:spMkLst>
            <pc:docMk/>
            <pc:sldMk cId="1040336839" sldId="312"/>
            <ac:spMk id="563" creationId="{7ADC10E8-8E67-4318-A5B2-DD8D2F753CB5}"/>
          </ac:spMkLst>
        </pc:spChg>
        <pc:spChg chg="add">
          <ac:chgData name="増本 雄斗" userId="c33bc751-cd93-45c0-ad15-94131cb6fb34" providerId="ADAL" clId="{257A5524-15F4-3548-A109-91A88C839CE5}" dt="2019-12-26T16:34:58.243" v="16090"/>
          <ac:spMkLst>
            <pc:docMk/>
            <pc:sldMk cId="1040336839" sldId="312"/>
            <ac:spMk id="564" creationId="{06037F3D-D513-4291-8F71-AD70E253DD28}"/>
          </ac:spMkLst>
        </pc:spChg>
        <pc:spChg chg="add">
          <ac:chgData name="増本 雄斗" userId="c33bc751-cd93-45c0-ad15-94131cb6fb34" providerId="ADAL" clId="{257A5524-15F4-3548-A109-91A88C839CE5}" dt="2019-12-26T16:34:58.243" v="16090"/>
          <ac:spMkLst>
            <pc:docMk/>
            <pc:sldMk cId="1040336839" sldId="312"/>
            <ac:spMk id="565" creationId="{5C676C6F-9968-4DCC-BE1E-1FDA6B3AE999}"/>
          </ac:spMkLst>
        </pc:spChg>
        <pc:spChg chg="add">
          <ac:chgData name="増本 雄斗" userId="c33bc751-cd93-45c0-ad15-94131cb6fb34" providerId="ADAL" clId="{257A5524-15F4-3548-A109-91A88C839CE5}" dt="2019-12-26T16:34:58.243" v="16090"/>
          <ac:spMkLst>
            <pc:docMk/>
            <pc:sldMk cId="1040336839" sldId="312"/>
            <ac:spMk id="566" creationId="{52224B45-B8CE-4565-8D83-255E45DA1E43}"/>
          </ac:spMkLst>
        </pc:spChg>
        <pc:spChg chg="add">
          <ac:chgData name="増本 雄斗" userId="c33bc751-cd93-45c0-ad15-94131cb6fb34" providerId="ADAL" clId="{257A5524-15F4-3548-A109-91A88C839CE5}" dt="2019-12-26T16:34:58.243" v="16090"/>
          <ac:spMkLst>
            <pc:docMk/>
            <pc:sldMk cId="1040336839" sldId="312"/>
            <ac:spMk id="567" creationId="{5158C472-46A0-44D3-AADA-1294CDE08E9F}"/>
          </ac:spMkLst>
        </pc:spChg>
        <pc:spChg chg="add">
          <ac:chgData name="増本 雄斗" userId="c33bc751-cd93-45c0-ad15-94131cb6fb34" providerId="ADAL" clId="{257A5524-15F4-3548-A109-91A88C839CE5}" dt="2019-12-26T16:34:58.243" v="16090"/>
          <ac:spMkLst>
            <pc:docMk/>
            <pc:sldMk cId="1040336839" sldId="312"/>
            <ac:spMk id="568" creationId="{B7158D6E-52F4-47D7-BD98-88D35A1778F8}"/>
          </ac:spMkLst>
        </pc:spChg>
        <pc:spChg chg="add">
          <ac:chgData name="増本 雄斗" userId="c33bc751-cd93-45c0-ad15-94131cb6fb34" providerId="ADAL" clId="{257A5524-15F4-3548-A109-91A88C839CE5}" dt="2019-12-26T16:34:58.243" v="16090"/>
          <ac:spMkLst>
            <pc:docMk/>
            <pc:sldMk cId="1040336839" sldId="312"/>
            <ac:spMk id="569" creationId="{C0D8DFB6-7073-4EA2-BE5A-FC449D7D036A}"/>
          </ac:spMkLst>
        </pc:spChg>
        <pc:spChg chg="add">
          <ac:chgData name="増本 雄斗" userId="c33bc751-cd93-45c0-ad15-94131cb6fb34" providerId="ADAL" clId="{257A5524-15F4-3548-A109-91A88C839CE5}" dt="2019-12-26T16:34:58.243" v="16090"/>
          <ac:spMkLst>
            <pc:docMk/>
            <pc:sldMk cId="1040336839" sldId="312"/>
            <ac:spMk id="570" creationId="{66571AB5-0299-4A85-8398-D83E0A6121E6}"/>
          </ac:spMkLst>
        </pc:spChg>
        <pc:spChg chg="add">
          <ac:chgData name="増本 雄斗" userId="c33bc751-cd93-45c0-ad15-94131cb6fb34" providerId="ADAL" clId="{257A5524-15F4-3548-A109-91A88C839CE5}" dt="2019-12-26T16:34:58.243" v="16090"/>
          <ac:spMkLst>
            <pc:docMk/>
            <pc:sldMk cId="1040336839" sldId="312"/>
            <ac:spMk id="571" creationId="{287B07A0-FDEE-4652-811E-B461936EE0CB}"/>
          </ac:spMkLst>
        </pc:spChg>
        <pc:spChg chg="add">
          <ac:chgData name="増本 雄斗" userId="c33bc751-cd93-45c0-ad15-94131cb6fb34" providerId="ADAL" clId="{257A5524-15F4-3548-A109-91A88C839CE5}" dt="2019-12-26T16:34:58.243" v="16090"/>
          <ac:spMkLst>
            <pc:docMk/>
            <pc:sldMk cId="1040336839" sldId="312"/>
            <ac:spMk id="572" creationId="{2E8A43ED-7C32-4104-9E90-5E938C47512F}"/>
          </ac:spMkLst>
        </pc:spChg>
        <pc:spChg chg="add">
          <ac:chgData name="増本 雄斗" userId="c33bc751-cd93-45c0-ad15-94131cb6fb34" providerId="ADAL" clId="{257A5524-15F4-3548-A109-91A88C839CE5}" dt="2019-12-26T16:34:58.243" v="16090"/>
          <ac:spMkLst>
            <pc:docMk/>
            <pc:sldMk cId="1040336839" sldId="312"/>
            <ac:spMk id="573" creationId="{6AE2C58D-79A1-481D-9FE4-6FB48B3EFFDC}"/>
          </ac:spMkLst>
        </pc:spChg>
        <pc:spChg chg="add">
          <ac:chgData name="増本 雄斗" userId="c33bc751-cd93-45c0-ad15-94131cb6fb34" providerId="ADAL" clId="{257A5524-15F4-3548-A109-91A88C839CE5}" dt="2019-12-26T16:34:58.243" v="16090"/>
          <ac:spMkLst>
            <pc:docMk/>
            <pc:sldMk cId="1040336839" sldId="312"/>
            <ac:spMk id="574" creationId="{0EF94FDB-CCE3-465A-B76B-9BAA4E696347}"/>
          </ac:spMkLst>
        </pc:spChg>
        <pc:spChg chg="add">
          <ac:chgData name="増本 雄斗" userId="c33bc751-cd93-45c0-ad15-94131cb6fb34" providerId="ADAL" clId="{257A5524-15F4-3548-A109-91A88C839CE5}" dt="2019-12-26T16:34:58.243" v="16090"/>
          <ac:spMkLst>
            <pc:docMk/>
            <pc:sldMk cId="1040336839" sldId="312"/>
            <ac:spMk id="576" creationId="{E67AE0E6-C2E0-4CB6-B266-ACB64940000E}"/>
          </ac:spMkLst>
        </pc:spChg>
        <pc:spChg chg="add">
          <ac:chgData name="増本 雄斗" userId="c33bc751-cd93-45c0-ad15-94131cb6fb34" providerId="ADAL" clId="{257A5524-15F4-3548-A109-91A88C839CE5}" dt="2019-12-26T16:34:58.243" v="16090"/>
          <ac:spMkLst>
            <pc:docMk/>
            <pc:sldMk cId="1040336839" sldId="312"/>
            <ac:spMk id="577" creationId="{709CE080-34A1-4ACC-B2FB-F0A284B1C159}"/>
          </ac:spMkLst>
        </pc:spChg>
        <pc:spChg chg="add">
          <ac:chgData name="増本 雄斗" userId="c33bc751-cd93-45c0-ad15-94131cb6fb34" providerId="ADAL" clId="{257A5524-15F4-3548-A109-91A88C839CE5}" dt="2019-12-26T16:34:58.243" v="16090"/>
          <ac:spMkLst>
            <pc:docMk/>
            <pc:sldMk cId="1040336839" sldId="312"/>
            <ac:spMk id="578" creationId="{3CC3585C-3CB3-4380-8A61-545FED3B1D54}"/>
          </ac:spMkLst>
        </pc:spChg>
        <pc:grpChg chg="del">
          <ac:chgData name="増本 雄斗" userId="c33bc751-cd93-45c0-ad15-94131cb6fb34" providerId="ADAL" clId="{257A5524-15F4-3548-A109-91A88C839CE5}" dt="2019-12-26T16:12:29.561" v="15592" actId="478"/>
          <ac:grpSpMkLst>
            <pc:docMk/>
            <pc:sldMk cId="1040336839" sldId="312"/>
            <ac:grpSpMk id="6" creationId="{CA06FE40-D149-40CF-82E2-2D1F0AC962B8}"/>
          </ac:grpSpMkLst>
        </pc:grpChg>
        <pc:grpChg chg="add del mod">
          <ac:chgData name="増本 雄斗" userId="c33bc751-cd93-45c0-ad15-94131cb6fb34" providerId="ADAL" clId="{257A5524-15F4-3548-A109-91A88C839CE5}" dt="2019-12-26T16:21:56.368" v="15599" actId="478"/>
          <ac:grpSpMkLst>
            <pc:docMk/>
            <pc:sldMk cId="1040336839" sldId="312"/>
            <ac:grpSpMk id="12" creationId="{4EC960BF-C49D-A943-89E2-AE3674F5B891}"/>
          </ac:grpSpMkLst>
        </pc:grpChg>
        <pc:grpChg chg="add del mod">
          <ac:chgData name="増本 雄斗" userId="c33bc751-cd93-45c0-ad15-94131cb6fb34" providerId="ADAL" clId="{257A5524-15F4-3548-A109-91A88C839CE5}" dt="2019-12-26T16:21:56.368" v="15599" actId="478"/>
          <ac:grpSpMkLst>
            <pc:docMk/>
            <pc:sldMk cId="1040336839" sldId="312"/>
            <ac:grpSpMk id="13" creationId="{C0D40D24-BD8B-B646-85E4-8698060761F5}"/>
          </ac:grpSpMkLst>
        </pc:grpChg>
        <pc:grpChg chg="add mod">
          <ac:chgData name="増本 雄斗" userId="c33bc751-cd93-45c0-ad15-94131cb6fb34" providerId="ADAL" clId="{257A5524-15F4-3548-A109-91A88C839CE5}" dt="2019-12-26T16:12:49.443" v="15593"/>
          <ac:grpSpMkLst>
            <pc:docMk/>
            <pc:sldMk cId="1040336839" sldId="312"/>
            <ac:grpSpMk id="15" creationId="{41DCF945-2EAE-744D-8759-8999536C8F9D}"/>
          </ac:grpSpMkLst>
        </pc:grpChg>
        <pc:grpChg chg="add mod">
          <ac:chgData name="増本 雄斗" userId="c33bc751-cd93-45c0-ad15-94131cb6fb34" providerId="ADAL" clId="{257A5524-15F4-3548-A109-91A88C839CE5}" dt="2019-12-26T16:12:49.443" v="15593"/>
          <ac:grpSpMkLst>
            <pc:docMk/>
            <pc:sldMk cId="1040336839" sldId="312"/>
            <ac:grpSpMk id="20" creationId="{FDC8F107-5DED-7743-9D1C-98CA8B8B0628}"/>
          </ac:grpSpMkLst>
        </pc:grpChg>
        <pc:grpChg chg="add mod">
          <ac:chgData name="増本 雄斗" userId="c33bc751-cd93-45c0-ad15-94131cb6fb34" providerId="ADAL" clId="{257A5524-15F4-3548-A109-91A88C839CE5}" dt="2019-12-26T16:12:49.443" v="15593"/>
          <ac:grpSpMkLst>
            <pc:docMk/>
            <pc:sldMk cId="1040336839" sldId="312"/>
            <ac:grpSpMk id="21" creationId="{7E1DF47F-568F-1D4B-A0C5-37B7A1A9487B}"/>
          </ac:grpSpMkLst>
        </pc:grpChg>
        <pc:grpChg chg="add mod">
          <ac:chgData name="増本 雄斗" userId="c33bc751-cd93-45c0-ad15-94131cb6fb34" providerId="ADAL" clId="{257A5524-15F4-3548-A109-91A88C839CE5}" dt="2019-12-26T16:12:49.443" v="15593"/>
          <ac:grpSpMkLst>
            <pc:docMk/>
            <pc:sldMk cId="1040336839" sldId="312"/>
            <ac:grpSpMk id="22" creationId="{99CB1335-FE8C-A042-8D25-167FA74533A7}"/>
          </ac:grpSpMkLst>
        </pc:grpChg>
        <pc:grpChg chg="add mod">
          <ac:chgData name="増本 雄斗" userId="c33bc751-cd93-45c0-ad15-94131cb6fb34" providerId="ADAL" clId="{257A5524-15F4-3548-A109-91A88C839CE5}" dt="2019-12-26T16:12:49.443" v="15593"/>
          <ac:grpSpMkLst>
            <pc:docMk/>
            <pc:sldMk cId="1040336839" sldId="312"/>
            <ac:grpSpMk id="23" creationId="{7136B899-3982-E44F-8CC6-B47147B04263}"/>
          </ac:grpSpMkLst>
        </pc:grpChg>
        <pc:grpChg chg="add mod">
          <ac:chgData name="増本 雄斗" userId="c33bc751-cd93-45c0-ad15-94131cb6fb34" providerId="ADAL" clId="{257A5524-15F4-3548-A109-91A88C839CE5}" dt="2019-12-26T16:12:49.443" v="15593"/>
          <ac:grpSpMkLst>
            <pc:docMk/>
            <pc:sldMk cId="1040336839" sldId="312"/>
            <ac:grpSpMk id="24" creationId="{7206B470-1482-2D43-B147-58271811118F}"/>
          </ac:grpSpMkLst>
        </pc:grpChg>
        <pc:grpChg chg="add mod">
          <ac:chgData name="増本 雄斗" userId="c33bc751-cd93-45c0-ad15-94131cb6fb34" providerId="ADAL" clId="{257A5524-15F4-3548-A109-91A88C839CE5}" dt="2019-12-26T16:12:49.443" v="15593"/>
          <ac:grpSpMkLst>
            <pc:docMk/>
            <pc:sldMk cId="1040336839" sldId="312"/>
            <ac:grpSpMk id="31" creationId="{F47D689D-4AE3-9540-9BE7-336D83875093}"/>
          </ac:grpSpMkLst>
        </pc:grpChg>
        <pc:grpChg chg="add mod">
          <ac:chgData name="増本 雄斗" userId="c33bc751-cd93-45c0-ad15-94131cb6fb34" providerId="ADAL" clId="{257A5524-15F4-3548-A109-91A88C839CE5}" dt="2019-12-26T16:12:49.443" v="15593"/>
          <ac:grpSpMkLst>
            <pc:docMk/>
            <pc:sldMk cId="1040336839" sldId="312"/>
            <ac:grpSpMk id="33" creationId="{D2F4064F-4CC7-7346-8488-BFBFEF53E86A}"/>
          </ac:grpSpMkLst>
        </pc:grpChg>
        <pc:grpChg chg="add mod">
          <ac:chgData name="増本 雄斗" userId="c33bc751-cd93-45c0-ad15-94131cb6fb34" providerId="ADAL" clId="{257A5524-15F4-3548-A109-91A88C839CE5}" dt="2019-12-26T16:12:49.443" v="15593"/>
          <ac:grpSpMkLst>
            <pc:docMk/>
            <pc:sldMk cId="1040336839" sldId="312"/>
            <ac:grpSpMk id="34" creationId="{389F78BF-A06A-914A-A569-A4AEDA2C1BC8}"/>
          </ac:grpSpMkLst>
        </pc:grpChg>
        <pc:grpChg chg="add mod">
          <ac:chgData name="増本 雄斗" userId="c33bc751-cd93-45c0-ad15-94131cb6fb34" providerId="ADAL" clId="{257A5524-15F4-3548-A109-91A88C839CE5}" dt="2019-12-26T16:12:49.443" v="15593"/>
          <ac:grpSpMkLst>
            <pc:docMk/>
            <pc:sldMk cId="1040336839" sldId="312"/>
            <ac:grpSpMk id="44" creationId="{6068912F-16CA-FB44-BC9B-F59B6E231A04}"/>
          </ac:grpSpMkLst>
        </pc:grpChg>
        <pc:grpChg chg="add mod">
          <ac:chgData name="増本 雄斗" userId="c33bc751-cd93-45c0-ad15-94131cb6fb34" providerId="ADAL" clId="{257A5524-15F4-3548-A109-91A88C839CE5}" dt="2019-12-26T16:12:49.443" v="15593"/>
          <ac:grpSpMkLst>
            <pc:docMk/>
            <pc:sldMk cId="1040336839" sldId="312"/>
            <ac:grpSpMk id="47" creationId="{518E2BFE-B3F6-564B-8FD0-ED932DBD5828}"/>
          </ac:grpSpMkLst>
        </pc:grpChg>
        <pc:grpChg chg="add mod">
          <ac:chgData name="増本 雄斗" userId="c33bc751-cd93-45c0-ad15-94131cb6fb34" providerId="ADAL" clId="{257A5524-15F4-3548-A109-91A88C839CE5}" dt="2019-12-26T16:12:49.443" v="15593"/>
          <ac:grpSpMkLst>
            <pc:docMk/>
            <pc:sldMk cId="1040336839" sldId="312"/>
            <ac:grpSpMk id="48" creationId="{E50C1761-4D93-524C-B196-2C6CD34E87AC}"/>
          </ac:grpSpMkLst>
        </pc:grpChg>
        <pc:grpChg chg="add mod">
          <ac:chgData name="増本 雄斗" userId="c33bc751-cd93-45c0-ad15-94131cb6fb34" providerId="ADAL" clId="{257A5524-15F4-3548-A109-91A88C839CE5}" dt="2019-12-26T16:12:49.443" v="15593"/>
          <ac:grpSpMkLst>
            <pc:docMk/>
            <pc:sldMk cId="1040336839" sldId="312"/>
            <ac:grpSpMk id="53" creationId="{3D3B198B-90B4-4D47-AE36-90A0BECB589E}"/>
          </ac:grpSpMkLst>
        </pc:grpChg>
        <pc:grpChg chg="add mod">
          <ac:chgData name="増本 雄斗" userId="c33bc751-cd93-45c0-ad15-94131cb6fb34" providerId="ADAL" clId="{257A5524-15F4-3548-A109-91A88C839CE5}" dt="2019-12-26T16:12:49.443" v="15593"/>
          <ac:grpSpMkLst>
            <pc:docMk/>
            <pc:sldMk cId="1040336839" sldId="312"/>
            <ac:grpSpMk id="54" creationId="{C578D745-1FBB-1A4C-9DE6-14A9521E9811}"/>
          </ac:grpSpMkLst>
        </pc:grpChg>
        <pc:grpChg chg="add mod">
          <ac:chgData name="増本 雄斗" userId="c33bc751-cd93-45c0-ad15-94131cb6fb34" providerId="ADAL" clId="{257A5524-15F4-3548-A109-91A88C839CE5}" dt="2019-12-26T16:12:49.443" v="15593"/>
          <ac:grpSpMkLst>
            <pc:docMk/>
            <pc:sldMk cId="1040336839" sldId="312"/>
            <ac:grpSpMk id="90" creationId="{93F10848-16FB-824E-BA36-4D505C296946}"/>
          </ac:grpSpMkLst>
        </pc:grpChg>
        <pc:grpChg chg="add mod">
          <ac:chgData name="増本 雄斗" userId="c33bc751-cd93-45c0-ad15-94131cb6fb34" providerId="ADAL" clId="{257A5524-15F4-3548-A109-91A88C839CE5}" dt="2019-12-26T16:12:49.443" v="15593"/>
          <ac:grpSpMkLst>
            <pc:docMk/>
            <pc:sldMk cId="1040336839" sldId="312"/>
            <ac:grpSpMk id="95" creationId="{7EDFE553-6123-794F-B14B-9B5F2274E7F5}"/>
          </ac:grpSpMkLst>
        </pc:grpChg>
        <pc:grpChg chg="add mod">
          <ac:chgData name="増本 雄斗" userId="c33bc751-cd93-45c0-ad15-94131cb6fb34" providerId="ADAL" clId="{257A5524-15F4-3548-A109-91A88C839CE5}" dt="2019-12-26T16:12:49.443" v="15593"/>
          <ac:grpSpMkLst>
            <pc:docMk/>
            <pc:sldMk cId="1040336839" sldId="312"/>
            <ac:grpSpMk id="100" creationId="{83A4B3F8-3B56-F248-A0C6-495020FA796D}"/>
          </ac:grpSpMkLst>
        </pc:grpChg>
        <pc:grpChg chg="add mod">
          <ac:chgData name="増本 雄斗" userId="c33bc751-cd93-45c0-ad15-94131cb6fb34" providerId="ADAL" clId="{257A5524-15F4-3548-A109-91A88C839CE5}" dt="2019-12-26T16:12:49.443" v="15593"/>
          <ac:grpSpMkLst>
            <pc:docMk/>
            <pc:sldMk cId="1040336839" sldId="312"/>
            <ac:grpSpMk id="101" creationId="{4465CCA5-42C6-1342-87EC-FD1AD6E0D178}"/>
          </ac:grpSpMkLst>
        </pc:grpChg>
        <pc:grpChg chg="add mod">
          <ac:chgData name="増本 雄斗" userId="c33bc751-cd93-45c0-ad15-94131cb6fb34" providerId="ADAL" clId="{257A5524-15F4-3548-A109-91A88C839CE5}" dt="2019-12-26T16:12:49.443" v="15593"/>
          <ac:grpSpMkLst>
            <pc:docMk/>
            <pc:sldMk cId="1040336839" sldId="312"/>
            <ac:grpSpMk id="102" creationId="{DE627E12-85F2-1C4B-83FE-AAD54C542A20}"/>
          </ac:grpSpMkLst>
        </pc:grpChg>
        <pc:grpChg chg="add mod">
          <ac:chgData name="増本 雄斗" userId="c33bc751-cd93-45c0-ad15-94131cb6fb34" providerId="ADAL" clId="{257A5524-15F4-3548-A109-91A88C839CE5}" dt="2019-12-26T16:12:49.443" v="15593"/>
          <ac:grpSpMkLst>
            <pc:docMk/>
            <pc:sldMk cId="1040336839" sldId="312"/>
            <ac:grpSpMk id="103" creationId="{3D49A267-1B0C-FC4B-A1BB-5A16F1E1DD2D}"/>
          </ac:grpSpMkLst>
        </pc:grpChg>
        <pc:grpChg chg="add mod">
          <ac:chgData name="増本 雄斗" userId="c33bc751-cd93-45c0-ad15-94131cb6fb34" providerId="ADAL" clId="{257A5524-15F4-3548-A109-91A88C839CE5}" dt="2019-12-26T16:12:49.443" v="15593"/>
          <ac:grpSpMkLst>
            <pc:docMk/>
            <pc:sldMk cId="1040336839" sldId="312"/>
            <ac:grpSpMk id="104" creationId="{8B018442-8BE5-2D45-828E-17D798573B34}"/>
          </ac:grpSpMkLst>
        </pc:grpChg>
        <pc:grpChg chg="add mod">
          <ac:chgData name="増本 雄斗" userId="c33bc751-cd93-45c0-ad15-94131cb6fb34" providerId="ADAL" clId="{257A5524-15F4-3548-A109-91A88C839CE5}" dt="2019-12-26T16:12:49.443" v="15593"/>
          <ac:grpSpMkLst>
            <pc:docMk/>
            <pc:sldMk cId="1040336839" sldId="312"/>
            <ac:grpSpMk id="111" creationId="{E323D1CC-17E9-DE49-972E-9CB425FB8FEB}"/>
          </ac:grpSpMkLst>
        </pc:grpChg>
        <pc:grpChg chg="add mod">
          <ac:chgData name="増本 雄斗" userId="c33bc751-cd93-45c0-ad15-94131cb6fb34" providerId="ADAL" clId="{257A5524-15F4-3548-A109-91A88C839CE5}" dt="2019-12-26T16:12:49.443" v="15593"/>
          <ac:grpSpMkLst>
            <pc:docMk/>
            <pc:sldMk cId="1040336839" sldId="312"/>
            <ac:grpSpMk id="113" creationId="{15D5EA10-52B2-B14E-8E07-E9E98EAA52C1}"/>
          </ac:grpSpMkLst>
        </pc:grpChg>
        <pc:grpChg chg="add mod">
          <ac:chgData name="増本 雄斗" userId="c33bc751-cd93-45c0-ad15-94131cb6fb34" providerId="ADAL" clId="{257A5524-15F4-3548-A109-91A88C839CE5}" dt="2019-12-26T16:12:49.443" v="15593"/>
          <ac:grpSpMkLst>
            <pc:docMk/>
            <pc:sldMk cId="1040336839" sldId="312"/>
            <ac:grpSpMk id="114" creationId="{E8061B0F-77A8-0F4C-A962-A4296459D344}"/>
          </ac:grpSpMkLst>
        </pc:grpChg>
        <pc:grpChg chg="add mod">
          <ac:chgData name="増本 雄斗" userId="c33bc751-cd93-45c0-ad15-94131cb6fb34" providerId="ADAL" clId="{257A5524-15F4-3548-A109-91A88C839CE5}" dt="2019-12-26T16:12:49.443" v="15593"/>
          <ac:grpSpMkLst>
            <pc:docMk/>
            <pc:sldMk cId="1040336839" sldId="312"/>
            <ac:grpSpMk id="124" creationId="{4EEF6C94-92A3-A046-A164-580B658E8C1A}"/>
          </ac:grpSpMkLst>
        </pc:grpChg>
        <pc:grpChg chg="add mod">
          <ac:chgData name="増本 雄斗" userId="c33bc751-cd93-45c0-ad15-94131cb6fb34" providerId="ADAL" clId="{257A5524-15F4-3548-A109-91A88C839CE5}" dt="2019-12-26T16:12:49.443" v="15593"/>
          <ac:grpSpMkLst>
            <pc:docMk/>
            <pc:sldMk cId="1040336839" sldId="312"/>
            <ac:grpSpMk id="127" creationId="{96FA91F6-6F1D-D247-8BA7-6D1E2F144E5B}"/>
          </ac:grpSpMkLst>
        </pc:grpChg>
        <pc:grpChg chg="add mod">
          <ac:chgData name="増本 雄斗" userId="c33bc751-cd93-45c0-ad15-94131cb6fb34" providerId="ADAL" clId="{257A5524-15F4-3548-A109-91A88C839CE5}" dt="2019-12-26T16:12:49.443" v="15593"/>
          <ac:grpSpMkLst>
            <pc:docMk/>
            <pc:sldMk cId="1040336839" sldId="312"/>
            <ac:grpSpMk id="128" creationId="{233161F4-FE24-084A-AD16-7DB3F49723ED}"/>
          </ac:grpSpMkLst>
        </pc:grpChg>
        <pc:grpChg chg="add mod">
          <ac:chgData name="増本 雄斗" userId="c33bc751-cd93-45c0-ad15-94131cb6fb34" providerId="ADAL" clId="{257A5524-15F4-3548-A109-91A88C839CE5}" dt="2019-12-26T16:12:49.443" v="15593"/>
          <ac:grpSpMkLst>
            <pc:docMk/>
            <pc:sldMk cId="1040336839" sldId="312"/>
            <ac:grpSpMk id="133" creationId="{3262ED63-9B4B-D644-8765-F55E35238BF0}"/>
          </ac:grpSpMkLst>
        </pc:grpChg>
        <pc:grpChg chg="add mod">
          <ac:chgData name="増本 雄斗" userId="c33bc751-cd93-45c0-ad15-94131cb6fb34" providerId="ADAL" clId="{257A5524-15F4-3548-A109-91A88C839CE5}" dt="2019-12-26T16:12:49.443" v="15593"/>
          <ac:grpSpMkLst>
            <pc:docMk/>
            <pc:sldMk cId="1040336839" sldId="312"/>
            <ac:grpSpMk id="134" creationId="{943B544A-1A32-C34D-9774-C6ACE84C71B8}"/>
          </ac:grpSpMkLst>
        </pc:grpChg>
        <pc:grpChg chg="add mod">
          <ac:chgData name="増本 雄斗" userId="c33bc751-cd93-45c0-ad15-94131cb6fb34" providerId="ADAL" clId="{257A5524-15F4-3548-A109-91A88C839CE5}" dt="2019-12-26T16:12:49.443" v="15593"/>
          <ac:grpSpMkLst>
            <pc:docMk/>
            <pc:sldMk cId="1040336839" sldId="312"/>
            <ac:grpSpMk id="170" creationId="{B6D0CCBF-D2F4-3A47-BFC5-10DA33AAF998}"/>
          </ac:grpSpMkLst>
        </pc:grpChg>
        <pc:grpChg chg="add del mod">
          <ac:chgData name="増本 雄斗" userId="c33bc751-cd93-45c0-ad15-94131cb6fb34" providerId="ADAL" clId="{257A5524-15F4-3548-A109-91A88C839CE5}" dt="2019-12-26T16:24:31.198" v="15611" actId="478"/>
          <ac:grpSpMkLst>
            <pc:docMk/>
            <pc:sldMk cId="1040336839" sldId="312"/>
            <ac:grpSpMk id="174" creationId="{4EC960BF-C49D-A943-89E2-AE3674F5B891}"/>
          </ac:grpSpMkLst>
        </pc:grpChg>
        <pc:grpChg chg="add del mod">
          <ac:chgData name="増本 雄斗" userId="c33bc751-cd93-45c0-ad15-94131cb6fb34" providerId="ADAL" clId="{257A5524-15F4-3548-A109-91A88C839CE5}" dt="2019-12-26T16:24:31.198" v="15611" actId="478"/>
          <ac:grpSpMkLst>
            <pc:docMk/>
            <pc:sldMk cId="1040336839" sldId="312"/>
            <ac:grpSpMk id="175" creationId="{C0D40D24-BD8B-B646-85E4-8698060761F5}"/>
          </ac:grpSpMkLst>
        </pc:grpChg>
        <pc:grpChg chg="add mod">
          <ac:chgData name="増本 雄斗" userId="c33bc751-cd93-45c0-ad15-94131cb6fb34" providerId="ADAL" clId="{257A5524-15F4-3548-A109-91A88C839CE5}" dt="2019-12-26T16:22:18.439" v="15600"/>
          <ac:grpSpMkLst>
            <pc:docMk/>
            <pc:sldMk cId="1040336839" sldId="312"/>
            <ac:grpSpMk id="177" creationId="{41DCF945-2EAE-744D-8759-8999536C8F9D}"/>
          </ac:grpSpMkLst>
        </pc:grpChg>
        <pc:grpChg chg="add mod">
          <ac:chgData name="増本 雄斗" userId="c33bc751-cd93-45c0-ad15-94131cb6fb34" providerId="ADAL" clId="{257A5524-15F4-3548-A109-91A88C839CE5}" dt="2019-12-26T16:22:18.439" v="15600"/>
          <ac:grpSpMkLst>
            <pc:docMk/>
            <pc:sldMk cId="1040336839" sldId="312"/>
            <ac:grpSpMk id="182" creationId="{FDC8F107-5DED-7743-9D1C-98CA8B8B0628}"/>
          </ac:grpSpMkLst>
        </pc:grpChg>
        <pc:grpChg chg="add mod">
          <ac:chgData name="増本 雄斗" userId="c33bc751-cd93-45c0-ad15-94131cb6fb34" providerId="ADAL" clId="{257A5524-15F4-3548-A109-91A88C839CE5}" dt="2019-12-26T16:22:18.439" v="15600"/>
          <ac:grpSpMkLst>
            <pc:docMk/>
            <pc:sldMk cId="1040336839" sldId="312"/>
            <ac:grpSpMk id="183" creationId="{7E1DF47F-568F-1D4B-A0C5-37B7A1A9487B}"/>
          </ac:grpSpMkLst>
        </pc:grpChg>
        <pc:grpChg chg="add mod">
          <ac:chgData name="増本 雄斗" userId="c33bc751-cd93-45c0-ad15-94131cb6fb34" providerId="ADAL" clId="{257A5524-15F4-3548-A109-91A88C839CE5}" dt="2019-12-26T16:22:18.439" v="15600"/>
          <ac:grpSpMkLst>
            <pc:docMk/>
            <pc:sldMk cId="1040336839" sldId="312"/>
            <ac:grpSpMk id="184" creationId="{99CB1335-FE8C-A042-8D25-167FA74533A7}"/>
          </ac:grpSpMkLst>
        </pc:grpChg>
        <pc:grpChg chg="add mod">
          <ac:chgData name="増本 雄斗" userId="c33bc751-cd93-45c0-ad15-94131cb6fb34" providerId="ADAL" clId="{257A5524-15F4-3548-A109-91A88C839CE5}" dt="2019-12-26T16:22:18.439" v="15600"/>
          <ac:grpSpMkLst>
            <pc:docMk/>
            <pc:sldMk cId="1040336839" sldId="312"/>
            <ac:grpSpMk id="185" creationId="{7136B899-3982-E44F-8CC6-B47147B04263}"/>
          </ac:grpSpMkLst>
        </pc:grpChg>
        <pc:grpChg chg="add mod">
          <ac:chgData name="増本 雄斗" userId="c33bc751-cd93-45c0-ad15-94131cb6fb34" providerId="ADAL" clId="{257A5524-15F4-3548-A109-91A88C839CE5}" dt="2019-12-26T16:22:18.439" v="15600"/>
          <ac:grpSpMkLst>
            <pc:docMk/>
            <pc:sldMk cId="1040336839" sldId="312"/>
            <ac:grpSpMk id="186" creationId="{7206B470-1482-2D43-B147-58271811118F}"/>
          </ac:grpSpMkLst>
        </pc:grpChg>
        <pc:grpChg chg="add mod">
          <ac:chgData name="増本 雄斗" userId="c33bc751-cd93-45c0-ad15-94131cb6fb34" providerId="ADAL" clId="{257A5524-15F4-3548-A109-91A88C839CE5}" dt="2019-12-26T16:22:18.439" v="15600"/>
          <ac:grpSpMkLst>
            <pc:docMk/>
            <pc:sldMk cId="1040336839" sldId="312"/>
            <ac:grpSpMk id="193" creationId="{F47D689D-4AE3-9540-9BE7-336D83875093}"/>
          </ac:grpSpMkLst>
        </pc:grpChg>
        <pc:grpChg chg="add mod">
          <ac:chgData name="増本 雄斗" userId="c33bc751-cd93-45c0-ad15-94131cb6fb34" providerId="ADAL" clId="{257A5524-15F4-3548-A109-91A88C839CE5}" dt="2019-12-26T16:22:18.439" v="15600"/>
          <ac:grpSpMkLst>
            <pc:docMk/>
            <pc:sldMk cId="1040336839" sldId="312"/>
            <ac:grpSpMk id="195" creationId="{D2F4064F-4CC7-7346-8488-BFBFEF53E86A}"/>
          </ac:grpSpMkLst>
        </pc:grpChg>
        <pc:grpChg chg="add mod">
          <ac:chgData name="増本 雄斗" userId="c33bc751-cd93-45c0-ad15-94131cb6fb34" providerId="ADAL" clId="{257A5524-15F4-3548-A109-91A88C839CE5}" dt="2019-12-26T16:22:18.439" v="15600"/>
          <ac:grpSpMkLst>
            <pc:docMk/>
            <pc:sldMk cId="1040336839" sldId="312"/>
            <ac:grpSpMk id="196" creationId="{389F78BF-A06A-914A-A569-A4AEDA2C1BC8}"/>
          </ac:grpSpMkLst>
        </pc:grpChg>
        <pc:grpChg chg="add mod">
          <ac:chgData name="増本 雄斗" userId="c33bc751-cd93-45c0-ad15-94131cb6fb34" providerId="ADAL" clId="{257A5524-15F4-3548-A109-91A88C839CE5}" dt="2019-12-26T16:22:18.439" v="15600"/>
          <ac:grpSpMkLst>
            <pc:docMk/>
            <pc:sldMk cId="1040336839" sldId="312"/>
            <ac:grpSpMk id="206" creationId="{6068912F-16CA-FB44-BC9B-F59B6E231A04}"/>
          </ac:grpSpMkLst>
        </pc:grpChg>
        <pc:grpChg chg="add mod">
          <ac:chgData name="増本 雄斗" userId="c33bc751-cd93-45c0-ad15-94131cb6fb34" providerId="ADAL" clId="{257A5524-15F4-3548-A109-91A88C839CE5}" dt="2019-12-26T16:22:18.439" v="15600"/>
          <ac:grpSpMkLst>
            <pc:docMk/>
            <pc:sldMk cId="1040336839" sldId="312"/>
            <ac:grpSpMk id="209" creationId="{518E2BFE-B3F6-564B-8FD0-ED932DBD5828}"/>
          </ac:grpSpMkLst>
        </pc:grpChg>
        <pc:grpChg chg="add mod">
          <ac:chgData name="増本 雄斗" userId="c33bc751-cd93-45c0-ad15-94131cb6fb34" providerId="ADAL" clId="{257A5524-15F4-3548-A109-91A88C839CE5}" dt="2019-12-26T16:22:18.439" v="15600"/>
          <ac:grpSpMkLst>
            <pc:docMk/>
            <pc:sldMk cId="1040336839" sldId="312"/>
            <ac:grpSpMk id="210" creationId="{E50C1761-4D93-524C-B196-2C6CD34E87AC}"/>
          </ac:grpSpMkLst>
        </pc:grpChg>
        <pc:grpChg chg="add mod">
          <ac:chgData name="増本 雄斗" userId="c33bc751-cd93-45c0-ad15-94131cb6fb34" providerId="ADAL" clId="{257A5524-15F4-3548-A109-91A88C839CE5}" dt="2019-12-26T16:22:18.439" v="15600"/>
          <ac:grpSpMkLst>
            <pc:docMk/>
            <pc:sldMk cId="1040336839" sldId="312"/>
            <ac:grpSpMk id="215" creationId="{3D3B198B-90B4-4D47-AE36-90A0BECB589E}"/>
          </ac:grpSpMkLst>
        </pc:grpChg>
        <pc:grpChg chg="add mod">
          <ac:chgData name="増本 雄斗" userId="c33bc751-cd93-45c0-ad15-94131cb6fb34" providerId="ADAL" clId="{257A5524-15F4-3548-A109-91A88C839CE5}" dt="2019-12-26T16:22:18.439" v="15600"/>
          <ac:grpSpMkLst>
            <pc:docMk/>
            <pc:sldMk cId="1040336839" sldId="312"/>
            <ac:grpSpMk id="216" creationId="{C578D745-1FBB-1A4C-9DE6-14A9521E9811}"/>
          </ac:grpSpMkLst>
        </pc:grpChg>
        <pc:grpChg chg="add mod">
          <ac:chgData name="増本 雄斗" userId="c33bc751-cd93-45c0-ad15-94131cb6fb34" providerId="ADAL" clId="{257A5524-15F4-3548-A109-91A88C839CE5}" dt="2019-12-26T16:22:18.439" v="15600"/>
          <ac:grpSpMkLst>
            <pc:docMk/>
            <pc:sldMk cId="1040336839" sldId="312"/>
            <ac:grpSpMk id="252" creationId="{93F10848-16FB-824E-BA36-4D505C296946}"/>
          </ac:grpSpMkLst>
        </pc:grpChg>
        <pc:grpChg chg="add mod">
          <ac:chgData name="増本 雄斗" userId="c33bc751-cd93-45c0-ad15-94131cb6fb34" providerId="ADAL" clId="{257A5524-15F4-3548-A109-91A88C839CE5}" dt="2019-12-26T16:22:18.439" v="15600"/>
          <ac:grpSpMkLst>
            <pc:docMk/>
            <pc:sldMk cId="1040336839" sldId="312"/>
            <ac:grpSpMk id="257" creationId="{7EDFE553-6123-794F-B14B-9B5F2274E7F5}"/>
          </ac:grpSpMkLst>
        </pc:grpChg>
        <pc:grpChg chg="add mod">
          <ac:chgData name="増本 雄斗" userId="c33bc751-cd93-45c0-ad15-94131cb6fb34" providerId="ADAL" clId="{257A5524-15F4-3548-A109-91A88C839CE5}" dt="2019-12-26T16:22:18.439" v="15600"/>
          <ac:grpSpMkLst>
            <pc:docMk/>
            <pc:sldMk cId="1040336839" sldId="312"/>
            <ac:grpSpMk id="262" creationId="{83A4B3F8-3B56-F248-A0C6-495020FA796D}"/>
          </ac:grpSpMkLst>
        </pc:grpChg>
        <pc:grpChg chg="add mod">
          <ac:chgData name="増本 雄斗" userId="c33bc751-cd93-45c0-ad15-94131cb6fb34" providerId="ADAL" clId="{257A5524-15F4-3548-A109-91A88C839CE5}" dt="2019-12-26T16:22:18.439" v="15600"/>
          <ac:grpSpMkLst>
            <pc:docMk/>
            <pc:sldMk cId="1040336839" sldId="312"/>
            <ac:grpSpMk id="263" creationId="{4465CCA5-42C6-1342-87EC-FD1AD6E0D178}"/>
          </ac:grpSpMkLst>
        </pc:grpChg>
        <pc:grpChg chg="add mod">
          <ac:chgData name="増本 雄斗" userId="c33bc751-cd93-45c0-ad15-94131cb6fb34" providerId="ADAL" clId="{257A5524-15F4-3548-A109-91A88C839CE5}" dt="2019-12-26T16:22:18.439" v="15600"/>
          <ac:grpSpMkLst>
            <pc:docMk/>
            <pc:sldMk cId="1040336839" sldId="312"/>
            <ac:grpSpMk id="264" creationId="{DE627E12-85F2-1C4B-83FE-AAD54C542A20}"/>
          </ac:grpSpMkLst>
        </pc:grpChg>
        <pc:grpChg chg="add mod">
          <ac:chgData name="増本 雄斗" userId="c33bc751-cd93-45c0-ad15-94131cb6fb34" providerId="ADAL" clId="{257A5524-15F4-3548-A109-91A88C839CE5}" dt="2019-12-26T16:22:18.439" v="15600"/>
          <ac:grpSpMkLst>
            <pc:docMk/>
            <pc:sldMk cId="1040336839" sldId="312"/>
            <ac:grpSpMk id="265" creationId="{3D49A267-1B0C-FC4B-A1BB-5A16F1E1DD2D}"/>
          </ac:grpSpMkLst>
        </pc:grpChg>
        <pc:grpChg chg="add mod">
          <ac:chgData name="増本 雄斗" userId="c33bc751-cd93-45c0-ad15-94131cb6fb34" providerId="ADAL" clId="{257A5524-15F4-3548-A109-91A88C839CE5}" dt="2019-12-26T16:22:18.439" v="15600"/>
          <ac:grpSpMkLst>
            <pc:docMk/>
            <pc:sldMk cId="1040336839" sldId="312"/>
            <ac:grpSpMk id="266" creationId="{8B018442-8BE5-2D45-828E-17D798573B34}"/>
          </ac:grpSpMkLst>
        </pc:grpChg>
        <pc:grpChg chg="add mod">
          <ac:chgData name="増本 雄斗" userId="c33bc751-cd93-45c0-ad15-94131cb6fb34" providerId="ADAL" clId="{257A5524-15F4-3548-A109-91A88C839CE5}" dt="2019-12-26T16:22:18.439" v="15600"/>
          <ac:grpSpMkLst>
            <pc:docMk/>
            <pc:sldMk cId="1040336839" sldId="312"/>
            <ac:grpSpMk id="273" creationId="{E323D1CC-17E9-DE49-972E-9CB425FB8FEB}"/>
          </ac:grpSpMkLst>
        </pc:grpChg>
        <pc:grpChg chg="add mod">
          <ac:chgData name="増本 雄斗" userId="c33bc751-cd93-45c0-ad15-94131cb6fb34" providerId="ADAL" clId="{257A5524-15F4-3548-A109-91A88C839CE5}" dt="2019-12-26T16:22:18.439" v="15600"/>
          <ac:grpSpMkLst>
            <pc:docMk/>
            <pc:sldMk cId="1040336839" sldId="312"/>
            <ac:grpSpMk id="275" creationId="{15D5EA10-52B2-B14E-8E07-E9E98EAA52C1}"/>
          </ac:grpSpMkLst>
        </pc:grpChg>
        <pc:grpChg chg="add mod">
          <ac:chgData name="増本 雄斗" userId="c33bc751-cd93-45c0-ad15-94131cb6fb34" providerId="ADAL" clId="{257A5524-15F4-3548-A109-91A88C839CE5}" dt="2019-12-26T16:22:18.439" v="15600"/>
          <ac:grpSpMkLst>
            <pc:docMk/>
            <pc:sldMk cId="1040336839" sldId="312"/>
            <ac:grpSpMk id="276" creationId="{E8061B0F-77A8-0F4C-A962-A4296459D344}"/>
          </ac:grpSpMkLst>
        </pc:grpChg>
        <pc:grpChg chg="add mod">
          <ac:chgData name="増本 雄斗" userId="c33bc751-cd93-45c0-ad15-94131cb6fb34" providerId="ADAL" clId="{257A5524-15F4-3548-A109-91A88C839CE5}" dt="2019-12-26T16:22:18.439" v="15600"/>
          <ac:grpSpMkLst>
            <pc:docMk/>
            <pc:sldMk cId="1040336839" sldId="312"/>
            <ac:grpSpMk id="286" creationId="{4EEF6C94-92A3-A046-A164-580B658E8C1A}"/>
          </ac:grpSpMkLst>
        </pc:grpChg>
        <pc:grpChg chg="add mod">
          <ac:chgData name="増本 雄斗" userId="c33bc751-cd93-45c0-ad15-94131cb6fb34" providerId="ADAL" clId="{257A5524-15F4-3548-A109-91A88C839CE5}" dt="2019-12-26T16:22:18.439" v="15600"/>
          <ac:grpSpMkLst>
            <pc:docMk/>
            <pc:sldMk cId="1040336839" sldId="312"/>
            <ac:grpSpMk id="289" creationId="{96FA91F6-6F1D-D247-8BA7-6D1E2F144E5B}"/>
          </ac:grpSpMkLst>
        </pc:grpChg>
        <pc:grpChg chg="add mod">
          <ac:chgData name="増本 雄斗" userId="c33bc751-cd93-45c0-ad15-94131cb6fb34" providerId="ADAL" clId="{257A5524-15F4-3548-A109-91A88C839CE5}" dt="2019-12-26T16:22:18.439" v="15600"/>
          <ac:grpSpMkLst>
            <pc:docMk/>
            <pc:sldMk cId="1040336839" sldId="312"/>
            <ac:grpSpMk id="290" creationId="{233161F4-FE24-084A-AD16-7DB3F49723ED}"/>
          </ac:grpSpMkLst>
        </pc:grpChg>
        <pc:grpChg chg="add mod">
          <ac:chgData name="増本 雄斗" userId="c33bc751-cd93-45c0-ad15-94131cb6fb34" providerId="ADAL" clId="{257A5524-15F4-3548-A109-91A88C839CE5}" dt="2019-12-26T16:22:18.439" v="15600"/>
          <ac:grpSpMkLst>
            <pc:docMk/>
            <pc:sldMk cId="1040336839" sldId="312"/>
            <ac:grpSpMk id="295" creationId="{3262ED63-9B4B-D644-8765-F55E35238BF0}"/>
          </ac:grpSpMkLst>
        </pc:grpChg>
        <pc:grpChg chg="add mod">
          <ac:chgData name="増本 雄斗" userId="c33bc751-cd93-45c0-ad15-94131cb6fb34" providerId="ADAL" clId="{257A5524-15F4-3548-A109-91A88C839CE5}" dt="2019-12-26T16:22:18.439" v="15600"/>
          <ac:grpSpMkLst>
            <pc:docMk/>
            <pc:sldMk cId="1040336839" sldId="312"/>
            <ac:grpSpMk id="296" creationId="{943B544A-1A32-C34D-9774-C6ACE84C71B8}"/>
          </ac:grpSpMkLst>
        </pc:grpChg>
        <pc:grpChg chg="add mod">
          <ac:chgData name="増本 雄斗" userId="c33bc751-cd93-45c0-ad15-94131cb6fb34" providerId="ADAL" clId="{257A5524-15F4-3548-A109-91A88C839CE5}" dt="2019-12-26T16:22:18.439" v="15600"/>
          <ac:grpSpMkLst>
            <pc:docMk/>
            <pc:sldMk cId="1040336839" sldId="312"/>
            <ac:grpSpMk id="332" creationId="{B6D0CCBF-D2F4-3A47-BFC5-10DA33AAF998}"/>
          </ac:grpSpMkLst>
        </pc:grpChg>
        <pc:grpChg chg="add del mod">
          <ac:chgData name="増本 雄斗" userId="c33bc751-cd93-45c0-ad15-94131cb6fb34" providerId="ADAL" clId="{257A5524-15F4-3548-A109-91A88C839CE5}" dt="2019-12-26T16:23:45.874" v="15606" actId="478"/>
          <ac:grpSpMkLst>
            <pc:docMk/>
            <pc:sldMk cId="1040336839" sldId="312"/>
            <ac:grpSpMk id="336" creationId="{F99DC083-C984-9740-9836-D712D2F0F93B}"/>
          </ac:grpSpMkLst>
        </pc:grpChg>
        <pc:grpChg chg="add mod">
          <ac:chgData name="増本 雄斗" userId="c33bc751-cd93-45c0-ad15-94131cb6fb34" providerId="ADAL" clId="{257A5524-15F4-3548-A109-91A88C839CE5}" dt="2019-12-26T16:23:04.171" v="15603"/>
          <ac:grpSpMkLst>
            <pc:docMk/>
            <pc:sldMk cId="1040336839" sldId="312"/>
            <ac:grpSpMk id="338" creationId="{DDB83E7E-402B-CF49-90A7-0DFE49F85CFF}"/>
          </ac:grpSpMkLst>
        </pc:grpChg>
        <pc:grpChg chg="add mod">
          <ac:chgData name="増本 雄斗" userId="c33bc751-cd93-45c0-ad15-94131cb6fb34" providerId="ADAL" clId="{257A5524-15F4-3548-A109-91A88C839CE5}" dt="2019-12-26T16:23:04.171" v="15603"/>
          <ac:grpSpMkLst>
            <pc:docMk/>
            <pc:sldMk cId="1040336839" sldId="312"/>
            <ac:grpSpMk id="343" creationId="{902F3BAC-1DD4-BC4C-8E29-F97540162E30}"/>
          </ac:grpSpMkLst>
        </pc:grpChg>
        <pc:grpChg chg="add mod">
          <ac:chgData name="増本 雄斗" userId="c33bc751-cd93-45c0-ad15-94131cb6fb34" providerId="ADAL" clId="{257A5524-15F4-3548-A109-91A88C839CE5}" dt="2019-12-26T16:23:04.171" v="15603"/>
          <ac:grpSpMkLst>
            <pc:docMk/>
            <pc:sldMk cId="1040336839" sldId="312"/>
            <ac:grpSpMk id="344" creationId="{F0DA9908-05F2-E84E-99ED-48472C156E67}"/>
          </ac:grpSpMkLst>
        </pc:grpChg>
        <pc:grpChg chg="add mod">
          <ac:chgData name="増本 雄斗" userId="c33bc751-cd93-45c0-ad15-94131cb6fb34" providerId="ADAL" clId="{257A5524-15F4-3548-A109-91A88C839CE5}" dt="2019-12-26T16:23:04.171" v="15603"/>
          <ac:grpSpMkLst>
            <pc:docMk/>
            <pc:sldMk cId="1040336839" sldId="312"/>
            <ac:grpSpMk id="345" creationId="{4694C9F7-BB10-F845-82CC-0FF3B598DC16}"/>
          </ac:grpSpMkLst>
        </pc:grpChg>
        <pc:grpChg chg="add mod">
          <ac:chgData name="増本 雄斗" userId="c33bc751-cd93-45c0-ad15-94131cb6fb34" providerId="ADAL" clId="{257A5524-15F4-3548-A109-91A88C839CE5}" dt="2019-12-26T16:23:04.171" v="15603"/>
          <ac:grpSpMkLst>
            <pc:docMk/>
            <pc:sldMk cId="1040336839" sldId="312"/>
            <ac:grpSpMk id="346" creationId="{F5DCC270-78B6-074F-9C18-8ED580824CFC}"/>
          </ac:grpSpMkLst>
        </pc:grpChg>
        <pc:grpChg chg="add mod">
          <ac:chgData name="増本 雄斗" userId="c33bc751-cd93-45c0-ad15-94131cb6fb34" providerId="ADAL" clId="{257A5524-15F4-3548-A109-91A88C839CE5}" dt="2019-12-26T16:23:04.171" v="15603"/>
          <ac:grpSpMkLst>
            <pc:docMk/>
            <pc:sldMk cId="1040336839" sldId="312"/>
            <ac:grpSpMk id="347" creationId="{6A4F6CE2-F7B2-E245-A78C-401F09A582D2}"/>
          </ac:grpSpMkLst>
        </pc:grpChg>
        <pc:grpChg chg="add mod">
          <ac:chgData name="増本 雄斗" userId="c33bc751-cd93-45c0-ad15-94131cb6fb34" providerId="ADAL" clId="{257A5524-15F4-3548-A109-91A88C839CE5}" dt="2019-12-26T16:23:04.171" v="15603"/>
          <ac:grpSpMkLst>
            <pc:docMk/>
            <pc:sldMk cId="1040336839" sldId="312"/>
            <ac:grpSpMk id="354" creationId="{20BF4E13-BBCB-DC4D-8E7B-CB30A5BB8E2B}"/>
          </ac:grpSpMkLst>
        </pc:grpChg>
        <pc:grpChg chg="add mod">
          <ac:chgData name="増本 雄斗" userId="c33bc751-cd93-45c0-ad15-94131cb6fb34" providerId="ADAL" clId="{257A5524-15F4-3548-A109-91A88C839CE5}" dt="2019-12-26T16:23:04.171" v="15603"/>
          <ac:grpSpMkLst>
            <pc:docMk/>
            <pc:sldMk cId="1040336839" sldId="312"/>
            <ac:grpSpMk id="356" creationId="{12441E70-AF3F-444E-BA24-1B0BEC2596C0}"/>
          </ac:grpSpMkLst>
        </pc:grpChg>
        <pc:grpChg chg="add mod">
          <ac:chgData name="増本 雄斗" userId="c33bc751-cd93-45c0-ad15-94131cb6fb34" providerId="ADAL" clId="{257A5524-15F4-3548-A109-91A88C839CE5}" dt="2019-12-26T16:23:04.171" v="15603"/>
          <ac:grpSpMkLst>
            <pc:docMk/>
            <pc:sldMk cId="1040336839" sldId="312"/>
            <ac:grpSpMk id="357" creationId="{629E404D-1A89-8C44-8964-18DBFF61EBF7}"/>
          </ac:grpSpMkLst>
        </pc:grpChg>
        <pc:grpChg chg="add mod">
          <ac:chgData name="増本 雄斗" userId="c33bc751-cd93-45c0-ad15-94131cb6fb34" providerId="ADAL" clId="{257A5524-15F4-3548-A109-91A88C839CE5}" dt="2019-12-26T16:23:04.171" v="15603"/>
          <ac:grpSpMkLst>
            <pc:docMk/>
            <pc:sldMk cId="1040336839" sldId="312"/>
            <ac:grpSpMk id="367" creationId="{DC187339-8613-5544-9F43-EA7780E59799}"/>
          </ac:grpSpMkLst>
        </pc:grpChg>
        <pc:grpChg chg="add mod">
          <ac:chgData name="増本 雄斗" userId="c33bc751-cd93-45c0-ad15-94131cb6fb34" providerId="ADAL" clId="{257A5524-15F4-3548-A109-91A88C839CE5}" dt="2019-12-26T16:23:04.171" v="15603"/>
          <ac:grpSpMkLst>
            <pc:docMk/>
            <pc:sldMk cId="1040336839" sldId="312"/>
            <ac:grpSpMk id="370" creationId="{B1C727E8-AE6E-234C-9B56-C2617CA4F681}"/>
          </ac:grpSpMkLst>
        </pc:grpChg>
        <pc:grpChg chg="add mod">
          <ac:chgData name="増本 雄斗" userId="c33bc751-cd93-45c0-ad15-94131cb6fb34" providerId="ADAL" clId="{257A5524-15F4-3548-A109-91A88C839CE5}" dt="2019-12-26T16:23:04.171" v="15603"/>
          <ac:grpSpMkLst>
            <pc:docMk/>
            <pc:sldMk cId="1040336839" sldId="312"/>
            <ac:grpSpMk id="371" creationId="{7FDA3B53-E301-D447-8DEC-DA90E5B372D8}"/>
          </ac:grpSpMkLst>
        </pc:grpChg>
        <pc:grpChg chg="add mod">
          <ac:chgData name="増本 雄斗" userId="c33bc751-cd93-45c0-ad15-94131cb6fb34" providerId="ADAL" clId="{257A5524-15F4-3548-A109-91A88C839CE5}" dt="2019-12-26T16:23:04.171" v="15603"/>
          <ac:grpSpMkLst>
            <pc:docMk/>
            <pc:sldMk cId="1040336839" sldId="312"/>
            <ac:grpSpMk id="376" creationId="{2138B787-3FE8-1E4B-8C7E-71B10CCDEB02}"/>
          </ac:grpSpMkLst>
        </pc:grpChg>
        <pc:grpChg chg="add mod">
          <ac:chgData name="増本 雄斗" userId="c33bc751-cd93-45c0-ad15-94131cb6fb34" providerId="ADAL" clId="{257A5524-15F4-3548-A109-91A88C839CE5}" dt="2019-12-26T16:23:04.171" v="15603"/>
          <ac:grpSpMkLst>
            <pc:docMk/>
            <pc:sldMk cId="1040336839" sldId="312"/>
            <ac:grpSpMk id="377" creationId="{10CB3C41-7D05-E240-91BE-B09AC6A2F00D}"/>
          </ac:grpSpMkLst>
        </pc:grpChg>
        <pc:grpChg chg="add mod">
          <ac:chgData name="増本 雄斗" userId="c33bc751-cd93-45c0-ad15-94131cb6fb34" providerId="ADAL" clId="{257A5524-15F4-3548-A109-91A88C839CE5}" dt="2019-12-26T16:23:04.171" v="15603"/>
          <ac:grpSpMkLst>
            <pc:docMk/>
            <pc:sldMk cId="1040336839" sldId="312"/>
            <ac:grpSpMk id="413" creationId="{74A61447-9A59-3241-AF12-4E4F0FAA8EBD}"/>
          </ac:grpSpMkLst>
        </pc:grpChg>
        <pc:grpChg chg="add del mod">
          <ac:chgData name="増本 雄斗" userId="c33bc751-cd93-45c0-ad15-94131cb6fb34" providerId="ADAL" clId="{257A5524-15F4-3548-A109-91A88C839CE5}" dt="2019-12-26T16:24:31.198" v="15611" actId="478"/>
          <ac:grpSpMkLst>
            <pc:docMk/>
            <pc:sldMk cId="1040336839" sldId="312"/>
            <ac:grpSpMk id="417" creationId="{F99DC083-C984-9740-9836-D712D2F0F93B}"/>
          </ac:grpSpMkLst>
        </pc:grpChg>
        <pc:grpChg chg="add mod">
          <ac:chgData name="増本 雄斗" userId="c33bc751-cd93-45c0-ad15-94131cb6fb34" providerId="ADAL" clId="{257A5524-15F4-3548-A109-91A88C839CE5}" dt="2019-12-26T16:24:06.930" v="15607"/>
          <ac:grpSpMkLst>
            <pc:docMk/>
            <pc:sldMk cId="1040336839" sldId="312"/>
            <ac:grpSpMk id="419" creationId="{DDB83E7E-402B-CF49-90A7-0DFE49F85CFF}"/>
          </ac:grpSpMkLst>
        </pc:grpChg>
        <pc:grpChg chg="add mod">
          <ac:chgData name="増本 雄斗" userId="c33bc751-cd93-45c0-ad15-94131cb6fb34" providerId="ADAL" clId="{257A5524-15F4-3548-A109-91A88C839CE5}" dt="2019-12-26T16:24:06.930" v="15607"/>
          <ac:grpSpMkLst>
            <pc:docMk/>
            <pc:sldMk cId="1040336839" sldId="312"/>
            <ac:grpSpMk id="424" creationId="{902F3BAC-1DD4-BC4C-8E29-F97540162E30}"/>
          </ac:grpSpMkLst>
        </pc:grpChg>
        <pc:grpChg chg="add mod">
          <ac:chgData name="増本 雄斗" userId="c33bc751-cd93-45c0-ad15-94131cb6fb34" providerId="ADAL" clId="{257A5524-15F4-3548-A109-91A88C839CE5}" dt="2019-12-26T16:24:06.930" v="15607"/>
          <ac:grpSpMkLst>
            <pc:docMk/>
            <pc:sldMk cId="1040336839" sldId="312"/>
            <ac:grpSpMk id="425" creationId="{F0DA9908-05F2-E84E-99ED-48472C156E67}"/>
          </ac:grpSpMkLst>
        </pc:grpChg>
        <pc:grpChg chg="add mod">
          <ac:chgData name="増本 雄斗" userId="c33bc751-cd93-45c0-ad15-94131cb6fb34" providerId="ADAL" clId="{257A5524-15F4-3548-A109-91A88C839CE5}" dt="2019-12-26T16:24:06.930" v="15607"/>
          <ac:grpSpMkLst>
            <pc:docMk/>
            <pc:sldMk cId="1040336839" sldId="312"/>
            <ac:grpSpMk id="426" creationId="{4694C9F7-BB10-F845-82CC-0FF3B598DC16}"/>
          </ac:grpSpMkLst>
        </pc:grpChg>
        <pc:grpChg chg="add mod">
          <ac:chgData name="増本 雄斗" userId="c33bc751-cd93-45c0-ad15-94131cb6fb34" providerId="ADAL" clId="{257A5524-15F4-3548-A109-91A88C839CE5}" dt="2019-12-26T16:24:06.930" v="15607"/>
          <ac:grpSpMkLst>
            <pc:docMk/>
            <pc:sldMk cId="1040336839" sldId="312"/>
            <ac:grpSpMk id="427" creationId="{F5DCC270-78B6-074F-9C18-8ED580824CFC}"/>
          </ac:grpSpMkLst>
        </pc:grpChg>
        <pc:grpChg chg="add mod">
          <ac:chgData name="増本 雄斗" userId="c33bc751-cd93-45c0-ad15-94131cb6fb34" providerId="ADAL" clId="{257A5524-15F4-3548-A109-91A88C839CE5}" dt="2019-12-26T16:24:06.930" v="15607"/>
          <ac:grpSpMkLst>
            <pc:docMk/>
            <pc:sldMk cId="1040336839" sldId="312"/>
            <ac:grpSpMk id="428" creationId="{6A4F6CE2-F7B2-E245-A78C-401F09A582D2}"/>
          </ac:grpSpMkLst>
        </pc:grpChg>
        <pc:grpChg chg="add mod">
          <ac:chgData name="増本 雄斗" userId="c33bc751-cd93-45c0-ad15-94131cb6fb34" providerId="ADAL" clId="{257A5524-15F4-3548-A109-91A88C839CE5}" dt="2019-12-26T16:24:06.930" v="15607"/>
          <ac:grpSpMkLst>
            <pc:docMk/>
            <pc:sldMk cId="1040336839" sldId="312"/>
            <ac:grpSpMk id="435" creationId="{20BF4E13-BBCB-DC4D-8E7B-CB30A5BB8E2B}"/>
          </ac:grpSpMkLst>
        </pc:grpChg>
        <pc:grpChg chg="add mod">
          <ac:chgData name="増本 雄斗" userId="c33bc751-cd93-45c0-ad15-94131cb6fb34" providerId="ADAL" clId="{257A5524-15F4-3548-A109-91A88C839CE5}" dt="2019-12-26T16:24:06.930" v="15607"/>
          <ac:grpSpMkLst>
            <pc:docMk/>
            <pc:sldMk cId="1040336839" sldId="312"/>
            <ac:grpSpMk id="437" creationId="{12441E70-AF3F-444E-BA24-1B0BEC2596C0}"/>
          </ac:grpSpMkLst>
        </pc:grpChg>
        <pc:grpChg chg="add mod">
          <ac:chgData name="増本 雄斗" userId="c33bc751-cd93-45c0-ad15-94131cb6fb34" providerId="ADAL" clId="{257A5524-15F4-3548-A109-91A88C839CE5}" dt="2019-12-26T16:24:06.930" v="15607"/>
          <ac:grpSpMkLst>
            <pc:docMk/>
            <pc:sldMk cId="1040336839" sldId="312"/>
            <ac:grpSpMk id="438" creationId="{629E404D-1A89-8C44-8964-18DBFF61EBF7}"/>
          </ac:grpSpMkLst>
        </pc:grpChg>
        <pc:grpChg chg="add mod">
          <ac:chgData name="増本 雄斗" userId="c33bc751-cd93-45c0-ad15-94131cb6fb34" providerId="ADAL" clId="{257A5524-15F4-3548-A109-91A88C839CE5}" dt="2019-12-26T16:24:06.930" v="15607"/>
          <ac:grpSpMkLst>
            <pc:docMk/>
            <pc:sldMk cId="1040336839" sldId="312"/>
            <ac:grpSpMk id="448" creationId="{DC187339-8613-5544-9F43-EA7780E59799}"/>
          </ac:grpSpMkLst>
        </pc:grpChg>
        <pc:grpChg chg="add mod">
          <ac:chgData name="増本 雄斗" userId="c33bc751-cd93-45c0-ad15-94131cb6fb34" providerId="ADAL" clId="{257A5524-15F4-3548-A109-91A88C839CE5}" dt="2019-12-26T16:24:06.930" v="15607"/>
          <ac:grpSpMkLst>
            <pc:docMk/>
            <pc:sldMk cId="1040336839" sldId="312"/>
            <ac:grpSpMk id="451" creationId="{B1C727E8-AE6E-234C-9B56-C2617CA4F681}"/>
          </ac:grpSpMkLst>
        </pc:grpChg>
        <pc:grpChg chg="add mod">
          <ac:chgData name="増本 雄斗" userId="c33bc751-cd93-45c0-ad15-94131cb6fb34" providerId="ADAL" clId="{257A5524-15F4-3548-A109-91A88C839CE5}" dt="2019-12-26T16:24:06.930" v="15607"/>
          <ac:grpSpMkLst>
            <pc:docMk/>
            <pc:sldMk cId="1040336839" sldId="312"/>
            <ac:grpSpMk id="452" creationId="{7FDA3B53-E301-D447-8DEC-DA90E5B372D8}"/>
          </ac:grpSpMkLst>
        </pc:grpChg>
        <pc:grpChg chg="add mod">
          <ac:chgData name="増本 雄斗" userId="c33bc751-cd93-45c0-ad15-94131cb6fb34" providerId="ADAL" clId="{257A5524-15F4-3548-A109-91A88C839CE5}" dt="2019-12-26T16:24:06.930" v="15607"/>
          <ac:grpSpMkLst>
            <pc:docMk/>
            <pc:sldMk cId="1040336839" sldId="312"/>
            <ac:grpSpMk id="457" creationId="{2138B787-3FE8-1E4B-8C7E-71B10CCDEB02}"/>
          </ac:grpSpMkLst>
        </pc:grpChg>
        <pc:grpChg chg="add mod">
          <ac:chgData name="増本 雄斗" userId="c33bc751-cd93-45c0-ad15-94131cb6fb34" providerId="ADAL" clId="{257A5524-15F4-3548-A109-91A88C839CE5}" dt="2019-12-26T16:24:06.930" v="15607"/>
          <ac:grpSpMkLst>
            <pc:docMk/>
            <pc:sldMk cId="1040336839" sldId="312"/>
            <ac:grpSpMk id="458" creationId="{10CB3C41-7D05-E240-91BE-B09AC6A2F00D}"/>
          </ac:grpSpMkLst>
        </pc:grpChg>
        <pc:grpChg chg="add mod">
          <ac:chgData name="増本 雄斗" userId="c33bc751-cd93-45c0-ad15-94131cb6fb34" providerId="ADAL" clId="{257A5524-15F4-3548-A109-91A88C839CE5}" dt="2019-12-26T16:24:06.930" v="15607"/>
          <ac:grpSpMkLst>
            <pc:docMk/>
            <pc:sldMk cId="1040336839" sldId="312"/>
            <ac:grpSpMk id="494" creationId="{74A61447-9A59-3241-AF12-4E4F0FAA8EBD}"/>
          </ac:grpSpMkLst>
        </pc:grpChg>
        <pc:grpChg chg="add del mod">
          <ac:chgData name="増本 雄斗" userId="c33bc751-cd93-45c0-ad15-94131cb6fb34" providerId="ADAL" clId="{257A5524-15F4-3548-A109-91A88C839CE5}" dt="2019-12-26T16:35:32.804" v="16091" actId="478"/>
          <ac:grpSpMkLst>
            <pc:docMk/>
            <pc:sldMk cId="1040336839" sldId="312"/>
            <ac:grpSpMk id="498" creationId="{20EF55E7-65EA-473F-ACD5-C95E26A0C05F}"/>
          </ac:grpSpMkLst>
        </pc:grpChg>
        <pc:grpChg chg="add mod">
          <ac:chgData name="増本 雄斗" userId="c33bc751-cd93-45c0-ad15-94131cb6fb34" providerId="ADAL" clId="{257A5524-15F4-3548-A109-91A88C839CE5}" dt="2019-12-26T16:34:58.243" v="16090"/>
          <ac:grpSpMkLst>
            <pc:docMk/>
            <pc:sldMk cId="1040336839" sldId="312"/>
            <ac:grpSpMk id="500" creationId="{2AD01813-6881-4A8A-9805-5BB7981D51E4}"/>
          </ac:grpSpMkLst>
        </pc:grpChg>
        <pc:grpChg chg="add mod">
          <ac:chgData name="増本 雄斗" userId="c33bc751-cd93-45c0-ad15-94131cb6fb34" providerId="ADAL" clId="{257A5524-15F4-3548-A109-91A88C839CE5}" dt="2019-12-26T16:34:58.243" v="16090"/>
          <ac:grpSpMkLst>
            <pc:docMk/>
            <pc:sldMk cId="1040336839" sldId="312"/>
            <ac:grpSpMk id="505" creationId="{A46BC87B-FD93-4E86-B1F8-4687118EDA45}"/>
          </ac:grpSpMkLst>
        </pc:grpChg>
        <pc:grpChg chg="add mod">
          <ac:chgData name="増本 雄斗" userId="c33bc751-cd93-45c0-ad15-94131cb6fb34" providerId="ADAL" clId="{257A5524-15F4-3548-A109-91A88C839CE5}" dt="2019-12-26T16:34:58.243" v="16090"/>
          <ac:grpSpMkLst>
            <pc:docMk/>
            <pc:sldMk cId="1040336839" sldId="312"/>
            <ac:grpSpMk id="506" creationId="{23A6E827-6303-4C42-9486-EBEA3553DF19}"/>
          </ac:grpSpMkLst>
        </pc:grpChg>
        <pc:grpChg chg="add mod">
          <ac:chgData name="増本 雄斗" userId="c33bc751-cd93-45c0-ad15-94131cb6fb34" providerId="ADAL" clId="{257A5524-15F4-3548-A109-91A88C839CE5}" dt="2019-12-26T16:34:58.243" v="16090"/>
          <ac:grpSpMkLst>
            <pc:docMk/>
            <pc:sldMk cId="1040336839" sldId="312"/>
            <ac:grpSpMk id="507" creationId="{FBADFC40-2DFF-4170-9D4F-ECEA4719685A}"/>
          </ac:grpSpMkLst>
        </pc:grpChg>
        <pc:grpChg chg="add mod">
          <ac:chgData name="増本 雄斗" userId="c33bc751-cd93-45c0-ad15-94131cb6fb34" providerId="ADAL" clId="{257A5524-15F4-3548-A109-91A88C839CE5}" dt="2019-12-26T16:34:58.243" v="16090"/>
          <ac:grpSpMkLst>
            <pc:docMk/>
            <pc:sldMk cId="1040336839" sldId="312"/>
            <ac:grpSpMk id="508" creationId="{E64E1C25-BD26-46EE-988C-EC220B2D6BC0}"/>
          </ac:grpSpMkLst>
        </pc:grpChg>
        <pc:grpChg chg="add mod">
          <ac:chgData name="増本 雄斗" userId="c33bc751-cd93-45c0-ad15-94131cb6fb34" providerId="ADAL" clId="{257A5524-15F4-3548-A109-91A88C839CE5}" dt="2019-12-26T16:34:58.243" v="16090"/>
          <ac:grpSpMkLst>
            <pc:docMk/>
            <pc:sldMk cId="1040336839" sldId="312"/>
            <ac:grpSpMk id="509" creationId="{B1B89FA3-A1F2-48D7-B710-9163EEBF3221}"/>
          </ac:grpSpMkLst>
        </pc:grpChg>
        <pc:grpChg chg="add mod">
          <ac:chgData name="増本 雄斗" userId="c33bc751-cd93-45c0-ad15-94131cb6fb34" providerId="ADAL" clId="{257A5524-15F4-3548-A109-91A88C839CE5}" dt="2019-12-26T16:34:58.243" v="16090"/>
          <ac:grpSpMkLst>
            <pc:docMk/>
            <pc:sldMk cId="1040336839" sldId="312"/>
            <ac:grpSpMk id="516" creationId="{72E65B66-FCD1-4821-9774-E6A7D1B7AE0B}"/>
          </ac:grpSpMkLst>
        </pc:grpChg>
        <pc:grpChg chg="add mod">
          <ac:chgData name="増本 雄斗" userId="c33bc751-cd93-45c0-ad15-94131cb6fb34" providerId="ADAL" clId="{257A5524-15F4-3548-A109-91A88C839CE5}" dt="2019-12-26T16:34:58.243" v="16090"/>
          <ac:grpSpMkLst>
            <pc:docMk/>
            <pc:sldMk cId="1040336839" sldId="312"/>
            <ac:grpSpMk id="518" creationId="{ADB071BB-69F9-4F9A-8AAF-62CEE8093261}"/>
          </ac:grpSpMkLst>
        </pc:grpChg>
        <pc:grpChg chg="add mod">
          <ac:chgData name="増本 雄斗" userId="c33bc751-cd93-45c0-ad15-94131cb6fb34" providerId="ADAL" clId="{257A5524-15F4-3548-A109-91A88C839CE5}" dt="2019-12-26T16:34:58.243" v="16090"/>
          <ac:grpSpMkLst>
            <pc:docMk/>
            <pc:sldMk cId="1040336839" sldId="312"/>
            <ac:grpSpMk id="519" creationId="{56FBE4B8-36B2-4A64-A4EF-83BEE5C026C1}"/>
          </ac:grpSpMkLst>
        </pc:grpChg>
        <pc:grpChg chg="add mod">
          <ac:chgData name="増本 雄斗" userId="c33bc751-cd93-45c0-ad15-94131cb6fb34" providerId="ADAL" clId="{257A5524-15F4-3548-A109-91A88C839CE5}" dt="2019-12-26T16:34:58.243" v="16090"/>
          <ac:grpSpMkLst>
            <pc:docMk/>
            <pc:sldMk cId="1040336839" sldId="312"/>
            <ac:grpSpMk id="529" creationId="{CD0AB3BA-5688-47D5-9910-CFF683B20AF1}"/>
          </ac:grpSpMkLst>
        </pc:grpChg>
        <pc:grpChg chg="add mod">
          <ac:chgData name="増本 雄斗" userId="c33bc751-cd93-45c0-ad15-94131cb6fb34" providerId="ADAL" clId="{257A5524-15F4-3548-A109-91A88C839CE5}" dt="2019-12-26T16:34:58.243" v="16090"/>
          <ac:grpSpMkLst>
            <pc:docMk/>
            <pc:sldMk cId="1040336839" sldId="312"/>
            <ac:grpSpMk id="532" creationId="{9C88AC52-4D64-40BB-BCC1-58C05ABCE9C2}"/>
          </ac:grpSpMkLst>
        </pc:grpChg>
        <pc:grpChg chg="add mod">
          <ac:chgData name="増本 雄斗" userId="c33bc751-cd93-45c0-ad15-94131cb6fb34" providerId="ADAL" clId="{257A5524-15F4-3548-A109-91A88C839CE5}" dt="2019-12-26T16:34:58.243" v="16090"/>
          <ac:grpSpMkLst>
            <pc:docMk/>
            <pc:sldMk cId="1040336839" sldId="312"/>
            <ac:grpSpMk id="533" creationId="{CEEF5274-22B4-4A0E-9640-6ABCF37A7A99}"/>
          </ac:grpSpMkLst>
        </pc:grpChg>
        <pc:grpChg chg="add mod">
          <ac:chgData name="増本 雄斗" userId="c33bc751-cd93-45c0-ad15-94131cb6fb34" providerId="ADAL" clId="{257A5524-15F4-3548-A109-91A88C839CE5}" dt="2019-12-26T16:34:58.243" v="16090"/>
          <ac:grpSpMkLst>
            <pc:docMk/>
            <pc:sldMk cId="1040336839" sldId="312"/>
            <ac:grpSpMk id="538" creationId="{DA69155E-C06D-4901-8822-0B83634F3437}"/>
          </ac:grpSpMkLst>
        </pc:grpChg>
        <pc:grpChg chg="add mod">
          <ac:chgData name="増本 雄斗" userId="c33bc751-cd93-45c0-ad15-94131cb6fb34" providerId="ADAL" clId="{257A5524-15F4-3548-A109-91A88C839CE5}" dt="2019-12-26T16:34:58.243" v="16090"/>
          <ac:grpSpMkLst>
            <pc:docMk/>
            <pc:sldMk cId="1040336839" sldId="312"/>
            <ac:grpSpMk id="539" creationId="{1FB036C3-9463-41B4-AD45-648C8EA75695}"/>
          </ac:grpSpMkLst>
        </pc:grpChg>
        <pc:grpChg chg="add mod">
          <ac:chgData name="増本 雄斗" userId="c33bc751-cd93-45c0-ad15-94131cb6fb34" providerId="ADAL" clId="{257A5524-15F4-3548-A109-91A88C839CE5}" dt="2019-12-26T16:34:58.243" v="16090"/>
          <ac:grpSpMkLst>
            <pc:docMk/>
            <pc:sldMk cId="1040336839" sldId="312"/>
            <ac:grpSpMk id="575" creationId="{5F98EAE4-C575-471C-8F6B-1DE68FF01E75}"/>
          </ac:grpSpMkLst>
        </pc:grpChg>
        <pc:picChg chg="add del mod">
          <ac:chgData name="増本 雄斗" userId="c33bc751-cd93-45c0-ad15-94131cb6fb34" providerId="ADAL" clId="{257A5524-15F4-3548-A109-91A88C839CE5}" dt="2019-12-26T16:34:47.024" v="16089" actId="478"/>
          <ac:picMkLst>
            <pc:docMk/>
            <pc:sldMk cId="1040336839" sldId="312"/>
            <ac:picMk id="2" creationId="{835E1E08-87EF-6D4A-9B3E-32A776BAAB57}"/>
          </ac:picMkLst>
        </pc:picChg>
        <pc:picChg chg="add">
          <ac:chgData name="増本 雄斗" userId="c33bc751-cd93-45c0-ad15-94131cb6fb34" providerId="ADAL" clId="{257A5524-15F4-3548-A109-91A88C839CE5}" dt="2019-12-26T16:12:49.443" v="15593"/>
          <ac:picMkLst>
            <pc:docMk/>
            <pc:sldMk cId="1040336839" sldId="312"/>
            <ac:picMk id="27" creationId="{B25CBB68-E6DB-8048-BF07-747943ED8689}"/>
          </ac:picMkLst>
        </pc:picChg>
        <pc:picChg chg="add">
          <ac:chgData name="増本 雄斗" userId="c33bc751-cd93-45c0-ad15-94131cb6fb34" providerId="ADAL" clId="{257A5524-15F4-3548-A109-91A88C839CE5}" dt="2019-12-26T16:12:49.443" v="15593"/>
          <ac:picMkLst>
            <pc:docMk/>
            <pc:sldMk cId="1040336839" sldId="312"/>
            <ac:picMk id="28" creationId="{931DB1AB-4ACC-C842-B60E-06709EC972DB}"/>
          </ac:picMkLst>
        </pc:picChg>
        <pc:picChg chg="add">
          <ac:chgData name="増本 雄斗" userId="c33bc751-cd93-45c0-ad15-94131cb6fb34" providerId="ADAL" clId="{257A5524-15F4-3548-A109-91A88C839CE5}" dt="2019-12-26T16:12:49.443" v="15593"/>
          <ac:picMkLst>
            <pc:docMk/>
            <pc:sldMk cId="1040336839" sldId="312"/>
            <ac:picMk id="30" creationId="{EBFEFE26-642E-AB41-8052-FB48548CD99B}"/>
          </ac:picMkLst>
        </pc:picChg>
        <pc:picChg chg="add">
          <ac:chgData name="増本 雄斗" userId="c33bc751-cd93-45c0-ad15-94131cb6fb34" providerId="ADAL" clId="{257A5524-15F4-3548-A109-91A88C839CE5}" dt="2019-12-26T16:12:49.443" v="15593"/>
          <ac:picMkLst>
            <pc:docMk/>
            <pc:sldMk cId="1040336839" sldId="312"/>
            <ac:picMk id="107" creationId="{9687C7A5-E7DE-A648-9A2F-D4D1822EAF23}"/>
          </ac:picMkLst>
        </pc:picChg>
        <pc:picChg chg="add">
          <ac:chgData name="増本 雄斗" userId="c33bc751-cd93-45c0-ad15-94131cb6fb34" providerId="ADAL" clId="{257A5524-15F4-3548-A109-91A88C839CE5}" dt="2019-12-26T16:12:49.443" v="15593"/>
          <ac:picMkLst>
            <pc:docMk/>
            <pc:sldMk cId="1040336839" sldId="312"/>
            <ac:picMk id="108" creationId="{D3D955C5-6AB2-574F-BCC1-3F1357AFAC77}"/>
          </ac:picMkLst>
        </pc:picChg>
        <pc:picChg chg="add">
          <ac:chgData name="増本 雄斗" userId="c33bc751-cd93-45c0-ad15-94131cb6fb34" providerId="ADAL" clId="{257A5524-15F4-3548-A109-91A88C839CE5}" dt="2019-12-26T16:12:49.443" v="15593"/>
          <ac:picMkLst>
            <pc:docMk/>
            <pc:sldMk cId="1040336839" sldId="312"/>
            <ac:picMk id="110" creationId="{A2E57C2A-65BB-0D4D-B59B-D86A4440E8A9}"/>
          </ac:picMkLst>
        </pc:picChg>
        <pc:picChg chg="add">
          <ac:chgData name="増本 雄斗" userId="c33bc751-cd93-45c0-ad15-94131cb6fb34" providerId="ADAL" clId="{257A5524-15F4-3548-A109-91A88C839CE5}" dt="2019-12-26T16:22:18.439" v="15600"/>
          <ac:picMkLst>
            <pc:docMk/>
            <pc:sldMk cId="1040336839" sldId="312"/>
            <ac:picMk id="189" creationId="{B25CBB68-E6DB-8048-BF07-747943ED8689}"/>
          </ac:picMkLst>
        </pc:picChg>
        <pc:picChg chg="add">
          <ac:chgData name="増本 雄斗" userId="c33bc751-cd93-45c0-ad15-94131cb6fb34" providerId="ADAL" clId="{257A5524-15F4-3548-A109-91A88C839CE5}" dt="2019-12-26T16:22:18.439" v="15600"/>
          <ac:picMkLst>
            <pc:docMk/>
            <pc:sldMk cId="1040336839" sldId="312"/>
            <ac:picMk id="190" creationId="{931DB1AB-4ACC-C842-B60E-06709EC972DB}"/>
          </ac:picMkLst>
        </pc:picChg>
        <pc:picChg chg="add">
          <ac:chgData name="増本 雄斗" userId="c33bc751-cd93-45c0-ad15-94131cb6fb34" providerId="ADAL" clId="{257A5524-15F4-3548-A109-91A88C839CE5}" dt="2019-12-26T16:22:18.439" v="15600"/>
          <ac:picMkLst>
            <pc:docMk/>
            <pc:sldMk cId="1040336839" sldId="312"/>
            <ac:picMk id="192" creationId="{EBFEFE26-642E-AB41-8052-FB48548CD99B}"/>
          </ac:picMkLst>
        </pc:picChg>
        <pc:picChg chg="add">
          <ac:chgData name="増本 雄斗" userId="c33bc751-cd93-45c0-ad15-94131cb6fb34" providerId="ADAL" clId="{257A5524-15F4-3548-A109-91A88C839CE5}" dt="2019-12-26T16:22:18.439" v="15600"/>
          <ac:picMkLst>
            <pc:docMk/>
            <pc:sldMk cId="1040336839" sldId="312"/>
            <ac:picMk id="269" creationId="{9687C7A5-E7DE-A648-9A2F-D4D1822EAF23}"/>
          </ac:picMkLst>
        </pc:picChg>
        <pc:picChg chg="add">
          <ac:chgData name="増本 雄斗" userId="c33bc751-cd93-45c0-ad15-94131cb6fb34" providerId="ADAL" clId="{257A5524-15F4-3548-A109-91A88C839CE5}" dt="2019-12-26T16:22:18.439" v="15600"/>
          <ac:picMkLst>
            <pc:docMk/>
            <pc:sldMk cId="1040336839" sldId="312"/>
            <ac:picMk id="270" creationId="{D3D955C5-6AB2-574F-BCC1-3F1357AFAC77}"/>
          </ac:picMkLst>
        </pc:picChg>
        <pc:picChg chg="add">
          <ac:chgData name="増本 雄斗" userId="c33bc751-cd93-45c0-ad15-94131cb6fb34" providerId="ADAL" clId="{257A5524-15F4-3548-A109-91A88C839CE5}" dt="2019-12-26T16:22:18.439" v="15600"/>
          <ac:picMkLst>
            <pc:docMk/>
            <pc:sldMk cId="1040336839" sldId="312"/>
            <ac:picMk id="272" creationId="{A2E57C2A-65BB-0D4D-B59B-D86A4440E8A9}"/>
          </ac:picMkLst>
        </pc:picChg>
        <pc:picChg chg="add">
          <ac:chgData name="増本 雄斗" userId="c33bc751-cd93-45c0-ad15-94131cb6fb34" providerId="ADAL" clId="{257A5524-15F4-3548-A109-91A88C839CE5}" dt="2019-12-26T16:23:04.171" v="15603"/>
          <ac:picMkLst>
            <pc:docMk/>
            <pc:sldMk cId="1040336839" sldId="312"/>
            <ac:picMk id="350" creationId="{D709116B-85A5-C74F-8AEE-BDD455132945}"/>
          </ac:picMkLst>
        </pc:picChg>
        <pc:picChg chg="add">
          <ac:chgData name="増本 雄斗" userId="c33bc751-cd93-45c0-ad15-94131cb6fb34" providerId="ADAL" clId="{257A5524-15F4-3548-A109-91A88C839CE5}" dt="2019-12-26T16:23:04.171" v="15603"/>
          <ac:picMkLst>
            <pc:docMk/>
            <pc:sldMk cId="1040336839" sldId="312"/>
            <ac:picMk id="351" creationId="{9FEE2D1B-35B7-2744-B71E-380198A6F117}"/>
          </ac:picMkLst>
        </pc:picChg>
        <pc:picChg chg="add">
          <ac:chgData name="増本 雄斗" userId="c33bc751-cd93-45c0-ad15-94131cb6fb34" providerId="ADAL" clId="{257A5524-15F4-3548-A109-91A88C839CE5}" dt="2019-12-26T16:23:04.171" v="15603"/>
          <ac:picMkLst>
            <pc:docMk/>
            <pc:sldMk cId="1040336839" sldId="312"/>
            <ac:picMk id="353" creationId="{2E8FBE86-8714-B841-9FBA-1A5C0B63837A}"/>
          </ac:picMkLst>
        </pc:picChg>
        <pc:picChg chg="add">
          <ac:chgData name="増本 雄斗" userId="c33bc751-cd93-45c0-ad15-94131cb6fb34" providerId="ADAL" clId="{257A5524-15F4-3548-A109-91A88C839CE5}" dt="2019-12-26T16:24:06.930" v="15607"/>
          <ac:picMkLst>
            <pc:docMk/>
            <pc:sldMk cId="1040336839" sldId="312"/>
            <ac:picMk id="431" creationId="{D709116B-85A5-C74F-8AEE-BDD455132945}"/>
          </ac:picMkLst>
        </pc:picChg>
        <pc:picChg chg="add">
          <ac:chgData name="増本 雄斗" userId="c33bc751-cd93-45c0-ad15-94131cb6fb34" providerId="ADAL" clId="{257A5524-15F4-3548-A109-91A88C839CE5}" dt="2019-12-26T16:24:06.930" v="15607"/>
          <ac:picMkLst>
            <pc:docMk/>
            <pc:sldMk cId="1040336839" sldId="312"/>
            <ac:picMk id="432" creationId="{9FEE2D1B-35B7-2744-B71E-380198A6F117}"/>
          </ac:picMkLst>
        </pc:picChg>
        <pc:picChg chg="add">
          <ac:chgData name="増本 雄斗" userId="c33bc751-cd93-45c0-ad15-94131cb6fb34" providerId="ADAL" clId="{257A5524-15F4-3548-A109-91A88C839CE5}" dt="2019-12-26T16:24:06.930" v="15607"/>
          <ac:picMkLst>
            <pc:docMk/>
            <pc:sldMk cId="1040336839" sldId="312"/>
            <ac:picMk id="434" creationId="{2E8FBE86-8714-B841-9FBA-1A5C0B63837A}"/>
          </ac:picMkLst>
        </pc:picChg>
        <pc:picChg chg="add">
          <ac:chgData name="増本 雄斗" userId="c33bc751-cd93-45c0-ad15-94131cb6fb34" providerId="ADAL" clId="{257A5524-15F4-3548-A109-91A88C839CE5}" dt="2019-12-26T16:34:58.243" v="16090"/>
          <ac:picMkLst>
            <pc:docMk/>
            <pc:sldMk cId="1040336839" sldId="312"/>
            <ac:picMk id="512" creationId="{B3D08953-0253-4AF2-A1FC-584AF6C8DD50}"/>
          </ac:picMkLst>
        </pc:picChg>
        <pc:picChg chg="add">
          <ac:chgData name="増本 雄斗" userId="c33bc751-cd93-45c0-ad15-94131cb6fb34" providerId="ADAL" clId="{257A5524-15F4-3548-A109-91A88C839CE5}" dt="2019-12-26T16:34:58.243" v="16090"/>
          <ac:picMkLst>
            <pc:docMk/>
            <pc:sldMk cId="1040336839" sldId="312"/>
            <ac:picMk id="513" creationId="{C68019D6-47AE-4D5C-96D1-1731B8D92AEC}"/>
          </ac:picMkLst>
        </pc:picChg>
        <pc:picChg chg="add">
          <ac:chgData name="増本 雄斗" userId="c33bc751-cd93-45c0-ad15-94131cb6fb34" providerId="ADAL" clId="{257A5524-15F4-3548-A109-91A88C839CE5}" dt="2019-12-26T16:34:58.243" v="16090"/>
          <ac:picMkLst>
            <pc:docMk/>
            <pc:sldMk cId="1040336839" sldId="312"/>
            <ac:picMk id="515" creationId="{B0F0EC07-A82D-429C-8C72-E9FCB04BD91B}"/>
          </ac:picMkLst>
        </pc:picChg>
        <pc:picChg chg="add mod">
          <ac:chgData name="増本 雄斗" userId="c33bc751-cd93-45c0-ad15-94131cb6fb34" providerId="ADAL" clId="{257A5524-15F4-3548-A109-91A88C839CE5}" dt="2019-12-26T16:36:47.947" v="16094" actId="1076"/>
          <ac:picMkLst>
            <pc:docMk/>
            <pc:sldMk cId="1040336839" sldId="312"/>
            <ac:picMk id="579" creationId="{2832A693-9DF6-8942-B974-2894BB88ED7C}"/>
          </ac:picMkLst>
        </pc:picChg>
        <pc:picChg chg="add mod">
          <ac:chgData name="増本 雄斗" userId="c33bc751-cd93-45c0-ad15-94131cb6fb34" providerId="ADAL" clId="{257A5524-15F4-3548-A109-91A88C839CE5}" dt="2019-11-29T11:20:35.122" v="13546" actId="1076"/>
          <ac:picMkLst>
            <pc:docMk/>
            <pc:sldMk cId="1040336839" sldId="312"/>
            <ac:picMk id="2050" creationId="{0FDD46F5-40C4-E64F-8637-FEAB69AB036E}"/>
          </ac:picMkLst>
        </pc:picChg>
        <pc:cxnChg chg="add">
          <ac:chgData name="増本 雄斗" userId="c33bc751-cd93-45c0-ad15-94131cb6fb34" providerId="ADAL" clId="{257A5524-15F4-3548-A109-91A88C839CE5}" dt="2019-12-26T16:12:49.443" v="15593"/>
          <ac:cxnSpMkLst>
            <pc:docMk/>
            <pc:sldMk cId="1040336839" sldId="312"/>
            <ac:cxnSpMk id="35" creationId="{52EA1553-3AD2-9E4D-859C-19D6AE9A644F}"/>
          </ac:cxnSpMkLst>
        </pc:cxnChg>
        <pc:cxnChg chg="add">
          <ac:chgData name="増本 雄斗" userId="c33bc751-cd93-45c0-ad15-94131cb6fb34" providerId="ADAL" clId="{257A5524-15F4-3548-A109-91A88C839CE5}" dt="2019-12-26T16:12:49.443" v="15593"/>
          <ac:cxnSpMkLst>
            <pc:docMk/>
            <pc:sldMk cId="1040336839" sldId="312"/>
            <ac:cxnSpMk id="36" creationId="{A8C2A8D5-F759-2248-BF35-D6009C561ED4}"/>
          </ac:cxnSpMkLst>
        </pc:cxnChg>
        <pc:cxnChg chg="add">
          <ac:chgData name="増本 雄斗" userId="c33bc751-cd93-45c0-ad15-94131cb6fb34" providerId="ADAL" clId="{257A5524-15F4-3548-A109-91A88C839CE5}" dt="2019-12-26T16:12:49.443" v="15593"/>
          <ac:cxnSpMkLst>
            <pc:docMk/>
            <pc:sldMk cId="1040336839" sldId="312"/>
            <ac:cxnSpMk id="37" creationId="{1E40B24B-37DE-FB46-8BAE-B53B6780B461}"/>
          </ac:cxnSpMkLst>
        </pc:cxnChg>
        <pc:cxnChg chg="add">
          <ac:chgData name="増本 雄斗" userId="c33bc751-cd93-45c0-ad15-94131cb6fb34" providerId="ADAL" clId="{257A5524-15F4-3548-A109-91A88C839CE5}" dt="2019-12-26T16:12:49.443" v="15593"/>
          <ac:cxnSpMkLst>
            <pc:docMk/>
            <pc:sldMk cId="1040336839" sldId="312"/>
            <ac:cxnSpMk id="115" creationId="{3418FFD7-9261-5842-9896-364F90692C62}"/>
          </ac:cxnSpMkLst>
        </pc:cxnChg>
        <pc:cxnChg chg="add">
          <ac:chgData name="増本 雄斗" userId="c33bc751-cd93-45c0-ad15-94131cb6fb34" providerId="ADAL" clId="{257A5524-15F4-3548-A109-91A88C839CE5}" dt="2019-12-26T16:12:49.443" v="15593"/>
          <ac:cxnSpMkLst>
            <pc:docMk/>
            <pc:sldMk cId="1040336839" sldId="312"/>
            <ac:cxnSpMk id="116" creationId="{562E5B5A-A85E-6443-9AE1-98F6E57B5C73}"/>
          </ac:cxnSpMkLst>
        </pc:cxnChg>
        <pc:cxnChg chg="add">
          <ac:chgData name="増本 雄斗" userId="c33bc751-cd93-45c0-ad15-94131cb6fb34" providerId="ADAL" clId="{257A5524-15F4-3548-A109-91A88C839CE5}" dt="2019-12-26T16:12:49.443" v="15593"/>
          <ac:cxnSpMkLst>
            <pc:docMk/>
            <pc:sldMk cId="1040336839" sldId="312"/>
            <ac:cxnSpMk id="117" creationId="{D36AF1A4-DABF-AD4F-9FC9-30F9B4281E74}"/>
          </ac:cxnSpMkLst>
        </pc:cxnChg>
        <pc:cxnChg chg="add">
          <ac:chgData name="増本 雄斗" userId="c33bc751-cd93-45c0-ad15-94131cb6fb34" providerId="ADAL" clId="{257A5524-15F4-3548-A109-91A88C839CE5}" dt="2019-12-26T16:22:18.439" v="15600"/>
          <ac:cxnSpMkLst>
            <pc:docMk/>
            <pc:sldMk cId="1040336839" sldId="312"/>
            <ac:cxnSpMk id="197" creationId="{52EA1553-3AD2-9E4D-859C-19D6AE9A644F}"/>
          </ac:cxnSpMkLst>
        </pc:cxnChg>
        <pc:cxnChg chg="add">
          <ac:chgData name="増本 雄斗" userId="c33bc751-cd93-45c0-ad15-94131cb6fb34" providerId="ADAL" clId="{257A5524-15F4-3548-A109-91A88C839CE5}" dt="2019-12-26T16:22:18.439" v="15600"/>
          <ac:cxnSpMkLst>
            <pc:docMk/>
            <pc:sldMk cId="1040336839" sldId="312"/>
            <ac:cxnSpMk id="198" creationId="{A8C2A8D5-F759-2248-BF35-D6009C561ED4}"/>
          </ac:cxnSpMkLst>
        </pc:cxnChg>
        <pc:cxnChg chg="add">
          <ac:chgData name="増本 雄斗" userId="c33bc751-cd93-45c0-ad15-94131cb6fb34" providerId="ADAL" clId="{257A5524-15F4-3548-A109-91A88C839CE5}" dt="2019-12-26T16:22:18.439" v="15600"/>
          <ac:cxnSpMkLst>
            <pc:docMk/>
            <pc:sldMk cId="1040336839" sldId="312"/>
            <ac:cxnSpMk id="199" creationId="{1E40B24B-37DE-FB46-8BAE-B53B6780B461}"/>
          </ac:cxnSpMkLst>
        </pc:cxnChg>
        <pc:cxnChg chg="add">
          <ac:chgData name="増本 雄斗" userId="c33bc751-cd93-45c0-ad15-94131cb6fb34" providerId="ADAL" clId="{257A5524-15F4-3548-A109-91A88C839CE5}" dt="2019-12-26T16:22:18.439" v="15600"/>
          <ac:cxnSpMkLst>
            <pc:docMk/>
            <pc:sldMk cId="1040336839" sldId="312"/>
            <ac:cxnSpMk id="277" creationId="{3418FFD7-9261-5842-9896-364F90692C62}"/>
          </ac:cxnSpMkLst>
        </pc:cxnChg>
        <pc:cxnChg chg="add">
          <ac:chgData name="増本 雄斗" userId="c33bc751-cd93-45c0-ad15-94131cb6fb34" providerId="ADAL" clId="{257A5524-15F4-3548-A109-91A88C839CE5}" dt="2019-12-26T16:22:18.439" v="15600"/>
          <ac:cxnSpMkLst>
            <pc:docMk/>
            <pc:sldMk cId="1040336839" sldId="312"/>
            <ac:cxnSpMk id="278" creationId="{562E5B5A-A85E-6443-9AE1-98F6E57B5C73}"/>
          </ac:cxnSpMkLst>
        </pc:cxnChg>
        <pc:cxnChg chg="add">
          <ac:chgData name="増本 雄斗" userId="c33bc751-cd93-45c0-ad15-94131cb6fb34" providerId="ADAL" clId="{257A5524-15F4-3548-A109-91A88C839CE5}" dt="2019-12-26T16:22:18.439" v="15600"/>
          <ac:cxnSpMkLst>
            <pc:docMk/>
            <pc:sldMk cId="1040336839" sldId="312"/>
            <ac:cxnSpMk id="279" creationId="{D36AF1A4-DABF-AD4F-9FC9-30F9B4281E74}"/>
          </ac:cxnSpMkLst>
        </pc:cxnChg>
        <pc:cxnChg chg="add">
          <ac:chgData name="増本 雄斗" userId="c33bc751-cd93-45c0-ad15-94131cb6fb34" providerId="ADAL" clId="{257A5524-15F4-3548-A109-91A88C839CE5}" dt="2019-12-26T16:23:04.171" v="15603"/>
          <ac:cxnSpMkLst>
            <pc:docMk/>
            <pc:sldMk cId="1040336839" sldId="312"/>
            <ac:cxnSpMk id="358" creationId="{21915E8E-B9C1-FE46-A5E1-EE9A3B58D760}"/>
          </ac:cxnSpMkLst>
        </pc:cxnChg>
        <pc:cxnChg chg="add">
          <ac:chgData name="増本 雄斗" userId="c33bc751-cd93-45c0-ad15-94131cb6fb34" providerId="ADAL" clId="{257A5524-15F4-3548-A109-91A88C839CE5}" dt="2019-12-26T16:23:04.171" v="15603"/>
          <ac:cxnSpMkLst>
            <pc:docMk/>
            <pc:sldMk cId="1040336839" sldId="312"/>
            <ac:cxnSpMk id="359" creationId="{7BC4A521-EE02-F647-AA97-874D8877E674}"/>
          </ac:cxnSpMkLst>
        </pc:cxnChg>
        <pc:cxnChg chg="add">
          <ac:chgData name="増本 雄斗" userId="c33bc751-cd93-45c0-ad15-94131cb6fb34" providerId="ADAL" clId="{257A5524-15F4-3548-A109-91A88C839CE5}" dt="2019-12-26T16:23:04.171" v="15603"/>
          <ac:cxnSpMkLst>
            <pc:docMk/>
            <pc:sldMk cId="1040336839" sldId="312"/>
            <ac:cxnSpMk id="360" creationId="{62504BAB-0ACA-4C4A-A0B9-2D2F69A201C3}"/>
          </ac:cxnSpMkLst>
        </pc:cxnChg>
        <pc:cxnChg chg="add">
          <ac:chgData name="増本 雄斗" userId="c33bc751-cd93-45c0-ad15-94131cb6fb34" providerId="ADAL" clId="{257A5524-15F4-3548-A109-91A88C839CE5}" dt="2019-12-26T16:24:06.930" v="15607"/>
          <ac:cxnSpMkLst>
            <pc:docMk/>
            <pc:sldMk cId="1040336839" sldId="312"/>
            <ac:cxnSpMk id="439" creationId="{21915E8E-B9C1-FE46-A5E1-EE9A3B58D760}"/>
          </ac:cxnSpMkLst>
        </pc:cxnChg>
        <pc:cxnChg chg="add">
          <ac:chgData name="増本 雄斗" userId="c33bc751-cd93-45c0-ad15-94131cb6fb34" providerId="ADAL" clId="{257A5524-15F4-3548-A109-91A88C839CE5}" dt="2019-12-26T16:24:06.930" v="15607"/>
          <ac:cxnSpMkLst>
            <pc:docMk/>
            <pc:sldMk cId="1040336839" sldId="312"/>
            <ac:cxnSpMk id="440" creationId="{7BC4A521-EE02-F647-AA97-874D8877E674}"/>
          </ac:cxnSpMkLst>
        </pc:cxnChg>
        <pc:cxnChg chg="add">
          <ac:chgData name="増本 雄斗" userId="c33bc751-cd93-45c0-ad15-94131cb6fb34" providerId="ADAL" clId="{257A5524-15F4-3548-A109-91A88C839CE5}" dt="2019-12-26T16:24:06.930" v="15607"/>
          <ac:cxnSpMkLst>
            <pc:docMk/>
            <pc:sldMk cId="1040336839" sldId="312"/>
            <ac:cxnSpMk id="441" creationId="{62504BAB-0ACA-4C4A-A0B9-2D2F69A201C3}"/>
          </ac:cxnSpMkLst>
        </pc:cxnChg>
        <pc:cxnChg chg="add">
          <ac:chgData name="増本 雄斗" userId="c33bc751-cd93-45c0-ad15-94131cb6fb34" providerId="ADAL" clId="{257A5524-15F4-3548-A109-91A88C839CE5}" dt="2019-12-26T16:34:58.243" v="16090"/>
          <ac:cxnSpMkLst>
            <pc:docMk/>
            <pc:sldMk cId="1040336839" sldId="312"/>
            <ac:cxnSpMk id="520" creationId="{5280B1A0-D6A9-4358-8FBE-13FEEF41EA90}"/>
          </ac:cxnSpMkLst>
        </pc:cxnChg>
        <pc:cxnChg chg="add">
          <ac:chgData name="増本 雄斗" userId="c33bc751-cd93-45c0-ad15-94131cb6fb34" providerId="ADAL" clId="{257A5524-15F4-3548-A109-91A88C839CE5}" dt="2019-12-26T16:34:58.243" v="16090"/>
          <ac:cxnSpMkLst>
            <pc:docMk/>
            <pc:sldMk cId="1040336839" sldId="312"/>
            <ac:cxnSpMk id="521" creationId="{9D3C7D27-6474-487C-BA26-F57F8B7563FE}"/>
          </ac:cxnSpMkLst>
        </pc:cxnChg>
        <pc:cxnChg chg="add">
          <ac:chgData name="増本 雄斗" userId="c33bc751-cd93-45c0-ad15-94131cb6fb34" providerId="ADAL" clId="{257A5524-15F4-3548-A109-91A88C839CE5}" dt="2019-12-26T16:34:58.243" v="16090"/>
          <ac:cxnSpMkLst>
            <pc:docMk/>
            <pc:sldMk cId="1040336839" sldId="312"/>
            <ac:cxnSpMk id="522" creationId="{9F5FAC64-D2A1-476F-84BD-E05CA0503944}"/>
          </ac:cxnSpMkLst>
        </pc:cxnChg>
      </pc:sldChg>
      <pc:sldChg chg="addSp delSp modSp">
        <pc:chgData name="増本 雄斗" userId="c33bc751-cd93-45c0-ad15-94131cb6fb34" providerId="ADAL" clId="{257A5524-15F4-3548-A109-91A88C839CE5}" dt="2019-12-23T23:05:15" v="14771" actId="20577"/>
        <pc:sldMkLst>
          <pc:docMk/>
          <pc:sldMk cId="1166342556" sldId="318"/>
        </pc:sldMkLst>
        <pc:spChg chg="mod">
          <ac:chgData name="増本 雄斗" userId="c33bc751-cd93-45c0-ad15-94131cb6fb34" providerId="ADAL" clId="{257A5524-15F4-3548-A109-91A88C839CE5}" dt="2019-12-23T23:05:15" v="14771" actId="20577"/>
          <ac:spMkLst>
            <pc:docMk/>
            <pc:sldMk cId="1166342556" sldId="318"/>
            <ac:spMk id="47" creationId="{8A6E0E2F-CEA6-47A2-BC36-B1CDE17D1530}"/>
          </ac:spMkLst>
        </pc:spChg>
        <pc:spChg chg="add mod">
          <ac:chgData name="増本 雄斗" userId="c33bc751-cd93-45c0-ad15-94131cb6fb34" providerId="ADAL" clId="{257A5524-15F4-3548-A109-91A88C839CE5}" dt="2019-12-23T22:56:31.198" v="14167" actId="14100"/>
          <ac:spMkLst>
            <pc:docMk/>
            <pc:sldMk cId="1166342556" sldId="318"/>
            <ac:spMk id="166" creationId="{7BE523F7-F75F-D847-91C7-30A5220A1997}"/>
          </ac:spMkLst>
        </pc:spChg>
        <pc:picChg chg="del">
          <ac:chgData name="増本 雄斗" userId="c33bc751-cd93-45c0-ad15-94131cb6fb34" providerId="ADAL" clId="{257A5524-15F4-3548-A109-91A88C839CE5}" dt="2019-12-23T22:56:17.605" v="14162" actId="478"/>
          <ac:picMkLst>
            <pc:docMk/>
            <pc:sldMk cId="1166342556" sldId="318"/>
            <ac:picMk id="221" creationId="{A504F6F3-630C-45B9-A64B-E9DAD0B71F6C}"/>
          </ac:picMkLst>
        </pc:picChg>
      </pc:sldChg>
      <pc:sldChg chg="modSp">
        <pc:chgData name="増本 雄斗" userId="c33bc751-cd93-45c0-ad15-94131cb6fb34" providerId="ADAL" clId="{257A5524-15F4-3548-A109-91A88C839CE5}" dt="2019-12-23T23:06:28.808" v="14850" actId="20577"/>
        <pc:sldMkLst>
          <pc:docMk/>
          <pc:sldMk cId="752271219" sldId="319"/>
        </pc:sldMkLst>
        <pc:spChg chg="mod">
          <ac:chgData name="増本 雄斗" userId="c33bc751-cd93-45c0-ad15-94131cb6fb34" providerId="ADAL" clId="{257A5524-15F4-3548-A109-91A88C839CE5}" dt="2019-12-23T23:06:28.808" v="14850" actId="20577"/>
          <ac:spMkLst>
            <pc:docMk/>
            <pc:sldMk cId="752271219" sldId="319"/>
            <ac:spMk id="54" creationId="{970F9BCC-4941-4709-9FDB-929B9E51A032}"/>
          </ac:spMkLst>
        </pc:spChg>
      </pc:sldChg>
      <pc:sldChg chg="addSp delSp modSp">
        <pc:chgData name="増本 雄斗" userId="c33bc751-cd93-45c0-ad15-94131cb6fb34" providerId="ADAL" clId="{257A5524-15F4-3548-A109-91A88C839CE5}" dt="2019-12-23T22:58:32.470" v="14321" actId="1076"/>
        <pc:sldMkLst>
          <pc:docMk/>
          <pc:sldMk cId="2164217422" sldId="320"/>
        </pc:sldMkLst>
        <pc:spChg chg="mod">
          <ac:chgData name="増本 雄斗" userId="c33bc751-cd93-45c0-ad15-94131cb6fb34" providerId="ADAL" clId="{257A5524-15F4-3548-A109-91A88C839CE5}" dt="2019-12-23T22:58:02.348" v="14319" actId="14100"/>
          <ac:spMkLst>
            <pc:docMk/>
            <pc:sldMk cId="2164217422" sldId="320"/>
            <ac:spMk id="58" creationId="{8D179804-CDD6-431F-9E63-C4059CAE2961}"/>
          </ac:spMkLst>
        </pc:spChg>
        <pc:spChg chg="add del">
          <ac:chgData name="増本 雄斗" userId="c33bc751-cd93-45c0-ad15-94131cb6fb34" providerId="ADAL" clId="{257A5524-15F4-3548-A109-91A88C839CE5}" dt="2019-12-23T22:57:58.133" v="14317"/>
          <ac:spMkLst>
            <pc:docMk/>
            <pc:sldMk cId="2164217422" sldId="320"/>
            <ac:spMk id="61" creationId="{0CBE9890-8303-114D-805E-91DE1541EE01}"/>
          </ac:spMkLst>
        </pc:spChg>
        <pc:spChg chg="add mod">
          <ac:chgData name="増本 雄斗" userId="c33bc751-cd93-45c0-ad15-94131cb6fb34" providerId="ADAL" clId="{257A5524-15F4-3548-A109-91A88C839CE5}" dt="2019-12-23T22:58:32.470" v="14321" actId="1076"/>
          <ac:spMkLst>
            <pc:docMk/>
            <pc:sldMk cId="2164217422" sldId="320"/>
            <ac:spMk id="62" creationId="{BB85A395-014F-AB4A-8F9B-4180983FFA74}"/>
          </ac:spMkLst>
        </pc:spChg>
      </pc:sldChg>
      <pc:sldChg chg="addSp modSp">
        <pc:chgData name="増本 雄斗" userId="c33bc751-cd93-45c0-ad15-94131cb6fb34" providerId="ADAL" clId="{257A5524-15F4-3548-A109-91A88C839CE5}" dt="2019-12-24T03:40:45.222" v="15533" actId="207"/>
        <pc:sldMkLst>
          <pc:docMk/>
          <pc:sldMk cId="2266844076" sldId="322"/>
        </pc:sldMkLst>
        <pc:spChg chg="mod">
          <ac:chgData name="増本 雄斗" userId="c33bc751-cd93-45c0-ad15-94131cb6fb34" providerId="ADAL" clId="{257A5524-15F4-3548-A109-91A88C839CE5}" dt="2019-12-23T23:09:39.316" v="14937" actId="207"/>
          <ac:spMkLst>
            <pc:docMk/>
            <pc:sldMk cId="2266844076" sldId="322"/>
            <ac:spMk id="41" creationId="{7E4C607D-EC35-459C-895C-F9173BB588EF}"/>
          </ac:spMkLst>
        </pc:spChg>
        <pc:spChg chg="mod">
          <ac:chgData name="増本 雄斗" userId="c33bc751-cd93-45c0-ad15-94131cb6fb34" providerId="ADAL" clId="{257A5524-15F4-3548-A109-91A88C839CE5}" dt="2019-12-23T23:12:20.080" v="15116" actId="20577"/>
          <ac:spMkLst>
            <pc:docMk/>
            <pc:sldMk cId="2266844076" sldId="322"/>
            <ac:spMk id="54" creationId="{970F9BCC-4941-4709-9FDB-929B9E51A032}"/>
          </ac:spMkLst>
        </pc:spChg>
        <pc:spChg chg="mod">
          <ac:chgData name="増本 雄斗" userId="c33bc751-cd93-45c0-ad15-94131cb6fb34" providerId="ADAL" clId="{257A5524-15F4-3548-A109-91A88C839CE5}" dt="2019-12-23T23:09:05.374" v="14933" actId="207"/>
          <ac:spMkLst>
            <pc:docMk/>
            <pc:sldMk cId="2266844076" sldId="322"/>
            <ac:spMk id="59" creationId="{242A6772-B05F-4DB8-BA88-5E22A8D9CCA4}"/>
          </ac:spMkLst>
        </pc:spChg>
        <pc:spChg chg="mod">
          <ac:chgData name="増本 雄斗" userId="c33bc751-cd93-45c0-ad15-94131cb6fb34" providerId="ADAL" clId="{257A5524-15F4-3548-A109-91A88C839CE5}" dt="2019-12-23T23:09:45.503" v="14938" actId="1076"/>
          <ac:spMkLst>
            <pc:docMk/>
            <pc:sldMk cId="2266844076" sldId="322"/>
            <ac:spMk id="62" creationId="{EC3DA295-5547-4BC8-A385-A4C24B222C92}"/>
          </ac:spMkLst>
        </pc:spChg>
        <pc:spChg chg="mod">
          <ac:chgData name="増本 雄斗" userId="c33bc751-cd93-45c0-ad15-94131cb6fb34" providerId="ADAL" clId="{257A5524-15F4-3548-A109-91A88C839CE5}" dt="2019-12-23T23:09:12.280" v="14934" actId="207"/>
          <ac:spMkLst>
            <pc:docMk/>
            <pc:sldMk cId="2266844076" sldId="322"/>
            <ac:spMk id="65" creationId="{724A5F26-338D-4813-80FA-C071480BE168}"/>
          </ac:spMkLst>
        </pc:spChg>
        <pc:spChg chg="mod">
          <ac:chgData name="増本 雄斗" userId="c33bc751-cd93-45c0-ad15-94131cb6fb34" providerId="ADAL" clId="{257A5524-15F4-3548-A109-91A88C839CE5}" dt="2019-12-24T03:40:45.222" v="15533" actId="207"/>
          <ac:spMkLst>
            <pc:docMk/>
            <pc:sldMk cId="2266844076" sldId="322"/>
            <ac:spMk id="71" creationId="{FDBB3B73-B752-4E01-90E6-FA642AFC4413}"/>
          </ac:spMkLst>
        </pc:spChg>
        <pc:spChg chg="add mod">
          <ac:chgData name="増本 雄斗" userId="c33bc751-cd93-45c0-ad15-94131cb6fb34" providerId="ADAL" clId="{257A5524-15F4-3548-A109-91A88C839CE5}" dt="2019-12-23T23:09:53.770" v="14940" actId="1076"/>
          <ac:spMkLst>
            <pc:docMk/>
            <pc:sldMk cId="2266844076" sldId="322"/>
            <ac:spMk id="72" creationId="{5B1310D1-3321-7746-B3BD-6A31CF41C027}"/>
          </ac:spMkLst>
        </pc:spChg>
        <pc:spChg chg="add mod">
          <ac:chgData name="増本 雄斗" userId="c33bc751-cd93-45c0-ad15-94131cb6fb34" providerId="ADAL" clId="{257A5524-15F4-3548-A109-91A88C839CE5}" dt="2019-12-23T23:10:19.211" v="14943" actId="207"/>
          <ac:spMkLst>
            <pc:docMk/>
            <pc:sldMk cId="2266844076" sldId="322"/>
            <ac:spMk id="73" creationId="{05DB5470-04CC-B24B-8E29-1BB7F25D74C3}"/>
          </ac:spMkLst>
        </pc:spChg>
        <pc:spChg chg="mod">
          <ac:chgData name="増本 雄斗" userId="c33bc751-cd93-45c0-ad15-94131cb6fb34" providerId="ADAL" clId="{257A5524-15F4-3548-A109-91A88C839CE5}" dt="2019-12-23T23:12:25.748" v="15117" actId="1076"/>
          <ac:spMkLst>
            <pc:docMk/>
            <pc:sldMk cId="2266844076" sldId="322"/>
            <ac:spMk id="75" creationId="{34A997F1-C2F5-4151-A439-BE6A0F527214}"/>
          </ac:spMkLst>
        </pc:spChg>
        <pc:spChg chg="mod">
          <ac:chgData name="増本 雄斗" userId="c33bc751-cd93-45c0-ad15-94131cb6fb34" providerId="ADAL" clId="{257A5524-15F4-3548-A109-91A88C839CE5}" dt="2019-12-23T23:12:29.987" v="15118" actId="1076"/>
          <ac:spMkLst>
            <pc:docMk/>
            <pc:sldMk cId="2266844076" sldId="322"/>
            <ac:spMk id="82" creationId="{1327D0E1-0DF0-4A1D-AA14-08C46E589774}"/>
          </ac:spMkLst>
        </pc:spChg>
      </pc:sldChg>
      <pc:sldChg chg="addSp delSp modSp">
        <pc:chgData name="増本 雄斗" userId="c33bc751-cd93-45c0-ad15-94131cb6fb34" providerId="ADAL" clId="{257A5524-15F4-3548-A109-91A88C839CE5}" dt="2019-12-23T23:01:52.654" v="14465" actId="14100"/>
        <pc:sldMkLst>
          <pc:docMk/>
          <pc:sldMk cId="2250458494" sldId="328"/>
        </pc:sldMkLst>
        <pc:spChg chg="add del">
          <ac:chgData name="増本 雄斗" userId="c33bc751-cd93-45c0-ad15-94131cb6fb34" providerId="ADAL" clId="{257A5524-15F4-3548-A109-91A88C839CE5}" dt="2019-12-23T22:57:47.403" v="14314" actId="478"/>
          <ac:spMkLst>
            <pc:docMk/>
            <pc:sldMk cId="2250458494" sldId="328"/>
            <ac:spMk id="61" creationId="{903ADF52-148A-144F-9D9A-109853FAEEAC}"/>
          </ac:spMkLst>
        </pc:spChg>
        <pc:spChg chg="add mod">
          <ac:chgData name="増本 雄斗" userId="c33bc751-cd93-45c0-ad15-94131cb6fb34" providerId="ADAL" clId="{257A5524-15F4-3548-A109-91A88C839CE5}" dt="2019-12-23T23:01:52.654" v="14465" actId="14100"/>
          <ac:spMkLst>
            <pc:docMk/>
            <pc:sldMk cId="2250458494" sldId="328"/>
            <ac:spMk id="62" creationId="{1D11A5FE-089B-4A41-A9DE-45DD07F2E663}"/>
          </ac:spMkLst>
        </pc:spChg>
        <pc:spChg chg="mod">
          <ac:chgData name="増本 雄斗" userId="c33bc751-cd93-45c0-ad15-94131cb6fb34" providerId="ADAL" clId="{257A5524-15F4-3548-A109-91A88C839CE5}" dt="2019-12-23T23:01:50.018" v="14464" actId="1076"/>
          <ac:spMkLst>
            <pc:docMk/>
            <pc:sldMk cId="2250458494" sldId="328"/>
            <ac:spMk id="83" creationId="{3463FE53-5BB0-4B7E-B11B-42C989A4C5BB}"/>
          </ac:spMkLst>
        </pc:spChg>
        <pc:picChg chg="del">
          <ac:chgData name="増本 雄斗" userId="c33bc751-cd93-45c0-ad15-94131cb6fb34" providerId="ADAL" clId="{257A5524-15F4-3548-A109-91A88C839CE5}" dt="2019-12-23T23:01:36.560" v="14459" actId="478"/>
          <ac:picMkLst>
            <pc:docMk/>
            <pc:sldMk cId="2250458494" sldId="328"/>
            <ac:picMk id="86" creationId="{4822F9BA-08D3-4D48-BD56-676965C7BD80}"/>
          </ac:picMkLst>
        </pc:picChg>
      </pc:sldChg>
    </pc:docChg>
  </pc:docChgLst>
  <pc:docChgLst>
    <pc:chgData name="増本 雄斗" userId="S::y-masumoto@solidsphere.onmicrosoft.com::c33bc751-cd93-45c0-ad15-94131cb6fb34" providerId="AD" clId="Web-{5742888C-203C-5DBC-E90E-806C6F30FF22}"/>
    <pc:docChg chg="modSld">
      <pc:chgData name="増本 雄斗" userId="S::y-masumoto@solidsphere.onmicrosoft.com::c33bc751-cd93-45c0-ad15-94131cb6fb34" providerId="AD" clId="Web-{5742888C-203C-5DBC-E90E-806C6F30FF22}" dt="2019-11-29T09:49:03.111" v="5"/>
      <pc:docMkLst>
        <pc:docMk/>
      </pc:docMkLst>
      <pc:sldChg chg="modSp">
        <pc:chgData name="増本 雄斗" userId="S::y-masumoto@solidsphere.onmicrosoft.com::c33bc751-cd93-45c0-ad15-94131cb6fb34" providerId="AD" clId="Web-{5742888C-203C-5DBC-E90E-806C6F30FF22}" dt="2019-11-29T09:49:03.111" v="5"/>
        <pc:sldMkLst>
          <pc:docMk/>
          <pc:sldMk cId="1438009587" sldId="270"/>
        </pc:sldMkLst>
        <pc:graphicFrameChg chg="mod modGraphic">
          <ac:chgData name="増本 雄斗" userId="S::y-masumoto@solidsphere.onmicrosoft.com::c33bc751-cd93-45c0-ad15-94131cb6fb34" providerId="AD" clId="Web-{5742888C-203C-5DBC-E90E-806C6F30FF22}" dt="2019-11-29T09:49:03.111" v="5"/>
          <ac:graphicFrameMkLst>
            <pc:docMk/>
            <pc:sldMk cId="1438009587" sldId="270"/>
            <ac:graphicFrameMk id="43" creationId="{E6AEA78D-08BD-4515-B35D-A340838DE4E3}"/>
          </ac:graphicFrameMkLst>
        </pc:graphicFrameChg>
      </pc:sldChg>
    </pc:docChg>
  </pc:docChgLst>
  <pc:docChgLst>
    <pc:chgData name="増本 雄斗" userId="S::y-masumoto@solidsphere.onmicrosoft.com::c33bc751-cd93-45c0-ad15-94131cb6fb34" providerId="AD" clId="Web-{416AAACB-1B00-91FA-157D-660B18095D5C}"/>
    <pc:docChg chg="modSld">
      <pc:chgData name="増本 雄斗" userId="S::y-masumoto@solidsphere.onmicrosoft.com::c33bc751-cd93-45c0-ad15-94131cb6fb34" providerId="AD" clId="Web-{416AAACB-1B00-91FA-157D-660B18095D5C}" dt="2019-12-26T16:05:16.458" v="23"/>
      <pc:docMkLst>
        <pc:docMk/>
      </pc:docMkLst>
      <pc:sldChg chg="modSp">
        <pc:chgData name="増本 雄斗" userId="S::y-masumoto@solidsphere.onmicrosoft.com::c33bc751-cd93-45c0-ad15-94131cb6fb34" providerId="AD" clId="Web-{416AAACB-1B00-91FA-157D-660B18095D5C}" dt="2019-12-26T16:05:16.458" v="23"/>
        <pc:sldMkLst>
          <pc:docMk/>
          <pc:sldMk cId="1438009587" sldId="270"/>
        </pc:sldMkLst>
        <pc:graphicFrameChg chg="mod modGraphic">
          <ac:chgData name="増本 雄斗" userId="S::y-masumoto@solidsphere.onmicrosoft.com::c33bc751-cd93-45c0-ad15-94131cb6fb34" providerId="AD" clId="Web-{416AAACB-1B00-91FA-157D-660B18095D5C}" dt="2019-12-26T16:05:16.458" v="23"/>
          <ac:graphicFrameMkLst>
            <pc:docMk/>
            <pc:sldMk cId="1438009587" sldId="270"/>
            <ac:graphicFrameMk id="3" creationId="{0A2B0D0B-2D92-4BE1-9923-42307459ABFC}"/>
          </ac:graphicFrameMkLst>
        </pc:graphicFrameChg>
      </pc:sldChg>
    </pc:docChg>
  </pc:docChgLst>
  <pc:docChgLst>
    <pc:chgData name="増本 雄斗" userId="S::y-masumoto@solidsphere.onmicrosoft.com::c33bc751-cd93-45c0-ad15-94131cb6fb34" providerId="AD" clId="Web-{8F205228-D6ED-63A2-AB5E-4C46F42222AC}"/>
    <pc:docChg chg="modSld">
      <pc:chgData name="増本 雄斗" userId="S::y-masumoto@solidsphere.onmicrosoft.com::c33bc751-cd93-45c0-ad15-94131cb6fb34" providerId="AD" clId="Web-{8F205228-D6ED-63A2-AB5E-4C46F42222AC}" dt="2019-12-10T02:44:43.245" v="91"/>
      <pc:docMkLst>
        <pc:docMk/>
      </pc:docMkLst>
      <pc:sldChg chg="modSp">
        <pc:chgData name="増本 雄斗" userId="S::y-masumoto@solidsphere.onmicrosoft.com::c33bc751-cd93-45c0-ad15-94131cb6fb34" providerId="AD" clId="Web-{8F205228-D6ED-63A2-AB5E-4C46F42222AC}" dt="2019-12-10T02:32:24.917" v="85" actId="20577"/>
        <pc:sldMkLst>
          <pc:docMk/>
          <pc:sldMk cId="2128483192" sldId="316"/>
        </pc:sldMkLst>
        <pc:spChg chg="mod">
          <ac:chgData name="増本 雄斗" userId="S::y-masumoto@solidsphere.onmicrosoft.com::c33bc751-cd93-45c0-ad15-94131cb6fb34" providerId="AD" clId="Web-{8F205228-D6ED-63A2-AB5E-4C46F42222AC}" dt="2019-12-10T02:31:12.261" v="25" actId="20577"/>
          <ac:spMkLst>
            <pc:docMk/>
            <pc:sldMk cId="2128483192" sldId="316"/>
            <ac:spMk id="7" creationId="{E5D16E88-85AE-4D1D-8C0C-D5F2118B3E29}"/>
          </ac:spMkLst>
        </pc:spChg>
        <pc:spChg chg="mod">
          <ac:chgData name="増本 雄斗" userId="S::y-masumoto@solidsphere.onmicrosoft.com::c33bc751-cd93-45c0-ad15-94131cb6fb34" providerId="AD" clId="Web-{8F205228-D6ED-63A2-AB5E-4C46F42222AC}" dt="2019-12-10T02:32:24.917" v="85" actId="20577"/>
          <ac:spMkLst>
            <pc:docMk/>
            <pc:sldMk cId="2128483192" sldId="316"/>
            <ac:spMk id="23" creationId="{2BA108E9-E69B-415E-A20D-9D413B4441CB}"/>
          </ac:spMkLst>
        </pc:spChg>
      </pc:sldChg>
      <pc:sldChg chg="addSp delSp modSp">
        <pc:chgData name="増本 雄斗" userId="S::y-masumoto@solidsphere.onmicrosoft.com::c33bc751-cd93-45c0-ad15-94131cb6fb34" providerId="AD" clId="Web-{8F205228-D6ED-63A2-AB5E-4C46F42222AC}" dt="2019-12-10T02:44:43.245" v="91"/>
        <pc:sldMkLst>
          <pc:docMk/>
          <pc:sldMk cId="1166342556" sldId="318"/>
        </pc:sldMkLst>
        <pc:spChg chg="add del mod">
          <ac:chgData name="増本 雄斗" userId="S::y-masumoto@solidsphere.onmicrosoft.com::c33bc751-cd93-45c0-ad15-94131cb6fb34" providerId="AD" clId="Web-{8F205228-D6ED-63A2-AB5E-4C46F42222AC}" dt="2019-12-10T02:44:43.245" v="91"/>
          <ac:spMkLst>
            <pc:docMk/>
            <pc:sldMk cId="1166342556" sldId="318"/>
            <ac:spMk id="2" creationId="{7B08D552-D442-451D-9085-597EBDC1129E}"/>
          </ac:spMkLst>
        </pc:spChg>
        <pc:spChg chg="del">
          <ac:chgData name="増本 雄斗" userId="S::y-masumoto@solidsphere.onmicrosoft.com::c33bc751-cd93-45c0-ad15-94131cb6fb34" providerId="AD" clId="Web-{8F205228-D6ED-63A2-AB5E-4C46F42222AC}" dt="2019-12-10T02:44:31.167" v="87"/>
          <ac:spMkLst>
            <pc:docMk/>
            <pc:sldMk cId="1166342556" sldId="318"/>
            <ac:spMk id="76" creationId="{D7D74A9A-71E3-4C3D-88BD-BA4504ACE9F5}"/>
          </ac:spMkLst>
        </pc:spChg>
      </pc:sldChg>
    </pc:docChg>
  </pc:docChgLst>
  <pc:docChgLst>
    <pc:chgData name="宮田 真吾" userId="S::s-miyata@solidsphere.onmicrosoft.com::4ba5a9ab-51ce-4310-98ef-e7601ee4f061" providerId="AD" clId="Web-{C5E1D97F-532E-418A-A04B-E6FBA5BB1AD7}"/>
    <pc:docChg chg="modSld">
      <pc:chgData name="宮田 真吾" userId="S::s-miyata@solidsphere.onmicrosoft.com::4ba5a9ab-51ce-4310-98ef-e7601ee4f061" providerId="AD" clId="Web-{C5E1D97F-532E-418A-A04B-E6FBA5BB1AD7}" dt="2019-11-13T02:13:34.942" v="11"/>
      <pc:docMkLst>
        <pc:docMk/>
      </pc:docMkLst>
      <pc:sldChg chg="addSp delSp modSp">
        <pc:chgData name="宮田 真吾" userId="S::s-miyata@solidsphere.onmicrosoft.com::4ba5a9ab-51ce-4310-98ef-e7601ee4f061" providerId="AD" clId="Web-{C5E1D97F-532E-418A-A04B-E6FBA5BB1AD7}" dt="2019-11-13T02:13:34.942" v="11"/>
        <pc:sldMkLst>
          <pc:docMk/>
          <pc:sldMk cId="1438009587" sldId="270"/>
        </pc:sldMkLst>
        <pc:spChg chg="add del mod">
          <ac:chgData name="宮田 真吾" userId="S::s-miyata@solidsphere.onmicrosoft.com::4ba5a9ab-51ce-4310-98ef-e7601ee4f061" providerId="AD" clId="Web-{C5E1D97F-532E-418A-A04B-E6FBA5BB1AD7}" dt="2019-11-13T02:13:34.942" v="11"/>
          <ac:spMkLst>
            <pc:docMk/>
            <pc:sldMk cId="1438009587" sldId="270"/>
            <ac:spMk id="2" creationId="{51181E73-6C8D-4ACF-B3C6-E54C2C781CAE}"/>
          </ac:spMkLst>
        </pc:spChg>
      </pc:sldChg>
    </pc:docChg>
  </pc:docChgLst>
  <pc:docChgLst>
    <pc:chgData name="増本 雄斗" userId="S::y-masumoto@solidsphere.onmicrosoft.com::c33bc751-cd93-45c0-ad15-94131cb6fb34" providerId="AD" clId="Web-{C98DDF12-987D-C8F5-A171-6CB1FBB27720}"/>
    <pc:docChg chg="modSld">
      <pc:chgData name="増本 雄斗" userId="S::y-masumoto@solidsphere.onmicrosoft.com::c33bc751-cd93-45c0-ad15-94131cb6fb34" providerId="AD" clId="Web-{C98DDF12-987D-C8F5-A171-6CB1FBB27720}" dt="2019-11-18T07:27:08.824" v="109"/>
      <pc:docMkLst>
        <pc:docMk/>
      </pc:docMkLst>
      <pc:sldChg chg="modSp">
        <pc:chgData name="増本 雄斗" userId="S::y-masumoto@solidsphere.onmicrosoft.com::c33bc751-cd93-45c0-ad15-94131cb6fb34" providerId="AD" clId="Web-{C98DDF12-987D-C8F5-A171-6CB1FBB27720}" dt="2019-11-18T04:00:41.788" v="24" actId="20577"/>
        <pc:sldMkLst>
          <pc:docMk/>
          <pc:sldMk cId="2522511140" sldId="271"/>
        </pc:sldMkLst>
        <pc:spChg chg="mod">
          <ac:chgData name="増本 雄斗" userId="S::y-masumoto@solidsphere.onmicrosoft.com::c33bc751-cd93-45c0-ad15-94131cb6fb34" providerId="AD" clId="Web-{C98DDF12-987D-C8F5-A171-6CB1FBB27720}" dt="2019-11-18T04:00:41.788" v="24" actId="20577"/>
          <ac:spMkLst>
            <pc:docMk/>
            <pc:sldMk cId="2522511140" sldId="271"/>
            <ac:spMk id="12" creationId="{DE052996-816F-4D57-BDBE-F005510F461F}"/>
          </ac:spMkLst>
        </pc:spChg>
      </pc:sldChg>
      <pc:sldChg chg="addSp delSp modSp">
        <pc:chgData name="増本 雄斗" userId="S::y-masumoto@solidsphere.onmicrosoft.com::c33bc751-cd93-45c0-ad15-94131cb6fb34" providerId="AD" clId="Web-{C98DDF12-987D-C8F5-A171-6CB1FBB27720}" dt="2019-11-18T07:27:08.824" v="109"/>
        <pc:sldMkLst>
          <pc:docMk/>
          <pc:sldMk cId="4018239170" sldId="287"/>
        </pc:sldMkLst>
        <pc:spChg chg="add mod">
          <ac:chgData name="増本 雄斗" userId="S::y-masumoto@solidsphere.onmicrosoft.com::c33bc751-cd93-45c0-ad15-94131cb6fb34" providerId="AD" clId="Web-{C98DDF12-987D-C8F5-A171-6CB1FBB27720}" dt="2019-11-18T06:23:30.770" v="79" actId="20577"/>
          <ac:spMkLst>
            <pc:docMk/>
            <pc:sldMk cId="4018239170" sldId="287"/>
            <ac:spMk id="2" creationId="{E5CC13C6-F21A-4284-BCE5-9B23C5E6B472}"/>
          </ac:spMkLst>
        </pc:spChg>
        <pc:spChg chg="mod">
          <ac:chgData name="増本 雄斗" userId="S::y-masumoto@solidsphere.onmicrosoft.com::c33bc751-cd93-45c0-ad15-94131cb6fb34" providerId="AD" clId="Web-{C98DDF12-987D-C8F5-A171-6CB1FBB27720}" dt="2019-11-18T06:24:12.755" v="104" actId="20577"/>
          <ac:spMkLst>
            <pc:docMk/>
            <pc:sldMk cId="4018239170" sldId="287"/>
            <ac:spMk id="38" creationId="{2EC2E870-832D-F04D-B1CF-C3780C960B8D}"/>
          </ac:spMkLst>
        </pc:spChg>
        <pc:spChg chg="mod">
          <ac:chgData name="増本 雄斗" userId="S::y-masumoto@solidsphere.onmicrosoft.com::c33bc751-cd93-45c0-ad15-94131cb6fb34" providerId="AD" clId="Web-{C98DDF12-987D-C8F5-A171-6CB1FBB27720}" dt="2019-11-18T06:23:19.020" v="75" actId="1076"/>
          <ac:spMkLst>
            <pc:docMk/>
            <pc:sldMk cId="4018239170" sldId="287"/>
            <ac:spMk id="46" creationId="{8307BBCB-E061-4244-B52B-ECC17776FA90}"/>
          </ac:spMkLst>
        </pc:spChg>
        <pc:spChg chg="mod">
          <ac:chgData name="増本 雄斗" userId="S::y-masumoto@solidsphere.onmicrosoft.com::c33bc751-cd93-45c0-ad15-94131cb6fb34" providerId="AD" clId="Web-{C98DDF12-987D-C8F5-A171-6CB1FBB27720}" dt="2019-11-18T05:34:22.840" v="26" actId="1076"/>
          <ac:spMkLst>
            <pc:docMk/>
            <pc:sldMk cId="4018239170" sldId="287"/>
            <ac:spMk id="53" creationId="{FF1D5019-50D3-409B-8579-25B30B0C555E}"/>
          </ac:spMkLst>
        </pc:spChg>
        <pc:picChg chg="add del">
          <ac:chgData name="増本 雄斗" userId="S::y-masumoto@solidsphere.onmicrosoft.com::c33bc751-cd93-45c0-ad15-94131cb6fb34" providerId="AD" clId="Web-{C98DDF12-987D-C8F5-A171-6CB1FBB27720}" dt="2019-11-18T07:27:08.824" v="109"/>
          <ac:picMkLst>
            <pc:docMk/>
            <pc:sldMk cId="4018239170" sldId="287"/>
            <ac:picMk id="96" creationId="{1838D72E-D272-4711-8B2D-04DC6E60AB8B}"/>
          </ac:picMkLst>
        </pc:picChg>
        <pc:picChg chg="add del">
          <ac:chgData name="増本 雄斗" userId="S::y-masumoto@solidsphere.onmicrosoft.com::c33bc751-cd93-45c0-ad15-94131cb6fb34" providerId="AD" clId="Web-{C98DDF12-987D-C8F5-A171-6CB1FBB27720}" dt="2019-11-18T07:26:59.012" v="108"/>
          <ac:picMkLst>
            <pc:docMk/>
            <pc:sldMk cId="4018239170" sldId="287"/>
            <ac:picMk id="97" creationId="{1CB20809-38EE-40A8-A794-4648E8DCD621}"/>
          </ac:picMkLst>
        </pc:picChg>
      </pc:sldChg>
    </pc:docChg>
  </pc:docChgLst>
  <pc:docChgLst>
    <pc:chgData name="増本 雄斗" userId="S::y-masumoto@solidsphere.onmicrosoft.com::c33bc751-cd93-45c0-ad15-94131cb6fb34" providerId="AD" clId="Web-{7D1F48BA-FFA5-1BDE-FF79-D7E499AC6775}"/>
    <pc:docChg chg="addSld delSld modSld">
      <pc:chgData name="増本 雄斗" userId="S::y-masumoto@solidsphere.onmicrosoft.com::c33bc751-cd93-45c0-ad15-94131cb6fb34" providerId="AD" clId="Web-{7D1F48BA-FFA5-1BDE-FF79-D7E499AC6775}" dt="2019-12-09T05:11:19.469" v="92" actId="1076"/>
      <pc:docMkLst>
        <pc:docMk/>
      </pc:docMkLst>
      <pc:sldChg chg="add del">
        <pc:chgData name="増本 雄斗" userId="S::y-masumoto@solidsphere.onmicrosoft.com::c33bc751-cd93-45c0-ad15-94131cb6fb34" providerId="AD" clId="Web-{7D1F48BA-FFA5-1BDE-FF79-D7E499AC6775}" dt="2019-12-09T05:10:26.563" v="58"/>
        <pc:sldMkLst>
          <pc:docMk/>
          <pc:sldMk cId="1276277182" sldId="256"/>
        </pc:sldMkLst>
      </pc:sldChg>
      <pc:sldChg chg="addSp delSp modSp add del">
        <pc:chgData name="増本 雄斗" userId="S::y-masumoto@solidsphere.onmicrosoft.com::c33bc751-cd93-45c0-ad15-94131cb6fb34" providerId="AD" clId="Web-{7D1F48BA-FFA5-1BDE-FF79-D7E499AC6775}" dt="2019-12-09T05:11:19.469" v="92" actId="1076"/>
        <pc:sldMkLst>
          <pc:docMk/>
          <pc:sldMk cId="1438009587" sldId="270"/>
        </pc:sldMkLst>
        <pc:graphicFrameChg chg="add mod">
          <ac:chgData name="増本 雄斗" userId="S::y-masumoto@solidsphere.onmicrosoft.com::c33bc751-cd93-45c0-ad15-94131cb6fb34" providerId="AD" clId="Web-{7D1F48BA-FFA5-1BDE-FF79-D7E499AC6775}" dt="2019-12-09T05:11:19.469" v="92" actId="1076"/>
          <ac:graphicFrameMkLst>
            <pc:docMk/>
            <pc:sldMk cId="1438009587" sldId="270"/>
            <ac:graphicFrameMk id="3" creationId="{0A2B0D0B-2D92-4BE1-9923-42307459ABFC}"/>
          </ac:graphicFrameMkLst>
        </pc:graphicFrameChg>
        <pc:graphicFrameChg chg="del mod modGraphic">
          <ac:chgData name="増本 雄斗" userId="S::y-masumoto@solidsphere.onmicrosoft.com::c33bc751-cd93-45c0-ad15-94131cb6fb34" providerId="AD" clId="Web-{7D1F48BA-FFA5-1BDE-FF79-D7E499AC6775}" dt="2019-12-09T05:11:13.297" v="91"/>
          <ac:graphicFrameMkLst>
            <pc:docMk/>
            <pc:sldMk cId="1438009587" sldId="270"/>
            <ac:graphicFrameMk id="43" creationId="{E6AEA78D-08BD-4515-B35D-A340838DE4E3}"/>
          </ac:graphicFrameMkLst>
        </pc:graphicFrameChg>
      </pc:sldChg>
      <pc:sldChg chg="add del">
        <pc:chgData name="増本 雄斗" userId="S::y-masumoto@solidsphere.onmicrosoft.com::c33bc751-cd93-45c0-ad15-94131cb6fb34" providerId="AD" clId="Web-{7D1F48BA-FFA5-1BDE-FF79-D7E499AC6775}" dt="2019-12-09T05:10:26.766" v="59"/>
        <pc:sldMkLst>
          <pc:docMk/>
          <pc:sldMk cId="2522511140" sldId="271"/>
        </pc:sldMkLst>
      </pc:sldChg>
      <pc:sldChg chg="add del">
        <pc:chgData name="増本 雄斗" userId="S::y-masumoto@solidsphere.onmicrosoft.com::c33bc751-cd93-45c0-ad15-94131cb6fb34" providerId="AD" clId="Web-{7D1F48BA-FFA5-1BDE-FF79-D7E499AC6775}" dt="2019-12-09T05:10:27.609" v="61"/>
        <pc:sldMkLst>
          <pc:docMk/>
          <pc:sldMk cId="2794750009" sldId="272"/>
        </pc:sldMkLst>
      </pc:sldChg>
      <pc:sldChg chg="add del">
        <pc:chgData name="増本 雄斗" userId="S::y-masumoto@solidsphere.onmicrosoft.com::c33bc751-cd93-45c0-ad15-94131cb6fb34" providerId="AD" clId="Web-{7D1F48BA-FFA5-1BDE-FF79-D7E499AC6775}" dt="2019-12-09T05:10:27.094" v="60"/>
        <pc:sldMkLst>
          <pc:docMk/>
          <pc:sldMk cId="2390799290" sldId="273"/>
        </pc:sldMkLst>
      </pc:sldChg>
      <pc:sldChg chg="add del">
        <pc:chgData name="増本 雄斗" userId="S::y-masumoto@solidsphere.onmicrosoft.com::c33bc751-cd93-45c0-ad15-94131cb6fb34" providerId="AD" clId="Web-{7D1F48BA-FFA5-1BDE-FF79-D7E499AC6775}" dt="2019-12-09T05:10:27.766" v="62"/>
        <pc:sldMkLst>
          <pc:docMk/>
          <pc:sldMk cId="2615308931" sldId="274"/>
        </pc:sldMkLst>
      </pc:sldChg>
      <pc:sldChg chg="add del">
        <pc:chgData name="増本 雄斗" userId="S::y-masumoto@solidsphere.onmicrosoft.com::c33bc751-cd93-45c0-ad15-94131cb6fb34" providerId="AD" clId="Web-{7D1F48BA-FFA5-1BDE-FF79-D7E499AC6775}" dt="2019-12-09T05:10:28.047" v="63"/>
        <pc:sldMkLst>
          <pc:docMk/>
          <pc:sldMk cId="2838539226" sldId="275"/>
        </pc:sldMkLst>
      </pc:sldChg>
      <pc:sldChg chg="add del">
        <pc:chgData name="増本 雄斗" userId="S::y-masumoto@solidsphere.onmicrosoft.com::c33bc751-cd93-45c0-ad15-94131cb6fb34" providerId="AD" clId="Web-{7D1F48BA-FFA5-1BDE-FF79-D7E499AC6775}" dt="2019-12-09T05:10:29.703" v="72"/>
        <pc:sldMkLst>
          <pc:docMk/>
          <pc:sldMk cId="3607746464" sldId="277"/>
        </pc:sldMkLst>
      </pc:sldChg>
      <pc:sldChg chg="add del">
        <pc:chgData name="増本 雄斗" userId="S::y-masumoto@solidsphere.onmicrosoft.com::c33bc751-cd93-45c0-ad15-94131cb6fb34" providerId="AD" clId="Web-{7D1F48BA-FFA5-1BDE-FF79-D7E499AC6775}" dt="2019-12-09T05:10:29.859" v="73"/>
        <pc:sldMkLst>
          <pc:docMk/>
          <pc:sldMk cId="1741409731" sldId="278"/>
        </pc:sldMkLst>
      </pc:sldChg>
      <pc:sldChg chg="add del">
        <pc:chgData name="増本 雄斗" userId="S::y-masumoto@solidsphere.onmicrosoft.com::c33bc751-cd93-45c0-ad15-94131cb6fb34" providerId="AD" clId="Web-{7D1F48BA-FFA5-1BDE-FF79-D7E499AC6775}" dt="2019-12-09T05:10:30.047" v="74"/>
        <pc:sldMkLst>
          <pc:docMk/>
          <pc:sldMk cId="2647577086" sldId="279"/>
        </pc:sldMkLst>
      </pc:sldChg>
      <pc:sldChg chg="add del">
        <pc:chgData name="増本 雄斗" userId="S::y-masumoto@solidsphere.onmicrosoft.com::c33bc751-cd93-45c0-ad15-94131cb6fb34" providerId="AD" clId="Web-{7D1F48BA-FFA5-1BDE-FF79-D7E499AC6775}" dt="2019-12-09T05:10:28.344" v="65"/>
        <pc:sldMkLst>
          <pc:docMk/>
          <pc:sldMk cId="2499001377" sldId="280"/>
        </pc:sldMkLst>
      </pc:sldChg>
      <pc:sldChg chg="add del">
        <pc:chgData name="増本 雄斗" userId="S::y-masumoto@solidsphere.onmicrosoft.com::c33bc751-cd93-45c0-ad15-94131cb6fb34" providerId="AD" clId="Web-{7D1F48BA-FFA5-1BDE-FF79-D7E499AC6775}" dt="2019-12-09T05:10:28.609" v="66"/>
        <pc:sldMkLst>
          <pc:docMk/>
          <pc:sldMk cId="2332096830" sldId="281"/>
        </pc:sldMkLst>
      </pc:sldChg>
      <pc:sldChg chg="add del">
        <pc:chgData name="増本 雄斗" userId="S::y-masumoto@solidsphere.onmicrosoft.com::c33bc751-cd93-45c0-ad15-94131cb6fb34" providerId="AD" clId="Web-{7D1F48BA-FFA5-1BDE-FF79-D7E499AC6775}" dt="2019-12-09T05:10:28.734" v="67"/>
        <pc:sldMkLst>
          <pc:docMk/>
          <pc:sldMk cId="4224389026" sldId="282"/>
        </pc:sldMkLst>
      </pc:sldChg>
      <pc:sldChg chg="add del">
        <pc:chgData name="増本 雄斗" userId="S::y-masumoto@solidsphere.onmicrosoft.com::c33bc751-cd93-45c0-ad15-94131cb6fb34" providerId="AD" clId="Web-{7D1F48BA-FFA5-1BDE-FF79-D7E499AC6775}" dt="2019-12-09T05:10:28.875" v="68"/>
        <pc:sldMkLst>
          <pc:docMk/>
          <pc:sldMk cId="4274836760" sldId="283"/>
        </pc:sldMkLst>
      </pc:sldChg>
      <pc:sldChg chg="add del">
        <pc:chgData name="増本 雄斗" userId="S::y-masumoto@solidsphere.onmicrosoft.com::c33bc751-cd93-45c0-ad15-94131cb6fb34" providerId="AD" clId="Web-{7D1F48BA-FFA5-1BDE-FF79-D7E499AC6775}" dt="2019-12-09T05:10:29.047" v="69"/>
        <pc:sldMkLst>
          <pc:docMk/>
          <pc:sldMk cId="3385161131" sldId="284"/>
        </pc:sldMkLst>
      </pc:sldChg>
      <pc:sldChg chg="add del">
        <pc:chgData name="増本 雄斗" userId="S::y-masumoto@solidsphere.onmicrosoft.com::c33bc751-cd93-45c0-ad15-94131cb6fb34" providerId="AD" clId="Web-{7D1F48BA-FFA5-1BDE-FF79-D7E499AC6775}" dt="2019-12-09T05:10:30.172" v="75"/>
        <pc:sldMkLst>
          <pc:docMk/>
          <pc:sldMk cId="1894109844" sldId="285"/>
        </pc:sldMkLst>
      </pc:sldChg>
      <pc:sldChg chg="add del">
        <pc:chgData name="増本 雄斗" userId="S::y-masumoto@solidsphere.onmicrosoft.com::c33bc751-cd93-45c0-ad15-94131cb6fb34" providerId="AD" clId="Web-{7D1F48BA-FFA5-1BDE-FF79-D7E499AC6775}" dt="2019-12-09T05:10:29.250" v="70"/>
        <pc:sldMkLst>
          <pc:docMk/>
          <pc:sldMk cId="722654167" sldId="286"/>
        </pc:sldMkLst>
      </pc:sldChg>
      <pc:sldChg chg="add del">
        <pc:chgData name="増本 雄斗" userId="S::y-masumoto@solidsphere.onmicrosoft.com::c33bc751-cd93-45c0-ad15-94131cb6fb34" providerId="AD" clId="Web-{7D1F48BA-FFA5-1BDE-FF79-D7E499AC6775}" dt="2019-12-09T05:10:30.281" v="76"/>
        <pc:sldMkLst>
          <pc:docMk/>
          <pc:sldMk cId="4018239170" sldId="287"/>
        </pc:sldMkLst>
      </pc:sldChg>
      <pc:sldChg chg="add del">
        <pc:chgData name="増本 雄斗" userId="S::y-masumoto@solidsphere.onmicrosoft.com::c33bc751-cd93-45c0-ad15-94131cb6fb34" providerId="AD" clId="Web-{7D1F48BA-FFA5-1BDE-FF79-D7E499AC6775}" dt="2019-12-09T05:10:32.141" v="88"/>
        <pc:sldMkLst>
          <pc:docMk/>
          <pc:sldMk cId="4204466555" sldId="289"/>
        </pc:sldMkLst>
      </pc:sldChg>
      <pc:sldChg chg="add del">
        <pc:chgData name="増本 雄斗" userId="S::y-masumoto@solidsphere.onmicrosoft.com::c33bc751-cd93-45c0-ad15-94131cb6fb34" providerId="AD" clId="Web-{7D1F48BA-FFA5-1BDE-FF79-D7E499AC6775}" dt="2019-12-09T05:10:32.281" v="89"/>
        <pc:sldMkLst>
          <pc:docMk/>
          <pc:sldMk cId="1765395876" sldId="295"/>
        </pc:sldMkLst>
      </pc:sldChg>
      <pc:sldChg chg="add del">
        <pc:chgData name="増本 雄斗" userId="S::y-masumoto@solidsphere.onmicrosoft.com::c33bc751-cd93-45c0-ad15-94131cb6fb34" providerId="AD" clId="Web-{7D1F48BA-FFA5-1BDE-FF79-D7E499AC6775}" dt="2019-12-09T05:10:30.406" v="77"/>
        <pc:sldMkLst>
          <pc:docMk/>
          <pc:sldMk cId="4009795481" sldId="296"/>
        </pc:sldMkLst>
      </pc:sldChg>
      <pc:sldChg chg="add del">
        <pc:chgData name="増本 雄斗" userId="S::y-masumoto@solidsphere.onmicrosoft.com::c33bc751-cd93-45c0-ad15-94131cb6fb34" providerId="AD" clId="Web-{7D1F48BA-FFA5-1BDE-FF79-D7E499AC6775}" dt="2019-12-09T05:10:30.516" v="78"/>
        <pc:sldMkLst>
          <pc:docMk/>
          <pc:sldMk cId="1689989184" sldId="297"/>
        </pc:sldMkLst>
      </pc:sldChg>
      <pc:sldChg chg="add del">
        <pc:chgData name="増本 雄斗" userId="S::y-masumoto@solidsphere.onmicrosoft.com::c33bc751-cd93-45c0-ad15-94131cb6fb34" providerId="AD" clId="Web-{7D1F48BA-FFA5-1BDE-FF79-D7E499AC6775}" dt="2019-12-09T05:10:30.609" v="79"/>
        <pc:sldMkLst>
          <pc:docMk/>
          <pc:sldMk cId="1914931576" sldId="298"/>
        </pc:sldMkLst>
      </pc:sldChg>
      <pc:sldChg chg="add del">
        <pc:chgData name="増本 雄斗" userId="S::y-masumoto@solidsphere.onmicrosoft.com::c33bc751-cd93-45c0-ad15-94131cb6fb34" providerId="AD" clId="Web-{7D1F48BA-FFA5-1BDE-FF79-D7E499AC6775}" dt="2019-12-09T05:10:30.875" v="81"/>
        <pc:sldMkLst>
          <pc:docMk/>
          <pc:sldMk cId="2619616475" sldId="299"/>
        </pc:sldMkLst>
      </pc:sldChg>
      <pc:sldChg chg="add del">
        <pc:chgData name="増本 雄斗" userId="S::y-masumoto@solidsphere.onmicrosoft.com::c33bc751-cd93-45c0-ad15-94131cb6fb34" providerId="AD" clId="Web-{7D1F48BA-FFA5-1BDE-FF79-D7E499AC6775}" dt="2019-12-09T05:10:31.063" v="82"/>
        <pc:sldMkLst>
          <pc:docMk/>
          <pc:sldMk cId="3772347012" sldId="300"/>
        </pc:sldMkLst>
      </pc:sldChg>
      <pc:sldChg chg="add del">
        <pc:chgData name="増本 雄斗" userId="S::y-masumoto@solidsphere.onmicrosoft.com::c33bc751-cd93-45c0-ad15-94131cb6fb34" providerId="AD" clId="Web-{7D1F48BA-FFA5-1BDE-FF79-D7E499AC6775}" dt="2019-12-09T05:10:31.906" v="87"/>
        <pc:sldMkLst>
          <pc:docMk/>
          <pc:sldMk cId="132417696" sldId="302"/>
        </pc:sldMkLst>
      </pc:sldChg>
      <pc:sldChg chg="add del">
        <pc:chgData name="増本 雄斗" userId="S::y-masumoto@solidsphere.onmicrosoft.com::c33bc751-cd93-45c0-ad15-94131cb6fb34" providerId="AD" clId="Web-{7D1F48BA-FFA5-1BDE-FF79-D7E499AC6775}" dt="2019-12-09T05:10:31.422" v="84"/>
        <pc:sldMkLst>
          <pc:docMk/>
          <pc:sldMk cId="2431505287" sldId="304"/>
        </pc:sldMkLst>
      </pc:sldChg>
      <pc:sldChg chg="add del">
        <pc:chgData name="増本 雄斗" userId="S::y-masumoto@solidsphere.onmicrosoft.com::c33bc751-cd93-45c0-ad15-94131cb6fb34" providerId="AD" clId="Web-{7D1F48BA-FFA5-1BDE-FF79-D7E499AC6775}" dt="2019-12-09T05:10:31.203" v="83"/>
        <pc:sldMkLst>
          <pc:docMk/>
          <pc:sldMk cId="1642236410" sldId="305"/>
        </pc:sldMkLst>
      </pc:sldChg>
      <pc:sldChg chg="add del">
        <pc:chgData name="増本 雄斗" userId="S::y-masumoto@solidsphere.onmicrosoft.com::c33bc751-cd93-45c0-ad15-94131cb6fb34" providerId="AD" clId="Web-{7D1F48BA-FFA5-1BDE-FF79-D7E499AC6775}" dt="2019-12-09T05:10:31.625" v="85"/>
        <pc:sldMkLst>
          <pc:docMk/>
          <pc:sldMk cId="300898567" sldId="306"/>
        </pc:sldMkLst>
      </pc:sldChg>
      <pc:sldChg chg="add del">
        <pc:chgData name="増本 雄斗" userId="S::y-masumoto@solidsphere.onmicrosoft.com::c33bc751-cd93-45c0-ad15-94131cb6fb34" providerId="AD" clId="Web-{7D1F48BA-FFA5-1BDE-FF79-D7E499AC6775}" dt="2019-12-09T05:10:26.203" v="56"/>
        <pc:sldMkLst>
          <pc:docMk/>
          <pc:sldMk cId="1896810140" sldId="308"/>
        </pc:sldMkLst>
      </pc:sldChg>
      <pc:sldChg chg="add del">
        <pc:chgData name="増本 雄斗" userId="S::y-masumoto@solidsphere.onmicrosoft.com::c33bc751-cd93-45c0-ad15-94131cb6fb34" providerId="AD" clId="Web-{7D1F48BA-FFA5-1BDE-FF79-D7E499AC6775}" dt="2019-12-09T05:10:26.375" v="57"/>
        <pc:sldMkLst>
          <pc:docMk/>
          <pc:sldMk cId="4010007142" sldId="310"/>
        </pc:sldMkLst>
      </pc:sldChg>
      <pc:sldChg chg="add del">
        <pc:chgData name="増本 雄斗" userId="S::y-masumoto@solidsphere.onmicrosoft.com::c33bc751-cd93-45c0-ad15-94131cb6fb34" providerId="AD" clId="Web-{7D1F48BA-FFA5-1BDE-FF79-D7E499AC6775}" dt="2019-12-09T05:10:28.219" v="64"/>
        <pc:sldMkLst>
          <pc:docMk/>
          <pc:sldMk cId="1348475680" sldId="311"/>
        </pc:sldMkLst>
      </pc:sldChg>
      <pc:sldChg chg="add del">
        <pc:chgData name="増本 雄斗" userId="S::y-masumoto@solidsphere.onmicrosoft.com::c33bc751-cd93-45c0-ad15-94131cb6fb34" providerId="AD" clId="Web-{7D1F48BA-FFA5-1BDE-FF79-D7E499AC6775}" dt="2019-12-09T05:10:30.781" v="80"/>
        <pc:sldMkLst>
          <pc:docMk/>
          <pc:sldMk cId="1040336839" sldId="312"/>
        </pc:sldMkLst>
      </pc:sldChg>
    </pc:docChg>
  </pc:docChgLst>
  <pc:docChgLst>
    <pc:chgData name="増本 雄斗" userId="S::y-masumoto@solidsphere.onmicrosoft.com::c33bc751-cd93-45c0-ad15-94131cb6fb34" providerId="AD" clId="Web-{8D42118E-6760-F195-8404-9D3C020C4D6D}"/>
    <pc:docChg chg="delSld modSld">
      <pc:chgData name="増本 雄斗" userId="S::y-masumoto@solidsphere.onmicrosoft.com::c33bc751-cd93-45c0-ad15-94131cb6fb34" providerId="AD" clId="Web-{8D42118E-6760-F195-8404-9D3C020C4D6D}" dt="2019-11-13T04:09:50.733" v="61" actId="20577"/>
      <pc:docMkLst>
        <pc:docMk/>
      </pc:docMkLst>
      <pc:sldChg chg="modSp">
        <pc:chgData name="増本 雄斗" userId="S::y-masumoto@solidsphere.onmicrosoft.com::c33bc751-cd93-45c0-ad15-94131cb6fb34" providerId="AD" clId="Web-{8D42118E-6760-F195-8404-9D3C020C4D6D}" dt="2019-11-13T04:07:31.670" v="59" actId="20577"/>
        <pc:sldMkLst>
          <pc:docMk/>
          <pc:sldMk cId="2390799290" sldId="273"/>
        </pc:sldMkLst>
        <pc:spChg chg="mod">
          <ac:chgData name="増本 雄斗" userId="S::y-masumoto@solidsphere.onmicrosoft.com::c33bc751-cd93-45c0-ad15-94131cb6fb34" providerId="AD" clId="Web-{8D42118E-6760-F195-8404-9D3C020C4D6D}" dt="2019-11-13T04:07:08.748" v="52" actId="1076"/>
          <ac:spMkLst>
            <pc:docMk/>
            <pc:sldMk cId="2390799290" sldId="273"/>
            <ac:spMk id="9" creationId="{45F1BB4F-6451-4F81-AFD6-EB4C879EEAD5}"/>
          </ac:spMkLst>
        </pc:spChg>
        <pc:spChg chg="mod">
          <ac:chgData name="増本 雄斗" userId="S::y-masumoto@solidsphere.onmicrosoft.com::c33bc751-cd93-45c0-ad15-94131cb6fb34" providerId="AD" clId="Web-{8D42118E-6760-F195-8404-9D3C020C4D6D}" dt="2019-11-13T04:07:08.702" v="51" actId="1076"/>
          <ac:spMkLst>
            <pc:docMk/>
            <pc:sldMk cId="2390799290" sldId="273"/>
            <ac:spMk id="11" creationId="{BCA6543D-3310-4E5E-AFBD-1A8F0CDC9B15}"/>
          </ac:spMkLst>
        </pc:spChg>
        <pc:spChg chg="mod">
          <ac:chgData name="増本 雄斗" userId="S::y-masumoto@solidsphere.onmicrosoft.com::c33bc751-cd93-45c0-ad15-94131cb6fb34" providerId="AD" clId="Web-{8D42118E-6760-F195-8404-9D3C020C4D6D}" dt="2019-11-13T04:07:08.655" v="50" actId="1076"/>
          <ac:spMkLst>
            <pc:docMk/>
            <pc:sldMk cId="2390799290" sldId="273"/>
            <ac:spMk id="13" creationId="{295CF92F-C879-4CA7-9EAA-05D8D226144E}"/>
          </ac:spMkLst>
        </pc:spChg>
        <pc:spChg chg="mod">
          <ac:chgData name="増本 雄斗" userId="S::y-masumoto@solidsphere.onmicrosoft.com::c33bc751-cd93-45c0-ad15-94131cb6fb34" providerId="AD" clId="Web-{8D42118E-6760-F195-8404-9D3C020C4D6D}" dt="2019-11-13T04:07:08.389" v="44" actId="1076"/>
          <ac:spMkLst>
            <pc:docMk/>
            <pc:sldMk cId="2390799290" sldId="273"/>
            <ac:spMk id="20" creationId="{77481568-F0C8-4BDF-8451-80FA0C542803}"/>
          </ac:spMkLst>
        </pc:spChg>
        <pc:spChg chg="mod">
          <ac:chgData name="増本 雄斗" userId="S::y-masumoto@solidsphere.onmicrosoft.com::c33bc751-cd93-45c0-ad15-94131cb6fb34" providerId="AD" clId="Web-{8D42118E-6760-F195-8404-9D3C020C4D6D}" dt="2019-11-13T04:07:31.670" v="59" actId="20577"/>
          <ac:spMkLst>
            <pc:docMk/>
            <pc:sldMk cId="2390799290" sldId="273"/>
            <ac:spMk id="42" creationId="{0EAC0BA1-0B77-4B19-A9A4-872CA309DBB0}"/>
          </ac:spMkLst>
        </pc:spChg>
        <pc:spChg chg="mod">
          <ac:chgData name="増本 雄斗" userId="S::y-masumoto@solidsphere.onmicrosoft.com::c33bc751-cd93-45c0-ad15-94131cb6fb34" providerId="AD" clId="Web-{8D42118E-6760-F195-8404-9D3C020C4D6D}" dt="2019-11-13T04:07:08.514" v="47" actId="1076"/>
          <ac:spMkLst>
            <pc:docMk/>
            <pc:sldMk cId="2390799290" sldId="273"/>
            <ac:spMk id="81" creationId="{E7D97979-EC71-1F4F-A954-22C17853947B}"/>
          </ac:spMkLst>
        </pc:spChg>
        <pc:spChg chg="mod">
          <ac:chgData name="増本 雄斗" userId="S::y-masumoto@solidsphere.onmicrosoft.com::c33bc751-cd93-45c0-ad15-94131cb6fb34" providerId="AD" clId="Web-{8D42118E-6760-F195-8404-9D3C020C4D6D}" dt="2019-11-13T04:07:08.483" v="46" actId="1076"/>
          <ac:spMkLst>
            <pc:docMk/>
            <pc:sldMk cId="2390799290" sldId="273"/>
            <ac:spMk id="82" creationId="{87B908FA-6017-2B44-92D5-1953CDDCC870}"/>
          </ac:spMkLst>
        </pc:spChg>
        <pc:spChg chg="mod">
          <ac:chgData name="増本 雄斗" userId="S::y-masumoto@solidsphere.onmicrosoft.com::c33bc751-cd93-45c0-ad15-94131cb6fb34" providerId="AD" clId="Web-{8D42118E-6760-F195-8404-9D3C020C4D6D}" dt="2019-11-13T04:07:08.436" v="45" actId="1076"/>
          <ac:spMkLst>
            <pc:docMk/>
            <pc:sldMk cId="2390799290" sldId="273"/>
            <ac:spMk id="83" creationId="{49BE041D-0843-7748-AEBA-29E873754341}"/>
          </ac:spMkLst>
        </pc:spChg>
        <pc:spChg chg="mod">
          <ac:chgData name="増本 雄斗" userId="S::y-masumoto@solidsphere.onmicrosoft.com::c33bc751-cd93-45c0-ad15-94131cb6fb34" providerId="AD" clId="Web-{8D42118E-6760-F195-8404-9D3C020C4D6D}" dt="2019-11-13T04:07:08.202" v="39" actId="1076"/>
          <ac:spMkLst>
            <pc:docMk/>
            <pc:sldMk cId="2390799290" sldId="273"/>
            <ac:spMk id="95" creationId="{94D038FC-3FCC-0743-940C-6F40EAB17A11}"/>
          </ac:spMkLst>
        </pc:spChg>
        <pc:spChg chg="mod">
          <ac:chgData name="増本 雄斗" userId="S::y-masumoto@solidsphere.onmicrosoft.com::c33bc751-cd93-45c0-ad15-94131cb6fb34" providerId="AD" clId="Web-{8D42118E-6760-F195-8404-9D3C020C4D6D}" dt="2019-11-13T04:07:08.155" v="38" actId="1076"/>
          <ac:spMkLst>
            <pc:docMk/>
            <pc:sldMk cId="2390799290" sldId="273"/>
            <ac:spMk id="96" creationId="{689BCB5A-9A17-E443-922F-BC47CDCD993B}"/>
          </ac:spMkLst>
        </pc:spChg>
        <pc:spChg chg="mod">
          <ac:chgData name="増本 雄斗" userId="S::y-masumoto@solidsphere.onmicrosoft.com::c33bc751-cd93-45c0-ad15-94131cb6fb34" providerId="AD" clId="Web-{8D42118E-6760-F195-8404-9D3C020C4D6D}" dt="2019-11-13T04:07:08.123" v="37" actId="1076"/>
          <ac:spMkLst>
            <pc:docMk/>
            <pc:sldMk cId="2390799290" sldId="273"/>
            <ac:spMk id="97" creationId="{4B6E57AC-E296-3E41-81B7-F6985CE7F19F}"/>
          </ac:spMkLst>
        </pc:spChg>
        <pc:spChg chg="mod">
          <ac:chgData name="増本 雄斗" userId="S::y-masumoto@solidsphere.onmicrosoft.com::c33bc751-cd93-45c0-ad15-94131cb6fb34" providerId="AD" clId="Web-{8D42118E-6760-F195-8404-9D3C020C4D6D}" dt="2019-11-13T04:07:08.077" v="36" actId="1076"/>
          <ac:spMkLst>
            <pc:docMk/>
            <pc:sldMk cId="2390799290" sldId="273"/>
            <ac:spMk id="100" creationId="{F594612E-5984-DD4F-A603-AF42AB0042FE}"/>
          </ac:spMkLst>
        </pc:spChg>
        <pc:spChg chg="mod">
          <ac:chgData name="増本 雄斗" userId="S::y-masumoto@solidsphere.onmicrosoft.com::c33bc751-cd93-45c0-ad15-94131cb6fb34" providerId="AD" clId="Web-{8D42118E-6760-F195-8404-9D3C020C4D6D}" dt="2019-11-13T04:07:08.030" v="35" actId="1076"/>
          <ac:spMkLst>
            <pc:docMk/>
            <pc:sldMk cId="2390799290" sldId="273"/>
            <ac:spMk id="101" creationId="{5AA049A2-1436-E44C-99B3-13C6292B59EE}"/>
          </ac:spMkLst>
        </pc:spChg>
        <pc:spChg chg="mod">
          <ac:chgData name="増本 雄斗" userId="S::y-masumoto@solidsphere.onmicrosoft.com::c33bc751-cd93-45c0-ad15-94131cb6fb34" providerId="AD" clId="Web-{8D42118E-6760-F195-8404-9D3C020C4D6D}" dt="2019-11-13T04:07:07.983" v="34" actId="1076"/>
          <ac:spMkLst>
            <pc:docMk/>
            <pc:sldMk cId="2390799290" sldId="273"/>
            <ac:spMk id="102" creationId="{95500249-329F-594E-B242-EE97DB34C253}"/>
          </ac:spMkLst>
        </pc:spChg>
        <pc:spChg chg="mod">
          <ac:chgData name="増本 雄斗" userId="S::y-masumoto@solidsphere.onmicrosoft.com::c33bc751-cd93-45c0-ad15-94131cb6fb34" providerId="AD" clId="Web-{8D42118E-6760-F195-8404-9D3C020C4D6D}" dt="2019-11-13T04:07:07.905" v="32" actId="1076"/>
          <ac:spMkLst>
            <pc:docMk/>
            <pc:sldMk cId="2390799290" sldId="273"/>
            <ac:spMk id="108" creationId="{5C856C54-D796-9947-872A-2A6E33D89408}"/>
          </ac:spMkLst>
        </pc:spChg>
        <pc:spChg chg="mod">
          <ac:chgData name="増本 雄斗" userId="S::y-masumoto@solidsphere.onmicrosoft.com::c33bc751-cd93-45c0-ad15-94131cb6fb34" providerId="AD" clId="Web-{8D42118E-6760-F195-8404-9D3C020C4D6D}" dt="2019-11-13T04:07:07.811" v="30" actId="1076"/>
          <ac:spMkLst>
            <pc:docMk/>
            <pc:sldMk cId="2390799290" sldId="273"/>
            <ac:spMk id="109" creationId="{800B1FFF-DEF8-1849-87A4-01F392AA34DD}"/>
          </ac:spMkLst>
        </pc:spChg>
        <pc:grpChg chg="mod">
          <ac:chgData name="増本 雄斗" userId="S::y-masumoto@solidsphere.onmicrosoft.com::c33bc751-cd93-45c0-ad15-94131cb6fb34" providerId="AD" clId="Web-{8D42118E-6760-F195-8404-9D3C020C4D6D}" dt="2019-11-13T04:07:08.280" v="41" actId="1076"/>
          <ac:grpSpMkLst>
            <pc:docMk/>
            <pc:sldMk cId="2390799290" sldId="273"/>
            <ac:grpSpMk id="4" creationId="{BA125831-C91B-DB41-A22B-E8224A54B85F}"/>
          </ac:grpSpMkLst>
        </pc:grpChg>
        <pc:grpChg chg="mod">
          <ac:chgData name="増本 雄斗" userId="S::y-masumoto@solidsphere.onmicrosoft.com::c33bc751-cd93-45c0-ad15-94131cb6fb34" providerId="AD" clId="Web-{8D42118E-6760-F195-8404-9D3C020C4D6D}" dt="2019-11-13T04:07:08.233" v="40" actId="1076"/>
          <ac:grpSpMkLst>
            <pc:docMk/>
            <pc:sldMk cId="2390799290" sldId="273"/>
            <ac:grpSpMk id="6" creationId="{CE0275A0-5AB1-6F4C-B489-05DC2FE01A81}"/>
          </ac:grpSpMkLst>
        </pc:grpChg>
        <pc:grpChg chg="mod">
          <ac:chgData name="増本 雄斗" userId="S::y-masumoto@solidsphere.onmicrosoft.com::c33bc751-cd93-45c0-ad15-94131cb6fb34" providerId="AD" clId="Web-{8D42118E-6760-F195-8404-9D3C020C4D6D}" dt="2019-11-13T04:07:08.311" v="42" actId="1076"/>
          <ac:grpSpMkLst>
            <pc:docMk/>
            <pc:sldMk cId="2390799290" sldId="273"/>
            <ac:grpSpMk id="7" creationId="{ED6A6A36-52FD-C846-AD96-45937516C9D6}"/>
          </ac:grpSpMkLst>
        </pc:grpChg>
        <pc:grpChg chg="mod">
          <ac:chgData name="増本 雄斗" userId="S::y-masumoto@solidsphere.onmicrosoft.com::c33bc751-cd93-45c0-ad15-94131cb6fb34" providerId="AD" clId="Web-{8D42118E-6760-F195-8404-9D3C020C4D6D}" dt="2019-11-13T04:07:08.358" v="43" actId="1076"/>
          <ac:grpSpMkLst>
            <pc:docMk/>
            <pc:sldMk cId="2390799290" sldId="273"/>
            <ac:grpSpMk id="8" creationId="{2EE2C22A-4BFA-BD4E-BEA8-1C01BE4DA46C}"/>
          </ac:grpSpMkLst>
        </pc:grpChg>
        <pc:grpChg chg="mod">
          <ac:chgData name="増本 雄斗" userId="S::y-masumoto@solidsphere.onmicrosoft.com::c33bc751-cd93-45c0-ad15-94131cb6fb34" providerId="AD" clId="Web-{8D42118E-6760-F195-8404-9D3C020C4D6D}" dt="2019-11-13T04:07:08.608" v="49" actId="1076"/>
          <ac:grpSpMkLst>
            <pc:docMk/>
            <pc:sldMk cId="2390799290" sldId="273"/>
            <ac:grpSpMk id="31" creationId="{E005A9BF-68BD-41C6-8D7E-29EC1215D21B}"/>
          </ac:grpSpMkLst>
        </pc:grpChg>
        <pc:picChg chg="mod">
          <ac:chgData name="増本 雄斗" userId="S::y-masumoto@solidsphere.onmicrosoft.com::c33bc751-cd93-45c0-ad15-94131cb6fb34" providerId="AD" clId="Web-{8D42118E-6760-F195-8404-9D3C020C4D6D}" dt="2019-11-13T04:07:08.561" v="48" actId="1076"/>
          <ac:picMkLst>
            <pc:docMk/>
            <pc:sldMk cId="2390799290" sldId="273"/>
            <ac:picMk id="79" creationId="{57EF0B1D-BC94-8A41-A559-767375B68BE2}"/>
          </ac:picMkLst>
        </pc:picChg>
        <pc:picChg chg="mod">
          <ac:chgData name="増本 雄斗" userId="S::y-masumoto@solidsphere.onmicrosoft.com::c33bc751-cd93-45c0-ad15-94131cb6fb34" providerId="AD" clId="Web-{8D42118E-6760-F195-8404-9D3C020C4D6D}" dt="2019-11-13T04:07:07.952" v="33" actId="1076"/>
          <ac:picMkLst>
            <pc:docMk/>
            <pc:sldMk cId="2390799290" sldId="273"/>
            <ac:picMk id="105" creationId="{BD466A16-C534-A340-A804-6CD3BD242F10}"/>
          </ac:picMkLst>
        </pc:picChg>
        <pc:picChg chg="mod">
          <ac:chgData name="増本 雄斗" userId="S::y-masumoto@solidsphere.onmicrosoft.com::c33bc751-cd93-45c0-ad15-94131cb6fb34" providerId="AD" clId="Web-{8D42118E-6760-F195-8404-9D3C020C4D6D}" dt="2019-11-13T04:07:07.858" v="31" actId="1076"/>
          <ac:picMkLst>
            <pc:docMk/>
            <pc:sldMk cId="2390799290" sldId="273"/>
            <ac:picMk id="107" creationId="{31E3EF2E-6F5E-6543-932B-8659A8FE0E71}"/>
          </ac:picMkLst>
        </pc:picChg>
      </pc:sldChg>
    </pc:docChg>
  </pc:docChgLst>
  <pc:docChgLst>
    <pc:chgData name="増本 雄斗" userId="S::y-masumoto@solidsphere.onmicrosoft.com::c33bc751-cd93-45c0-ad15-94131cb6fb34" providerId="AD" clId="Web-{7CB8F2FC-6874-88AB-36FE-65E098ADA89F}"/>
    <pc:docChg chg="modSld">
      <pc:chgData name="増本 雄斗" userId="S::y-masumoto@solidsphere.onmicrosoft.com::c33bc751-cd93-45c0-ad15-94131cb6fb34" providerId="AD" clId="Web-{7CB8F2FC-6874-88AB-36FE-65E098ADA89F}" dt="2019-12-26T11:32:19.838" v="423"/>
      <pc:docMkLst>
        <pc:docMk/>
      </pc:docMkLst>
      <pc:sldChg chg="modSp">
        <pc:chgData name="増本 雄斗" userId="S::y-masumoto@solidsphere.onmicrosoft.com::c33bc751-cd93-45c0-ad15-94131cb6fb34" providerId="AD" clId="Web-{7CB8F2FC-6874-88AB-36FE-65E098ADA89F}" dt="2019-12-26T11:32:19.838" v="423"/>
        <pc:sldMkLst>
          <pc:docMk/>
          <pc:sldMk cId="1438009587" sldId="270"/>
        </pc:sldMkLst>
        <pc:graphicFrameChg chg="mod modGraphic">
          <ac:chgData name="増本 雄斗" userId="S::y-masumoto@solidsphere.onmicrosoft.com::c33bc751-cd93-45c0-ad15-94131cb6fb34" providerId="AD" clId="Web-{7CB8F2FC-6874-88AB-36FE-65E098ADA89F}" dt="2019-12-26T11:32:19.838" v="423"/>
          <ac:graphicFrameMkLst>
            <pc:docMk/>
            <pc:sldMk cId="1438009587" sldId="270"/>
            <ac:graphicFrameMk id="3" creationId="{0A2B0D0B-2D92-4BE1-9923-42307459ABFC}"/>
          </ac:graphicFrameMkLst>
        </pc:graphicFrameChg>
      </pc:sldChg>
      <pc:sldChg chg="addSp delSp modSp">
        <pc:chgData name="増本 雄斗" userId="S::y-masumoto@solidsphere.onmicrosoft.com::c33bc751-cd93-45c0-ad15-94131cb6fb34" providerId="AD" clId="Web-{7CB8F2FC-6874-88AB-36FE-65E098ADA89F}" dt="2019-12-26T10:07:59.447" v="283"/>
        <pc:sldMkLst>
          <pc:docMk/>
          <pc:sldMk cId="2794750009" sldId="272"/>
        </pc:sldMkLst>
        <pc:picChg chg="add del mod">
          <ac:chgData name="増本 雄斗" userId="S::y-masumoto@solidsphere.onmicrosoft.com::c33bc751-cd93-45c0-ad15-94131cb6fb34" providerId="AD" clId="Web-{7CB8F2FC-6874-88AB-36FE-65E098ADA89F}" dt="2019-12-26T10:07:59.447" v="283"/>
          <ac:picMkLst>
            <pc:docMk/>
            <pc:sldMk cId="2794750009" sldId="272"/>
            <ac:picMk id="2" creationId="{0C64A3C1-77D0-47BA-A2D6-8FE906E2029B}"/>
          </ac:picMkLst>
        </pc:picChg>
      </pc:sldChg>
    </pc:docChg>
  </pc:docChgLst>
  <pc:docChgLst>
    <pc:chgData name="増本 雄斗" userId="c33bc751-cd93-45c0-ad15-94131cb6fb34" providerId="ADAL" clId="{0A6D5EE1-5935-4093-968B-7C92764C3F2A}"/>
    <pc:docChg chg="undo custSel modSld">
      <pc:chgData name="増本 雄斗" userId="c33bc751-cd93-45c0-ad15-94131cb6fb34" providerId="ADAL" clId="{0A6D5EE1-5935-4093-968B-7C92764C3F2A}" dt="2020-01-16T18:49:45.886" v="1946"/>
      <pc:docMkLst>
        <pc:docMk/>
      </pc:docMkLst>
      <pc:sldChg chg="modSp">
        <pc:chgData name="増本 雄斗" userId="c33bc751-cd93-45c0-ad15-94131cb6fb34" providerId="ADAL" clId="{0A6D5EE1-5935-4093-968B-7C92764C3F2A}" dt="2020-01-16T18:49:45.886" v="1946"/>
        <pc:sldMkLst>
          <pc:docMk/>
          <pc:sldMk cId="1438009587" sldId="270"/>
        </pc:sldMkLst>
        <pc:graphicFrameChg chg="mod modGraphic">
          <ac:chgData name="増本 雄斗" userId="c33bc751-cd93-45c0-ad15-94131cb6fb34" providerId="ADAL" clId="{0A6D5EE1-5935-4093-968B-7C92764C3F2A}" dt="2020-01-16T18:49:45.886" v="1946"/>
          <ac:graphicFrameMkLst>
            <pc:docMk/>
            <pc:sldMk cId="1438009587" sldId="270"/>
            <ac:graphicFrameMk id="3" creationId="{0A2B0D0B-2D92-4BE1-9923-42307459ABFC}"/>
          </ac:graphicFrameMkLst>
        </pc:graphicFrameChg>
      </pc:sldChg>
      <pc:sldChg chg="delSp">
        <pc:chgData name="増本 雄斗" userId="c33bc751-cd93-45c0-ad15-94131cb6fb34" providerId="ADAL" clId="{0A6D5EE1-5935-4093-968B-7C92764C3F2A}" dt="2020-01-07T16:27:45.136" v="0" actId="478"/>
        <pc:sldMkLst>
          <pc:docMk/>
          <pc:sldMk cId="132417696" sldId="302"/>
        </pc:sldMkLst>
        <pc:spChg chg="del">
          <ac:chgData name="増本 雄斗" userId="c33bc751-cd93-45c0-ad15-94131cb6fb34" providerId="ADAL" clId="{0A6D5EE1-5935-4093-968B-7C92764C3F2A}" dt="2020-01-07T16:27:45.136" v="0" actId="478"/>
          <ac:spMkLst>
            <pc:docMk/>
            <pc:sldMk cId="132417696" sldId="302"/>
            <ac:spMk id="209" creationId="{7F623252-8D93-406F-9602-D741E0EC3667}"/>
          </ac:spMkLst>
        </pc:spChg>
      </pc:sldChg>
      <pc:sldChg chg="modSp">
        <pc:chgData name="増本 雄斗" userId="c33bc751-cd93-45c0-ad15-94131cb6fb34" providerId="ADAL" clId="{0A6D5EE1-5935-4093-968B-7C92764C3F2A}" dt="2020-01-16T18:03:28.119" v="81"/>
        <pc:sldMkLst>
          <pc:docMk/>
          <pc:sldMk cId="1166342556" sldId="318"/>
        </pc:sldMkLst>
        <pc:spChg chg="mod">
          <ac:chgData name="増本 雄斗" userId="c33bc751-cd93-45c0-ad15-94131cb6fb34" providerId="ADAL" clId="{0A6D5EE1-5935-4093-968B-7C92764C3F2A}" dt="2020-01-16T18:03:28.119" v="81"/>
          <ac:spMkLst>
            <pc:docMk/>
            <pc:sldMk cId="1166342556" sldId="318"/>
            <ac:spMk id="47" creationId="{8A6E0E2F-CEA6-47A2-BC36-B1CDE17D1530}"/>
          </ac:spMkLst>
        </pc:spChg>
      </pc:sldChg>
      <pc:sldChg chg="modSp">
        <pc:chgData name="増本 雄斗" userId="c33bc751-cd93-45c0-ad15-94131cb6fb34" providerId="ADAL" clId="{0A6D5EE1-5935-4093-968B-7C92764C3F2A}" dt="2020-01-16T18:40:53.931" v="1418"/>
        <pc:sldMkLst>
          <pc:docMk/>
          <pc:sldMk cId="752271219" sldId="319"/>
        </pc:sldMkLst>
        <pc:spChg chg="mod">
          <ac:chgData name="増本 雄斗" userId="c33bc751-cd93-45c0-ad15-94131cb6fb34" providerId="ADAL" clId="{0A6D5EE1-5935-4093-968B-7C92764C3F2A}" dt="2020-01-16T18:39:55.110" v="1293" actId="1076"/>
          <ac:spMkLst>
            <pc:docMk/>
            <pc:sldMk cId="752271219" sldId="319"/>
            <ac:spMk id="2" creationId="{9BE9026D-7E71-4A67-BCE4-9C2910F4107C}"/>
          </ac:spMkLst>
        </pc:spChg>
        <pc:spChg chg="mod">
          <ac:chgData name="増本 雄斗" userId="c33bc751-cd93-45c0-ad15-94131cb6fb34" providerId="ADAL" clId="{0A6D5EE1-5935-4093-968B-7C92764C3F2A}" dt="2020-01-16T18:39:55.110" v="1293" actId="1076"/>
          <ac:spMkLst>
            <pc:docMk/>
            <pc:sldMk cId="752271219" sldId="319"/>
            <ac:spMk id="15" creationId="{6FC9C8F1-2AF6-47D2-920C-916D0F6F4495}"/>
          </ac:spMkLst>
        </pc:spChg>
        <pc:spChg chg="mod">
          <ac:chgData name="増本 雄斗" userId="c33bc751-cd93-45c0-ad15-94131cb6fb34" providerId="ADAL" clId="{0A6D5EE1-5935-4093-968B-7C92764C3F2A}" dt="2020-01-16T18:39:55.110" v="1293" actId="1076"/>
          <ac:spMkLst>
            <pc:docMk/>
            <pc:sldMk cId="752271219" sldId="319"/>
            <ac:spMk id="37" creationId="{7F36718C-3E5C-46A8-A54C-06E71F41789D}"/>
          </ac:spMkLst>
        </pc:spChg>
        <pc:spChg chg="mod">
          <ac:chgData name="増本 雄斗" userId="c33bc751-cd93-45c0-ad15-94131cb6fb34" providerId="ADAL" clId="{0A6D5EE1-5935-4093-968B-7C92764C3F2A}" dt="2020-01-16T18:39:55.110" v="1293" actId="1076"/>
          <ac:spMkLst>
            <pc:docMk/>
            <pc:sldMk cId="752271219" sldId="319"/>
            <ac:spMk id="39" creationId="{87021BB6-EB15-4024-856B-8BF06D5D2E36}"/>
          </ac:spMkLst>
        </pc:spChg>
        <pc:spChg chg="mod">
          <ac:chgData name="増本 雄斗" userId="c33bc751-cd93-45c0-ad15-94131cb6fb34" providerId="ADAL" clId="{0A6D5EE1-5935-4093-968B-7C92764C3F2A}" dt="2020-01-16T18:39:55.110" v="1293" actId="1076"/>
          <ac:spMkLst>
            <pc:docMk/>
            <pc:sldMk cId="752271219" sldId="319"/>
            <ac:spMk id="40" creationId="{50AE8CA6-134B-424B-8830-681F23B593D2}"/>
          </ac:spMkLst>
        </pc:spChg>
        <pc:spChg chg="mod">
          <ac:chgData name="増本 雄斗" userId="c33bc751-cd93-45c0-ad15-94131cb6fb34" providerId="ADAL" clId="{0A6D5EE1-5935-4093-968B-7C92764C3F2A}" dt="2020-01-16T18:39:55.110" v="1293" actId="1076"/>
          <ac:spMkLst>
            <pc:docMk/>
            <pc:sldMk cId="752271219" sldId="319"/>
            <ac:spMk id="41" creationId="{13A4F264-AC96-4278-8E45-3BD25F68BFA5}"/>
          </ac:spMkLst>
        </pc:spChg>
        <pc:spChg chg="mod">
          <ac:chgData name="増本 雄斗" userId="c33bc751-cd93-45c0-ad15-94131cb6fb34" providerId="ADAL" clId="{0A6D5EE1-5935-4093-968B-7C92764C3F2A}" dt="2020-01-16T18:39:55.110" v="1293" actId="1076"/>
          <ac:spMkLst>
            <pc:docMk/>
            <pc:sldMk cId="752271219" sldId="319"/>
            <ac:spMk id="42" creationId="{200D9629-BF6E-43D5-AEDB-CE094D676E4F}"/>
          </ac:spMkLst>
        </pc:spChg>
        <pc:spChg chg="mod">
          <ac:chgData name="増本 雄斗" userId="c33bc751-cd93-45c0-ad15-94131cb6fb34" providerId="ADAL" clId="{0A6D5EE1-5935-4093-968B-7C92764C3F2A}" dt="2020-01-16T18:39:55.110" v="1293" actId="1076"/>
          <ac:spMkLst>
            <pc:docMk/>
            <pc:sldMk cId="752271219" sldId="319"/>
            <ac:spMk id="43" creationId="{CCF3D944-4A97-44E2-9B65-FDDDF6189615}"/>
          </ac:spMkLst>
        </pc:spChg>
        <pc:spChg chg="mod">
          <ac:chgData name="増本 雄斗" userId="c33bc751-cd93-45c0-ad15-94131cb6fb34" providerId="ADAL" clId="{0A6D5EE1-5935-4093-968B-7C92764C3F2A}" dt="2020-01-16T18:39:55.110" v="1293" actId="1076"/>
          <ac:spMkLst>
            <pc:docMk/>
            <pc:sldMk cId="752271219" sldId="319"/>
            <ac:spMk id="44" creationId="{ED1030DE-70D2-41C6-B7D7-33FA966EFE88}"/>
          </ac:spMkLst>
        </pc:spChg>
        <pc:spChg chg="mod">
          <ac:chgData name="増本 雄斗" userId="c33bc751-cd93-45c0-ad15-94131cb6fb34" providerId="ADAL" clId="{0A6D5EE1-5935-4093-968B-7C92764C3F2A}" dt="2020-01-16T18:39:55.110" v="1293" actId="1076"/>
          <ac:spMkLst>
            <pc:docMk/>
            <pc:sldMk cId="752271219" sldId="319"/>
            <ac:spMk id="45" creationId="{57060A62-7528-48AB-90B0-44C079707A44}"/>
          </ac:spMkLst>
        </pc:spChg>
        <pc:spChg chg="mod">
          <ac:chgData name="増本 雄斗" userId="c33bc751-cd93-45c0-ad15-94131cb6fb34" providerId="ADAL" clId="{0A6D5EE1-5935-4093-968B-7C92764C3F2A}" dt="2020-01-16T18:39:55.110" v="1293" actId="1076"/>
          <ac:spMkLst>
            <pc:docMk/>
            <pc:sldMk cId="752271219" sldId="319"/>
            <ac:spMk id="46" creationId="{F67F6E7A-3482-4780-BCA0-3FB1442E33CC}"/>
          </ac:spMkLst>
        </pc:spChg>
        <pc:spChg chg="mod">
          <ac:chgData name="増本 雄斗" userId="c33bc751-cd93-45c0-ad15-94131cb6fb34" providerId="ADAL" clId="{0A6D5EE1-5935-4093-968B-7C92764C3F2A}" dt="2020-01-16T18:39:55.110" v="1293" actId="1076"/>
          <ac:spMkLst>
            <pc:docMk/>
            <pc:sldMk cId="752271219" sldId="319"/>
            <ac:spMk id="49" creationId="{8ECCC6D7-8756-41BD-BE7C-1E11220C17E9}"/>
          </ac:spMkLst>
        </pc:spChg>
        <pc:spChg chg="mod">
          <ac:chgData name="増本 雄斗" userId="c33bc751-cd93-45c0-ad15-94131cb6fb34" providerId="ADAL" clId="{0A6D5EE1-5935-4093-968B-7C92764C3F2A}" dt="2020-01-16T18:40:53.931" v="1418"/>
          <ac:spMkLst>
            <pc:docMk/>
            <pc:sldMk cId="752271219" sldId="319"/>
            <ac:spMk id="54" creationId="{970F9BCC-4941-4709-9FDB-929B9E51A032}"/>
          </ac:spMkLst>
        </pc:spChg>
        <pc:grpChg chg="mod">
          <ac:chgData name="増本 雄斗" userId="c33bc751-cd93-45c0-ad15-94131cb6fb34" providerId="ADAL" clId="{0A6D5EE1-5935-4093-968B-7C92764C3F2A}" dt="2020-01-16T18:39:55.110" v="1293" actId="1076"/>
          <ac:grpSpMkLst>
            <pc:docMk/>
            <pc:sldMk cId="752271219" sldId="319"/>
            <ac:grpSpMk id="23" creationId="{4A27972B-CC84-4C65-B54B-E47F30C677AF}"/>
          </ac:grpSpMkLst>
        </pc:grpChg>
        <pc:grpChg chg="mod">
          <ac:chgData name="増本 雄斗" userId="c33bc751-cd93-45c0-ad15-94131cb6fb34" providerId="ADAL" clId="{0A6D5EE1-5935-4093-968B-7C92764C3F2A}" dt="2020-01-16T18:40:33.658" v="1337"/>
          <ac:grpSpMkLst>
            <pc:docMk/>
            <pc:sldMk cId="752271219" sldId="319"/>
            <ac:grpSpMk id="52" creationId="{47D09488-9798-4373-8606-A18D840D3CE0}"/>
          </ac:grpSpMkLst>
        </pc:grpChg>
        <pc:picChg chg="mod">
          <ac:chgData name="増本 雄斗" userId="c33bc751-cd93-45c0-ad15-94131cb6fb34" providerId="ADAL" clId="{0A6D5EE1-5935-4093-968B-7C92764C3F2A}" dt="2020-01-16T18:39:55.110" v="1293" actId="1076"/>
          <ac:picMkLst>
            <pc:docMk/>
            <pc:sldMk cId="752271219" sldId="319"/>
            <ac:picMk id="71" creationId="{3BE55A28-C2AF-4045-A31C-BB1AE68884B0}"/>
          </ac:picMkLst>
        </pc:picChg>
      </pc:sldChg>
      <pc:sldChg chg="addSp modSp">
        <pc:chgData name="増本 雄斗" userId="c33bc751-cd93-45c0-ad15-94131cb6fb34" providerId="ADAL" clId="{0A6D5EE1-5935-4093-968B-7C92764C3F2A}" dt="2020-01-16T18:48:26.505" v="1837"/>
        <pc:sldMkLst>
          <pc:docMk/>
          <pc:sldMk cId="2164217422" sldId="320"/>
        </pc:sldMkLst>
        <pc:spChg chg="mod">
          <ac:chgData name="増本 雄斗" userId="c33bc751-cd93-45c0-ad15-94131cb6fb34" providerId="ADAL" clId="{0A6D5EE1-5935-4093-968B-7C92764C3F2A}" dt="2020-01-16T18:05:58.366" v="103"/>
          <ac:spMkLst>
            <pc:docMk/>
            <pc:sldMk cId="2164217422" sldId="320"/>
            <ac:spMk id="39" creationId="{EB5A3573-BB67-43F5-8929-90DD8A132B73}"/>
          </ac:spMkLst>
        </pc:spChg>
        <pc:spChg chg="mod">
          <ac:chgData name="増本 雄斗" userId="c33bc751-cd93-45c0-ad15-94131cb6fb34" providerId="ADAL" clId="{0A6D5EE1-5935-4093-968B-7C92764C3F2A}" dt="2020-01-16T18:06:26.449" v="261"/>
          <ac:spMkLst>
            <pc:docMk/>
            <pc:sldMk cId="2164217422" sldId="320"/>
            <ac:spMk id="40" creationId="{919384F9-1B32-4187-BFD9-345C954988C8}"/>
          </ac:spMkLst>
        </pc:spChg>
        <pc:spChg chg="mod">
          <ac:chgData name="増本 雄斗" userId="c33bc751-cd93-45c0-ad15-94131cb6fb34" providerId="ADAL" clId="{0A6D5EE1-5935-4093-968B-7C92764C3F2A}" dt="2020-01-16T18:48:26.505" v="1837"/>
          <ac:spMkLst>
            <pc:docMk/>
            <pc:sldMk cId="2164217422" sldId="320"/>
            <ac:spMk id="54" creationId="{970F9BCC-4941-4709-9FDB-929B9E51A032}"/>
          </ac:spMkLst>
        </pc:spChg>
        <pc:grpChg chg="add mod">
          <ac:chgData name="増本 雄斗" userId="c33bc751-cd93-45c0-ad15-94131cb6fb34" providerId="ADAL" clId="{0A6D5EE1-5935-4093-968B-7C92764C3F2A}" dt="2020-01-16T18:47:14.051" v="1609" actId="1076"/>
          <ac:grpSpMkLst>
            <pc:docMk/>
            <pc:sldMk cId="2164217422" sldId="320"/>
            <ac:grpSpMk id="38" creationId="{CAD714B3-DCDB-43A6-9988-3506236BD85F}"/>
          </ac:grpSpMkLst>
        </pc:grpChg>
      </pc:sldChg>
      <pc:sldChg chg="addSp delSp modSp">
        <pc:chgData name="増本 雄斗" userId="c33bc751-cd93-45c0-ad15-94131cb6fb34" providerId="ADAL" clId="{0A6D5EE1-5935-4093-968B-7C92764C3F2A}" dt="2020-01-16T18:33:47.516" v="707" actId="1076"/>
        <pc:sldMkLst>
          <pc:docMk/>
          <pc:sldMk cId="2438209277" sldId="321"/>
        </pc:sldMkLst>
        <pc:spChg chg="add mod">
          <ac:chgData name="増本 雄斗" userId="c33bc751-cd93-45c0-ad15-94131cb6fb34" providerId="ADAL" clId="{0A6D5EE1-5935-4093-968B-7C92764C3F2A}" dt="2020-01-16T18:11:10.944" v="300" actId="1076"/>
          <ac:spMkLst>
            <pc:docMk/>
            <pc:sldMk cId="2438209277" sldId="321"/>
            <ac:spMk id="5" creationId="{AE5E0811-6511-43FC-8F0C-92BEE8112527}"/>
          </ac:spMkLst>
        </pc:spChg>
        <pc:spChg chg="add mod">
          <ac:chgData name="増本 雄斗" userId="c33bc751-cd93-45c0-ad15-94131cb6fb34" providerId="ADAL" clId="{0A6D5EE1-5935-4093-968B-7C92764C3F2A}" dt="2020-01-16T18:12:32.918" v="443" actId="20577"/>
          <ac:spMkLst>
            <pc:docMk/>
            <pc:sldMk cId="2438209277" sldId="321"/>
            <ac:spMk id="6" creationId="{FCEB5F9C-8EE2-4BE3-A72B-DE900283E569}"/>
          </ac:spMkLst>
        </pc:spChg>
        <pc:spChg chg="del mod">
          <ac:chgData name="増本 雄斗" userId="c33bc751-cd93-45c0-ad15-94131cb6fb34" providerId="ADAL" clId="{0A6D5EE1-5935-4093-968B-7C92764C3F2A}" dt="2020-01-16T17:53:26.966" v="5" actId="478"/>
          <ac:spMkLst>
            <pc:docMk/>
            <pc:sldMk cId="2438209277" sldId="321"/>
            <ac:spMk id="13" creationId="{CEB208F9-52E0-4762-A82A-D5DAD9C838DB}"/>
          </ac:spMkLst>
        </pc:spChg>
        <pc:spChg chg="del mod">
          <ac:chgData name="増本 雄斗" userId="c33bc751-cd93-45c0-ad15-94131cb6fb34" providerId="ADAL" clId="{0A6D5EE1-5935-4093-968B-7C92764C3F2A}" dt="2020-01-16T17:53:26.966" v="5" actId="478"/>
          <ac:spMkLst>
            <pc:docMk/>
            <pc:sldMk cId="2438209277" sldId="321"/>
            <ac:spMk id="35" creationId="{68B0B2F5-6414-4EF7-B584-4449158D3335}"/>
          </ac:spMkLst>
        </pc:spChg>
        <pc:spChg chg="del mod">
          <ac:chgData name="増本 雄斗" userId="c33bc751-cd93-45c0-ad15-94131cb6fb34" providerId="ADAL" clId="{0A6D5EE1-5935-4093-968B-7C92764C3F2A}" dt="2020-01-16T17:53:26.966" v="5" actId="478"/>
          <ac:spMkLst>
            <pc:docMk/>
            <pc:sldMk cId="2438209277" sldId="321"/>
            <ac:spMk id="36" creationId="{F79BE27E-4E5F-4242-881B-1F2ABF1C692E}"/>
          </ac:spMkLst>
        </pc:spChg>
        <pc:spChg chg="del mod">
          <ac:chgData name="増本 雄斗" userId="c33bc751-cd93-45c0-ad15-94131cb6fb34" providerId="ADAL" clId="{0A6D5EE1-5935-4093-968B-7C92764C3F2A}" dt="2020-01-16T17:53:26.966" v="5" actId="478"/>
          <ac:spMkLst>
            <pc:docMk/>
            <pc:sldMk cId="2438209277" sldId="321"/>
            <ac:spMk id="37" creationId="{341920F4-F07B-4EA7-B0DA-E595767A2179}"/>
          </ac:spMkLst>
        </pc:spChg>
        <pc:spChg chg="del mod">
          <ac:chgData name="増本 雄斗" userId="c33bc751-cd93-45c0-ad15-94131cb6fb34" providerId="ADAL" clId="{0A6D5EE1-5935-4093-968B-7C92764C3F2A}" dt="2020-01-16T17:53:26.966" v="5" actId="478"/>
          <ac:spMkLst>
            <pc:docMk/>
            <pc:sldMk cId="2438209277" sldId="321"/>
            <ac:spMk id="39" creationId="{CF3E786A-84AB-476B-808A-28FA6CD5B9A8}"/>
          </ac:spMkLst>
        </pc:spChg>
        <pc:spChg chg="del mod">
          <ac:chgData name="増本 雄斗" userId="c33bc751-cd93-45c0-ad15-94131cb6fb34" providerId="ADAL" clId="{0A6D5EE1-5935-4093-968B-7C92764C3F2A}" dt="2020-01-16T17:53:26.966" v="5" actId="478"/>
          <ac:spMkLst>
            <pc:docMk/>
            <pc:sldMk cId="2438209277" sldId="321"/>
            <ac:spMk id="40" creationId="{A0848456-AD6D-47C3-914E-FE307862F10D}"/>
          </ac:spMkLst>
        </pc:spChg>
        <pc:spChg chg="del mod">
          <ac:chgData name="増本 雄斗" userId="c33bc751-cd93-45c0-ad15-94131cb6fb34" providerId="ADAL" clId="{0A6D5EE1-5935-4093-968B-7C92764C3F2A}" dt="2020-01-16T17:53:26.966" v="5" actId="478"/>
          <ac:spMkLst>
            <pc:docMk/>
            <pc:sldMk cId="2438209277" sldId="321"/>
            <ac:spMk id="43" creationId="{D9DF2007-6CCC-4BF2-8B65-C707A3B24C70}"/>
          </ac:spMkLst>
        </pc:spChg>
        <pc:spChg chg="del mod">
          <ac:chgData name="増本 雄斗" userId="c33bc751-cd93-45c0-ad15-94131cb6fb34" providerId="ADAL" clId="{0A6D5EE1-5935-4093-968B-7C92764C3F2A}" dt="2020-01-16T17:53:26.966" v="5" actId="478"/>
          <ac:spMkLst>
            <pc:docMk/>
            <pc:sldMk cId="2438209277" sldId="321"/>
            <ac:spMk id="44" creationId="{5579B4A6-9118-4F58-A4BA-E51F69D86E3C}"/>
          </ac:spMkLst>
        </pc:spChg>
        <pc:spChg chg="add del mod">
          <ac:chgData name="増本 雄斗" userId="c33bc751-cd93-45c0-ad15-94131cb6fb34" providerId="ADAL" clId="{0A6D5EE1-5935-4093-968B-7C92764C3F2A}" dt="2020-01-16T17:55:36.942" v="13" actId="478"/>
          <ac:spMkLst>
            <pc:docMk/>
            <pc:sldMk cId="2438209277" sldId="321"/>
            <ac:spMk id="45" creationId="{CEB208F9-52E0-4762-A82A-D5DAD9C838DB}"/>
          </ac:spMkLst>
        </pc:spChg>
        <pc:spChg chg="add del mod">
          <ac:chgData name="増本 雄斗" userId="c33bc751-cd93-45c0-ad15-94131cb6fb34" providerId="ADAL" clId="{0A6D5EE1-5935-4093-968B-7C92764C3F2A}" dt="2020-01-16T17:55:36.942" v="13" actId="478"/>
          <ac:spMkLst>
            <pc:docMk/>
            <pc:sldMk cId="2438209277" sldId="321"/>
            <ac:spMk id="48" creationId="{68B0B2F5-6414-4EF7-B584-4449158D3335}"/>
          </ac:spMkLst>
        </pc:spChg>
        <pc:spChg chg="add del mod">
          <ac:chgData name="増本 雄斗" userId="c33bc751-cd93-45c0-ad15-94131cb6fb34" providerId="ADAL" clId="{0A6D5EE1-5935-4093-968B-7C92764C3F2A}" dt="2020-01-16T17:55:36.942" v="13" actId="478"/>
          <ac:spMkLst>
            <pc:docMk/>
            <pc:sldMk cId="2438209277" sldId="321"/>
            <ac:spMk id="49" creationId="{F79BE27E-4E5F-4242-881B-1F2ABF1C692E}"/>
          </ac:spMkLst>
        </pc:spChg>
        <pc:spChg chg="add del mod">
          <ac:chgData name="増本 雄斗" userId="c33bc751-cd93-45c0-ad15-94131cb6fb34" providerId="ADAL" clId="{0A6D5EE1-5935-4093-968B-7C92764C3F2A}" dt="2020-01-16T17:55:36.942" v="13" actId="478"/>
          <ac:spMkLst>
            <pc:docMk/>
            <pc:sldMk cId="2438209277" sldId="321"/>
            <ac:spMk id="50" creationId="{341920F4-F07B-4EA7-B0DA-E595767A2179}"/>
          </ac:spMkLst>
        </pc:spChg>
        <pc:spChg chg="mod">
          <ac:chgData name="増本 雄斗" userId="c33bc751-cd93-45c0-ad15-94131cb6fb34" providerId="ADAL" clId="{0A6D5EE1-5935-4093-968B-7C92764C3F2A}" dt="2020-01-16T18:33:22.417" v="706" actId="20577"/>
          <ac:spMkLst>
            <pc:docMk/>
            <pc:sldMk cId="2438209277" sldId="321"/>
            <ac:spMk id="54" creationId="{970F9BCC-4941-4709-9FDB-929B9E51A032}"/>
          </ac:spMkLst>
        </pc:spChg>
        <pc:spChg chg="add del mod">
          <ac:chgData name="増本 雄斗" userId="c33bc751-cd93-45c0-ad15-94131cb6fb34" providerId="ADAL" clId="{0A6D5EE1-5935-4093-968B-7C92764C3F2A}" dt="2020-01-16T17:55:36.942" v="13" actId="478"/>
          <ac:spMkLst>
            <pc:docMk/>
            <pc:sldMk cId="2438209277" sldId="321"/>
            <ac:spMk id="55" creationId="{CF3E786A-84AB-476B-808A-28FA6CD5B9A8}"/>
          </ac:spMkLst>
        </pc:spChg>
        <pc:spChg chg="add del mod">
          <ac:chgData name="増本 雄斗" userId="c33bc751-cd93-45c0-ad15-94131cb6fb34" providerId="ADAL" clId="{0A6D5EE1-5935-4093-968B-7C92764C3F2A}" dt="2020-01-16T17:55:36.942" v="13" actId="478"/>
          <ac:spMkLst>
            <pc:docMk/>
            <pc:sldMk cId="2438209277" sldId="321"/>
            <ac:spMk id="56" creationId="{A0848456-AD6D-47C3-914E-FE307862F10D}"/>
          </ac:spMkLst>
        </pc:spChg>
        <pc:spChg chg="add del mod">
          <ac:chgData name="増本 雄斗" userId="c33bc751-cd93-45c0-ad15-94131cb6fb34" providerId="ADAL" clId="{0A6D5EE1-5935-4093-968B-7C92764C3F2A}" dt="2020-01-16T17:55:36.942" v="13" actId="478"/>
          <ac:spMkLst>
            <pc:docMk/>
            <pc:sldMk cId="2438209277" sldId="321"/>
            <ac:spMk id="59" creationId="{D9DF2007-6CCC-4BF2-8B65-C707A3B24C70}"/>
          </ac:spMkLst>
        </pc:spChg>
        <pc:spChg chg="add del mod">
          <ac:chgData name="増本 雄斗" userId="c33bc751-cd93-45c0-ad15-94131cb6fb34" providerId="ADAL" clId="{0A6D5EE1-5935-4093-968B-7C92764C3F2A}" dt="2020-01-16T17:55:36.942" v="13" actId="478"/>
          <ac:spMkLst>
            <pc:docMk/>
            <pc:sldMk cId="2438209277" sldId="321"/>
            <ac:spMk id="60" creationId="{5579B4A6-9118-4F58-A4BA-E51F69D86E3C}"/>
          </ac:spMkLst>
        </pc:spChg>
        <pc:spChg chg="add">
          <ac:chgData name="増本 雄斗" userId="c33bc751-cd93-45c0-ad15-94131cb6fb34" providerId="ADAL" clId="{0A6D5EE1-5935-4093-968B-7C92764C3F2A}" dt="2020-01-16T17:53:48.171" v="11"/>
          <ac:spMkLst>
            <pc:docMk/>
            <pc:sldMk cId="2438209277" sldId="321"/>
            <ac:spMk id="61" creationId="{C474B14D-DF3C-4651-8D1F-C1FF2E941716}"/>
          </ac:spMkLst>
        </pc:spChg>
        <pc:spChg chg="add">
          <ac:chgData name="増本 雄斗" userId="c33bc751-cd93-45c0-ad15-94131cb6fb34" providerId="ADAL" clId="{0A6D5EE1-5935-4093-968B-7C92764C3F2A}" dt="2020-01-16T17:53:48.171" v="11"/>
          <ac:spMkLst>
            <pc:docMk/>
            <pc:sldMk cId="2438209277" sldId="321"/>
            <ac:spMk id="62" creationId="{C272E746-E23A-4B69-A051-47A9BE985841}"/>
          </ac:spMkLst>
        </pc:spChg>
        <pc:spChg chg="add">
          <ac:chgData name="増本 雄斗" userId="c33bc751-cd93-45c0-ad15-94131cb6fb34" providerId="ADAL" clId="{0A6D5EE1-5935-4093-968B-7C92764C3F2A}" dt="2020-01-16T17:53:48.171" v="11"/>
          <ac:spMkLst>
            <pc:docMk/>
            <pc:sldMk cId="2438209277" sldId="321"/>
            <ac:spMk id="63" creationId="{8C937C10-7140-4B58-A0CB-F7C8573F09B7}"/>
          </ac:spMkLst>
        </pc:spChg>
        <pc:spChg chg="add">
          <ac:chgData name="増本 雄斗" userId="c33bc751-cd93-45c0-ad15-94131cb6fb34" providerId="ADAL" clId="{0A6D5EE1-5935-4093-968B-7C92764C3F2A}" dt="2020-01-16T17:53:48.171" v="11"/>
          <ac:spMkLst>
            <pc:docMk/>
            <pc:sldMk cId="2438209277" sldId="321"/>
            <ac:spMk id="64" creationId="{DC46B438-5071-4A6A-BEAB-CD985DF89EEC}"/>
          </ac:spMkLst>
        </pc:spChg>
        <pc:spChg chg="add">
          <ac:chgData name="増本 雄斗" userId="c33bc751-cd93-45c0-ad15-94131cb6fb34" providerId="ADAL" clId="{0A6D5EE1-5935-4093-968B-7C92764C3F2A}" dt="2020-01-16T17:53:48.171" v="11"/>
          <ac:spMkLst>
            <pc:docMk/>
            <pc:sldMk cId="2438209277" sldId="321"/>
            <ac:spMk id="65" creationId="{9ECB304F-FDD3-4D3F-B737-9A2420564FC7}"/>
          </ac:spMkLst>
        </pc:spChg>
        <pc:spChg chg="add">
          <ac:chgData name="増本 雄斗" userId="c33bc751-cd93-45c0-ad15-94131cb6fb34" providerId="ADAL" clId="{0A6D5EE1-5935-4093-968B-7C92764C3F2A}" dt="2020-01-16T17:53:48.171" v="11"/>
          <ac:spMkLst>
            <pc:docMk/>
            <pc:sldMk cId="2438209277" sldId="321"/>
            <ac:spMk id="66" creationId="{6443B715-4345-48DA-ABDB-466CD6702F4B}"/>
          </ac:spMkLst>
        </pc:spChg>
        <pc:spChg chg="add">
          <ac:chgData name="増本 雄斗" userId="c33bc751-cd93-45c0-ad15-94131cb6fb34" providerId="ADAL" clId="{0A6D5EE1-5935-4093-968B-7C92764C3F2A}" dt="2020-01-16T17:53:48.171" v="11"/>
          <ac:spMkLst>
            <pc:docMk/>
            <pc:sldMk cId="2438209277" sldId="321"/>
            <ac:spMk id="67" creationId="{FD2A336F-6A64-4473-A572-75980315A5BE}"/>
          </ac:spMkLst>
        </pc:spChg>
        <pc:spChg chg="add">
          <ac:chgData name="増本 雄斗" userId="c33bc751-cd93-45c0-ad15-94131cb6fb34" providerId="ADAL" clId="{0A6D5EE1-5935-4093-968B-7C92764C3F2A}" dt="2020-01-16T17:53:48.171" v="11"/>
          <ac:spMkLst>
            <pc:docMk/>
            <pc:sldMk cId="2438209277" sldId="321"/>
            <ac:spMk id="68" creationId="{D8CBEB3D-83D3-4CBB-AA40-4347E9829A80}"/>
          </ac:spMkLst>
        </pc:spChg>
        <pc:spChg chg="add">
          <ac:chgData name="増本 雄斗" userId="c33bc751-cd93-45c0-ad15-94131cb6fb34" providerId="ADAL" clId="{0A6D5EE1-5935-4093-968B-7C92764C3F2A}" dt="2020-01-16T17:53:48.171" v="11"/>
          <ac:spMkLst>
            <pc:docMk/>
            <pc:sldMk cId="2438209277" sldId="321"/>
            <ac:spMk id="71" creationId="{95C3631C-3C5B-4FB0-967D-7A4A72CEB00B}"/>
          </ac:spMkLst>
        </pc:spChg>
        <pc:spChg chg="add">
          <ac:chgData name="増本 雄斗" userId="c33bc751-cd93-45c0-ad15-94131cb6fb34" providerId="ADAL" clId="{0A6D5EE1-5935-4093-968B-7C92764C3F2A}" dt="2020-01-16T17:53:48.171" v="11"/>
          <ac:spMkLst>
            <pc:docMk/>
            <pc:sldMk cId="2438209277" sldId="321"/>
            <ac:spMk id="72" creationId="{2DAF754E-7E02-4B89-B8F4-3790C2F8276F}"/>
          </ac:spMkLst>
        </pc:spChg>
        <pc:spChg chg="add">
          <ac:chgData name="増本 雄斗" userId="c33bc751-cd93-45c0-ad15-94131cb6fb34" providerId="ADAL" clId="{0A6D5EE1-5935-4093-968B-7C92764C3F2A}" dt="2020-01-16T17:53:48.171" v="11"/>
          <ac:spMkLst>
            <pc:docMk/>
            <pc:sldMk cId="2438209277" sldId="321"/>
            <ac:spMk id="73" creationId="{BB7EEE3E-725D-4080-A177-103270299D35}"/>
          </ac:spMkLst>
        </pc:spChg>
        <pc:spChg chg="add">
          <ac:chgData name="増本 雄斗" userId="c33bc751-cd93-45c0-ad15-94131cb6fb34" providerId="ADAL" clId="{0A6D5EE1-5935-4093-968B-7C92764C3F2A}" dt="2020-01-16T17:53:48.171" v="11"/>
          <ac:spMkLst>
            <pc:docMk/>
            <pc:sldMk cId="2438209277" sldId="321"/>
            <ac:spMk id="74" creationId="{1E562F5A-611F-4913-B0F2-0F8D89379D27}"/>
          </ac:spMkLst>
        </pc:spChg>
        <pc:spChg chg="add">
          <ac:chgData name="増本 雄斗" userId="c33bc751-cd93-45c0-ad15-94131cb6fb34" providerId="ADAL" clId="{0A6D5EE1-5935-4093-968B-7C92764C3F2A}" dt="2020-01-16T17:53:48.171" v="11"/>
          <ac:spMkLst>
            <pc:docMk/>
            <pc:sldMk cId="2438209277" sldId="321"/>
            <ac:spMk id="75" creationId="{E6CD8CDA-8750-4F65-AA44-F4BD8A770CE6}"/>
          </ac:spMkLst>
        </pc:spChg>
        <pc:spChg chg="add mod">
          <ac:chgData name="増本 雄斗" userId="c33bc751-cd93-45c0-ad15-94131cb6fb34" providerId="ADAL" clId="{0A6D5EE1-5935-4093-968B-7C92764C3F2A}" dt="2020-01-16T18:11:34.441" v="310" actId="20577"/>
          <ac:spMkLst>
            <pc:docMk/>
            <pc:sldMk cId="2438209277" sldId="321"/>
            <ac:spMk id="78" creationId="{568813A9-A3C5-4E30-9A7C-92C835445904}"/>
          </ac:spMkLst>
        </pc:spChg>
        <pc:spChg chg="add mod">
          <ac:chgData name="増本 雄斗" userId="c33bc751-cd93-45c0-ad15-94131cb6fb34" providerId="ADAL" clId="{0A6D5EE1-5935-4093-968B-7C92764C3F2A}" dt="2020-01-16T18:12:36.622" v="444" actId="1076"/>
          <ac:spMkLst>
            <pc:docMk/>
            <pc:sldMk cId="2438209277" sldId="321"/>
            <ac:spMk id="79" creationId="{FC8F1EB5-D282-4793-BD67-7C20239E55BB}"/>
          </ac:spMkLst>
        </pc:spChg>
        <pc:grpChg chg="del mod">
          <ac:chgData name="増本 雄斗" userId="c33bc751-cd93-45c0-ad15-94131cb6fb34" providerId="ADAL" clId="{0A6D5EE1-5935-4093-968B-7C92764C3F2A}" dt="2020-01-16T17:53:26.966" v="5" actId="478"/>
          <ac:grpSpMkLst>
            <pc:docMk/>
            <pc:sldMk cId="2438209277" sldId="321"/>
            <ac:grpSpMk id="21" creationId="{5BDAAB6C-8A29-4FFD-87EA-6625A0B44AFF}"/>
          </ac:grpSpMkLst>
        </pc:grpChg>
        <pc:grpChg chg="add del mod">
          <ac:chgData name="増本 雄斗" userId="c33bc751-cd93-45c0-ad15-94131cb6fb34" providerId="ADAL" clId="{0A6D5EE1-5935-4093-968B-7C92764C3F2A}" dt="2020-01-16T17:55:36.942" v="13" actId="478"/>
          <ac:grpSpMkLst>
            <pc:docMk/>
            <pc:sldMk cId="2438209277" sldId="321"/>
            <ac:grpSpMk id="46" creationId="{5BDAAB6C-8A29-4FFD-87EA-6625A0B44AFF}"/>
          </ac:grpSpMkLst>
        </pc:grpChg>
        <pc:grpChg chg="mod">
          <ac:chgData name="増本 雄斗" userId="c33bc751-cd93-45c0-ad15-94131cb6fb34" providerId="ADAL" clId="{0A6D5EE1-5935-4093-968B-7C92764C3F2A}" dt="2020-01-16T18:33:47.516" v="707" actId="1076"/>
          <ac:grpSpMkLst>
            <pc:docMk/>
            <pc:sldMk cId="2438209277" sldId="321"/>
            <ac:grpSpMk id="52" creationId="{47D09488-9798-4373-8606-A18D840D3CE0}"/>
          </ac:grpSpMkLst>
        </pc:grpChg>
        <pc:picChg chg="add mod">
          <ac:chgData name="増本 雄斗" userId="c33bc751-cd93-45c0-ad15-94131cb6fb34" providerId="ADAL" clId="{0A6D5EE1-5935-4093-968B-7C92764C3F2A}" dt="2020-01-16T18:11:10.944" v="300" actId="1076"/>
          <ac:picMkLst>
            <pc:docMk/>
            <pc:sldMk cId="2438209277" sldId="321"/>
            <ac:picMk id="2" creationId="{032B21DD-5304-4E34-B812-D56940CB7BDA}"/>
          </ac:picMkLst>
        </pc:picChg>
        <pc:picChg chg="add del">
          <ac:chgData name="増本 雄斗" userId="c33bc751-cd93-45c0-ad15-94131cb6fb34" providerId="ADAL" clId="{0A6D5EE1-5935-4093-968B-7C92764C3F2A}" dt="2020-01-16T17:53:43.858" v="10"/>
          <ac:picMkLst>
            <pc:docMk/>
            <pc:sldMk cId="2438209277" sldId="321"/>
            <ac:picMk id="3" creationId="{052E2794-50E5-4BD0-9109-DE485B36C18F}"/>
          </ac:picMkLst>
        </pc:picChg>
        <pc:picChg chg="add mod">
          <ac:chgData name="増本 雄斗" userId="c33bc751-cd93-45c0-ad15-94131cb6fb34" providerId="ADAL" clId="{0A6D5EE1-5935-4093-968B-7C92764C3F2A}" dt="2020-01-16T18:11:14.510" v="302" actId="1076"/>
          <ac:picMkLst>
            <pc:docMk/>
            <pc:sldMk cId="2438209277" sldId="321"/>
            <ac:picMk id="4" creationId="{5C79FB14-26FF-43AD-A5DE-C0E214B0D24E}"/>
          </ac:picMkLst>
        </pc:picChg>
        <pc:picChg chg="del mod">
          <ac:chgData name="増本 雄斗" userId="c33bc751-cd93-45c0-ad15-94131cb6fb34" providerId="ADAL" clId="{0A6D5EE1-5935-4093-968B-7C92764C3F2A}" dt="2020-01-16T17:53:26.966" v="5" actId="478"/>
          <ac:picMkLst>
            <pc:docMk/>
            <pc:sldMk cId="2438209277" sldId="321"/>
            <ac:picMk id="38" creationId="{FFA758FA-2CE2-4F0C-8893-F9EC82297DF4}"/>
          </ac:picMkLst>
        </pc:picChg>
        <pc:picChg chg="del mod">
          <ac:chgData name="増本 雄斗" userId="c33bc751-cd93-45c0-ad15-94131cb6fb34" providerId="ADAL" clId="{0A6D5EE1-5935-4093-968B-7C92764C3F2A}" dt="2020-01-16T17:53:26.966" v="5" actId="478"/>
          <ac:picMkLst>
            <pc:docMk/>
            <pc:sldMk cId="2438209277" sldId="321"/>
            <ac:picMk id="41" creationId="{E4EF462A-66E1-4C08-A4F5-A268EA2CD7C6}"/>
          </ac:picMkLst>
        </pc:picChg>
        <pc:picChg chg="del mod">
          <ac:chgData name="増本 雄斗" userId="c33bc751-cd93-45c0-ad15-94131cb6fb34" providerId="ADAL" clId="{0A6D5EE1-5935-4093-968B-7C92764C3F2A}" dt="2020-01-16T17:53:26.966" v="5" actId="478"/>
          <ac:picMkLst>
            <pc:docMk/>
            <pc:sldMk cId="2438209277" sldId="321"/>
            <ac:picMk id="42" creationId="{9030B495-8B9D-4436-A11B-D008FD0975E2}"/>
          </ac:picMkLst>
        </pc:picChg>
        <pc:picChg chg="add del mod">
          <ac:chgData name="増本 雄斗" userId="c33bc751-cd93-45c0-ad15-94131cb6fb34" providerId="ADAL" clId="{0A6D5EE1-5935-4093-968B-7C92764C3F2A}" dt="2020-01-16T17:55:36.942" v="13" actId="478"/>
          <ac:picMkLst>
            <pc:docMk/>
            <pc:sldMk cId="2438209277" sldId="321"/>
            <ac:picMk id="51" creationId="{FFA758FA-2CE2-4F0C-8893-F9EC82297DF4}"/>
          </ac:picMkLst>
        </pc:picChg>
        <pc:picChg chg="add del mod">
          <ac:chgData name="増本 雄斗" userId="c33bc751-cd93-45c0-ad15-94131cb6fb34" providerId="ADAL" clId="{0A6D5EE1-5935-4093-968B-7C92764C3F2A}" dt="2020-01-16T17:55:36.942" v="13" actId="478"/>
          <ac:picMkLst>
            <pc:docMk/>
            <pc:sldMk cId="2438209277" sldId="321"/>
            <ac:picMk id="57" creationId="{E4EF462A-66E1-4C08-A4F5-A268EA2CD7C6}"/>
          </ac:picMkLst>
        </pc:picChg>
        <pc:picChg chg="add del mod">
          <ac:chgData name="増本 雄斗" userId="c33bc751-cd93-45c0-ad15-94131cb6fb34" providerId="ADAL" clId="{0A6D5EE1-5935-4093-968B-7C92764C3F2A}" dt="2020-01-16T17:55:36.942" v="13" actId="478"/>
          <ac:picMkLst>
            <pc:docMk/>
            <pc:sldMk cId="2438209277" sldId="321"/>
            <ac:picMk id="58" creationId="{9030B495-8B9D-4436-A11B-D008FD0975E2}"/>
          </ac:picMkLst>
        </pc:picChg>
        <pc:picChg chg="add mod">
          <ac:chgData name="増本 雄斗" userId="c33bc751-cd93-45c0-ad15-94131cb6fb34" providerId="ADAL" clId="{0A6D5EE1-5935-4093-968B-7C92764C3F2A}" dt="2020-01-16T18:11:20.311" v="304" actId="571"/>
          <ac:picMkLst>
            <pc:docMk/>
            <pc:sldMk cId="2438209277" sldId="321"/>
            <ac:picMk id="76" creationId="{8E5AAE49-FEF9-4E1F-B284-BCC4A366023C}"/>
          </ac:picMkLst>
        </pc:picChg>
        <pc:picChg chg="add mod">
          <ac:chgData name="増本 雄斗" userId="c33bc751-cd93-45c0-ad15-94131cb6fb34" providerId="ADAL" clId="{0A6D5EE1-5935-4093-968B-7C92764C3F2A}" dt="2020-01-16T18:11:26.848" v="305" actId="571"/>
          <ac:picMkLst>
            <pc:docMk/>
            <pc:sldMk cId="2438209277" sldId="321"/>
            <ac:picMk id="77" creationId="{BB97E4B8-30BD-4873-AF2E-90CE34052405}"/>
          </ac:picMkLst>
        </pc:picChg>
      </pc:sldChg>
    </pc:docChg>
  </pc:docChgLst>
  <pc:docChgLst>
    <pc:chgData name="増本 雄斗" userId="c33bc751-cd93-45c0-ad15-94131cb6fb34" providerId="ADAL" clId="{2713558B-6129-2844-9803-41E352B6B770}"/>
    <pc:docChg chg="undo addSld modSld">
      <pc:chgData name="増本 雄斗" userId="c33bc751-cd93-45c0-ad15-94131cb6fb34" providerId="ADAL" clId="{2713558B-6129-2844-9803-41E352B6B770}" dt="2019-11-13T03:30:04.182" v="16" actId="20577"/>
      <pc:docMkLst>
        <pc:docMk/>
      </pc:docMkLst>
      <pc:sldChg chg="addSp delSp modSp">
        <pc:chgData name="増本 雄斗" userId="c33bc751-cd93-45c0-ad15-94131cb6fb34" providerId="ADAL" clId="{2713558B-6129-2844-9803-41E352B6B770}" dt="2019-11-13T03:29:31.210" v="9"/>
        <pc:sldMkLst>
          <pc:docMk/>
          <pc:sldMk cId="2838539226" sldId="275"/>
        </pc:sldMkLst>
        <pc:spChg chg="add del mod">
          <ac:chgData name="増本 雄斗" userId="c33bc751-cd93-45c0-ad15-94131cb6fb34" providerId="ADAL" clId="{2713558B-6129-2844-9803-41E352B6B770}" dt="2019-11-13T03:29:31.210" v="9"/>
          <ac:spMkLst>
            <pc:docMk/>
            <pc:sldMk cId="2838539226" sldId="275"/>
            <ac:spMk id="2" creationId="{91105122-AC6F-3647-B855-43588711CE1B}"/>
          </ac:spMkLst>
        </pc:spChg>
        <pc:spChg chg="mod">
          <ac:chgData name="増本 雄斗" userId="c33bc751-cd93-45c0-ad15-94131cb6fb34" providerId="ADAL" clId="{2713558B-6129-2844-9803-41E352B6B770}" dt="2019-11-13T03:21:35.935" v="5" actId="20577"/>
          <ac:spMkLst>
            <pc:docMk/>
            <pc:sldMk cId="2838539226" sldId="275"/>
            <ac:spMk id="12" creationId="{DE052996-816F-4D57-BDBE-F005510F461F}"/>
          </ac:spMkLst>
        </pc:spChg>
        <pc:spChg chg="mod">
          <ac:chgData name="増本 雄斗" userId="c33bc751-cd93-45c0-ad15-94131cb6fb34" providerId="ADAL" clId="{2713558B-6129-2844-9803-41E352B6B770}" dt="2019-11-13T03:21:39.799" v="6" actId="108"/>
          <ac:spMkLst>
            <pc:docMk/>
            <pc:sldMk cId="2838539226" sldId="275"/>
            <ac:spMk id="32" creationId="{346EBB32-73BD-4A9D-95CD-6440B2FFEA54}"/>
          </ac:spMkLst>
        </pc:spChg>
        <pc:spChg chg="mod">
          <ac:chgData name="増本 雄斗" userId="c33bc751-cd93-45c0-ad15-94131cb6fb34" providerId="ADAL" clId="{2713558B-6129-2844-9803-41E352B6B770}" dt="2019-11-13T03:16:34.695" v="1" actId="20577"/>
          <ac:spMkLst>
            <pc:docMk/>
            <pc:sldMk cId="2838539226" sldId="275"/>
            <ac:spMk id="131" creationId="{48478B1C-5EE8-5944-95FE-B2F7AC3FADA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2020/1/21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31</a:t>
            </a:fld>
            <a:endParaRPr kumimoji="1" lang="ja-JP" altLang="en-US"/>
          </a:p>
        </p:txBody>
      </p:sp>
    </p:spTree>
    <p:extLst>
      <p:ext uri="{BB962C8B-B14F-4D97-AF65-F5344CB8AC3E}">
        <p14:creationId xmlns:p14="http://schemas.microsoft.com/office/powerpoint/2010/main" val="3038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36</a:t>
            </a:fld>
            <a:endParaRPr kumimoji="1" lang="ja-JP" altLang="en-US"/>
          </a:p>
        </p:txBody>
      </p:sp>
    </p:spTree>
    <p:extLst>
      <p:ext uri="{BB962C8B-B14F-4D97-AF65-F5344CB8AC3E}">
        <p14:creationId xmlns:p14="http://schemas.microsoft.com/office/powerpoint/2010/main" val="66158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44</a:t>
            </a:fld>
            <a:endParaRPr kumimoji="1" lang="ja-JP" altLang="en-US"/>
          </a:p>
        </p:txBody>
      </p:sp>
    </p:spTree>
    <p:extLst>
      <p:ext uri="{BB962C8B-B14F-4D97-AF65-F5344CB8AC3E}">
        <p14:creationId xmlns:p14="http://schemas.microsoft.com/office/powerpoint/2010/main" val="300357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2020/1/21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2020/1/21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2020/1/21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2020/1/21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2020/1/21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2020/1/21</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2020/1/21</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2020/1/21</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2020/1/21</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2020/1/21</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2020/1/21</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2020/1/21</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6.png"/><Relationship Id="rId7" Type="http://schemas.openxmlformats.org/officeDocument/2006/relationships/image" Target="../media/image41.jpeg"/><Relationship Id="rId2" Type="http://schemas.openxmlformats.org/officeDocument/2006/relationships/image" Target="../media/image39.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6.png"/><Relationship Id="rId7" Type="http://schemas.openxmlformats.org/officeDocument/2006/relationships/image" Target="../media/image41.jpeg"/><Relationship Id="rId2" Type="http://schemas.openxmlformats.org/officeDocument/2006/relationships/image" Target="../media/image39.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slide" Target="slide24.xml"/><Relationship Id="rId3" Type="http://schemas.openxmlformats.org/officeDocument/2006/relationships/slide" Target="slide4.xml"/><Relationship Id="rId21" Type="http://schemas.openxmlformats.org/officeDocument/2006/relationships/slide" Target="slide16.xml"/><Relationship Id="rId7" Type="http://schemas.openxmlformats.org/officeDocument/2006/relationships/image" Target="../media/image3.png"/><Relationship Id="rId12" Type="http://schemas.openxmlformats.org/officeDocument/2006/relationships/slide" Target="slide23.xml"/><Relationship Id="rId17" Type="http://schemas.openxmlformats.org/officeDocument/2006/relationships/image" Target="../media/image8.png"/><Relationship Id="rId25" Type="http://schemas.openxmlformats.org/officeDocument/2006/relationships/image" Target="../media/image13.png"/><Relationship Id="rId33" Type="http://schemas.openxmlformats.org/officeDocument/2006/relationships/image" Target="../media/image19.jpeg"/><Relationship Id="rId2" Type="http://schemas.openxmlformats.org/officeDocument/2006/relationships/image" Target="../media/image1.png"/><Relationship Id="rId16" Type="http://schemas.openxmlformats.org/officeDocument/2006/relationships/slide" Target="slide15.xml"/><Relationship Id="rId20" Type="http://schemas.openxmlformats.org/officeDocument/2006/relationships/image" Target="../media/image11.png"/><Relationship Id="rId29"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slide" Target="slide14.xml"/><Relationship Id="rId24" Type="http://schemas.openxmlformats.org/officeDocument/2006/relationships/image" Target="../media/image12.png"/><Relationship Id="rId32" Type="http://schemas.openxmlformats.org/officeDocument/2006/relationships/image" Target="../media/image18.jpeg"/><Relationship Id="rId5" Type="http://schemas.openxmlformats.org/officeDocument/2006/relationships/image" Target="../media/image2.png"/><Relationship Id="rId15" Type="http://schemas.openxmlformats.org/officeDocument/2006/relationships/image" Target="../media/image7.png"/><Relationship Id="rId23" Type="http://schemas.openxmlformats.org/officeDocument/2006/relationships/slide" Target="slide12.xml"/><Relationship Id="rId28" Type="http://schemas.openxmlformats.org/officeDocument/2006/relationships/image" Target="../media/image14.jpeg"/><Relationship Id="rId10" Type="http://schemas.openxmlformats.org/officeDocument/2006/relationships/image" Target="../media/image5.png"/><Relationship Id="rId19" Type="http://schemas.openxmlformats.org/officeDocument/2006/relationships/image" Target="../media/image10.png"/><Relationship Id="rId31" Type="http://schemas.openxmlformats.org/officeDocument/2006/relationships/image" Target="../media/image17.jpeg"/><Relationship Id="rId4" Type="http://schemas.openxmlformats.org/officeDocument/2006/relationships/slide" Target="slide9.xml"/><Relationship Id="rId9" Type="http://schemas.openxmlformats.org/officeDocument/2006/relationships/slide" Target="slide26.xml"/><Relationship Id="rId14" Type="http://schemas.openxmlformats.org/officeDocument/2006/relationships/slide" Target="slide10.xml"/><Relationship Id="rId22" Type="http://schemas.openxmlformats.org/officeDocument/2006/relationships/slide" Target="slide17.xml"/><Relationship Id="rId27" Type="http://schemas.openxmlformats.org/officeDocument/2006/relationships/slide" Target="slide25.xml"/><Relationship Id="rId30" Type="http://schemas.openxmlformats.org/officeDocument/2006/relationships/image" Target="../media/image16.jpe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32.xml"/><Relationship Id="rId18" Type="http://schemas.openxmlformats.org/officeDocument/2006/relationships/image" Target="../media/image23.png"/><Relationship Id="rId26" Type="http://schemas.openxmlformats.org/officeDocument/2006/relationships/slide" Target="slide44.xml"/><Relationship Id="rId3" Type="http://schemas.openxmlformats.org/officeDocument/2006/relationships/image" Target="../media/image21.png"/><Relationship Id="rId21" Type="http://schemas.openxmlformats.org/officeDocument/2006/relationships/image" Target="../media/image26.png"/><Relationship Id="rId7" Type="http://schemas.openxmlformats.org/officeDocument/2006/relationships/slide" Target="slide27.xml"/><Relationship Id="rId12" Type="http://schemas.openxmlformats.org/officeDocument/2006/relationships/slide" Target="slide28.xml"/><Relationship Id="rId17" Type="http://schemas.openxmlformats.org/officeDocument/2006/relationships/image" Target="../media/image22.png"/><Relationship Id="rId25" Type="http://schemas.openxmlformats.org/officeDocument/2006/relationships/image" Target="../media/image29.png"/><Relationship Id="rId2" Type="http://schemas.openxmlformats.org/officeDocument/2006/relationships/image" Target="../media/image20.png"/><Relationship Id="rId16" Type="http://schemas.openxmlformats.org/officeDocument/2006/relationships/slide" Target="slide30.xml"/><Relationship Id="rId20"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45.xml"/><Relationship Id="rId24" Type="http://schemas.openxmlformats.org/officeDocument/2006/relationships/image" Target="../media/image28.png"/><Relationship Id="rId5" Type="http://schemas.openxmlformats.org/officeDocument/2006/relationships/image" Target="../media/image1.png"/><Relationship Id="rId15" Type="http://schemas.openxmlformats.org/officeDocument/2006/relationships/slide" Target="slide29.xml"/><Relationship Id="rId23" Type="http://schemas.openxmlformats.org/officeDocument/2006/relationships/image" Target="../media/image27.png"/><Relationship Id="rId28" Type="http://schemas.openxmlformats.org/officeDocument/2006/relationships/image" Target="../media/image31.png"/><Relationship Id="rId10" Type="http://schemas.openxmlformats.org/officeDocument/2006/relationships/slide" Target="slide9.xml"/><Relationship Id="rId19" Type="http://schemas.openxmlformats.org/officeDocument/2006/relationships/image" Target="../media/image24.png"/><Relationship Id="rId4" Type="http://schemas.openxmlformats.org/officeDocument/2006/relationships/slide" Target="slide42.xml"/><Relationship Id="rId9" Type="http://schemas.openxmlformats.org/officeDocument/2006/relationships/slide" Target="slide26.xml"/><Relationship Id="rId14" Type="http://schemas.openxmlformats.org/officeDocument/2006/relationships/slide" Target="slide33.xml"/><Relationship Id="rId22" Type="http://schemas.openxmlformats.org/officeDocument/2006/relationships/slide" Target="slide43.xml"/><Relationship Id="rId27" Type="http://schemas.openxmlformats.org/officeDocument/2006/relationships/image" Target="../media/image30.png"/></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5.tiff"/><Relationship Id="rId1" Type="http://schemas.openxmlformats.org/officeDocument/2006/relationships/slideLayout" Target="../slideLayouts/slideLayout1.xml"/><Relationship Id="rId4" Type="http://schemas.openxmlformats.org/officeDocument/2006/relationships/image" Target="../media/image53.sv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5.tiff"/><Relationship Id="rId1" Type="http://schemas.openxmlformats.org/officeDocument/2006/relationships/slideLayout" Target="../slideLayouts/slideLayout1.xml"/><Relationship Id="rId4" Type="http://schemas.openxmlformats.org/officeDocument/2006/relationships/image" Target="../media/image53.sv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5.tiff"/><Relationship Id="rId1" Type="http://schemas.openxmlformats.org/officeDocument/2006/relationships/slideLayout" Target="../slideLayouts/slideLayout1.xml"/><Relationship Id="rId4" Type="http://schemas.openxmlformats.org/officeDocument/2006/relationships/image" Target="../media/image53.sv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56.png"/><Relationship Id="rId4" Type="http://schemas.openxmlformats.org/officeDocument/2006/relationships/image" Target="../media/image55.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63.sv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1750971675"/>
              </p:ext>
            </p:extLst>
          </p:nvPr>
        </p:nvGraphicFramePr>
        <p:xfrm>
          <a:off x="659384" y="1069082"/>
          <a:ext cx="6197599" cy="4915408"/>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4064547">
                  <a:extLst>
                    <a:ext uri="{9D8B030D-6E8A-4147-A177-3AD203B41FA5}">
                      <a16:colId xmlns:a16="http://schemas.microsoft.com/office/drawing/2014/main" val="3252719778"/>
                    </a:ext>
                  </a:extLst>
                </a:gridCol>
                <a:gridCol w="1421852">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7">
                <a:tc>
                  <a:txBody>
                    <a:bodyPr/>
                    <a:lstStyle/>
                    <a:p>
                      <a:pPr marL="0" lvl="0" indent="0">
                        <a:spcBef>
                          <a:spcPts val="0"/>
                        </a:spcBef>
                        <a:spcAft>
                          <a:spcPts val="0"/>
                        </a:spcAft>
                        <a:buNone/>
                      </a:pPr>
                      <a:r>
                        <a:rPr lang="en-US" altLang="ja-JP" sz="800">
                          <a:effectLst/>
                        </a:rPr>
                        <a:t>2019.12..24</a:t>
                      </a:r>
                    </a:p>
                  </a:txBody>
                  <a:tcPr marL="0" marR="0" marT="0" marB="0" anchor="ctr"/>
                </a:tc>
                <a:tc>
                  <a:txBody>
                    <a:bodyPr/>
                    <a:lstStyle/>
                    <a:p>
                      <a:pPr marL="0" lvl="0" indent="0" algn="l">
                        <a:lnSpc>
                          <a:spcPct val="100000"/>
                        </a:lnSpc>
                        <a:spcBef>
                          <a:spcPts val="0"/>
                        </a:spcBef>
                        <a:spcAft>
                          <a:spcPts val="0"/>
                        </a:spcAft>
                        <a:buNone/>
                      </a:pPr>
                      <a:r>
                        <a:rPr lang="en-US" altLang="ja-JP" sz="800">
                          <a:effectLst/>
                        </a:rPr>
                        <a:t>P37, 39</a:t>
                      </a:r>
                      <a:endParaRPr lang="en-US" sz="800" b="0" i="0" u="none" strike="noStrike" noProof="0">
                        <a:effectLst/>
                        <a:latin typeface="Century Gothic"/>
                      </a:endParaRPr>
                    </a:p>
                    <a:p>
                      <a:pPr marL="0" lvl="0" indent="0" algn="l">
                        <a:lnSpc>
                          <a:spcPct val="100000"/>
                        </a:lnSpc>
                        <a:spcBef>
                          <a:spcPts val="0"/>
                        </a:spcBef>
                        <a:spcAft>
                          <a:spcPts val="0"/>
                        </a:spcAft>
                        <a:buNone/>
                      </a:pPr>
                      <a:r>
                        <a:rPr lang="en-US" altLang="ja-JP" sz="800">
                          <a:effectLst/>
                        </a:rPr>
                        <a:t>       </a:t>
                      </a:r>
                      <a:r>
                        <a:rPr lang="en-US" sz="800" b="0" i="0" u="none" strike="noStrike" noProof="0">
                          <a:effectLst/>
                          <a:latin typeface="Century Gothic"/>
                        </a:rPr>
                        <a:t>UI</a:t>
                      </a:r>
                      <a:r>
                        <a:rPr lang="ja-JP" sz="800" b="0" i="0" u="none" strike="noStrike" noProof="0">
                          <a:effectLst/>
                          <a:latin typeface="Century Gothic"/>
                        </a:rPr>
                        <a:t>を統一</a:t>
                      </a:r>
                      <a:endParaRPr lang="en-US" sz="800" b="0" i="0" u="none" strike="noStrike" noProof="0">
                        <a:effectLst/>
                        <a:latin typeface="Century Gothic"/>
                      </a:endParaRPr>
                    </a:p>
                    <a:p>
                      <a:pPr marL="0" lvl="0" indent="0" algn="l">
                        <a:lnSpc>
                          <a:spcPct val="100000"/>
                        </a:lnSpc>
                        <a:spcBef>
                          <a:spcPts val="0"/>
                        </a:spcBef>
                        <a:spcAft>
                          <a:spcPts val="0"/>
                        </a:spcAft>
                        <a:buNone/>
                      </a:pPr>
                      <a:r>
                        <a:rPr lang="en-US" altLang="ja-JP" sz="800">
                          <a:effectLst/>
                        </a:rPr>
                        <a:t>P39 </a:t>
                      </a:r>
                      <a:r>
                        <a:rPr lang="ja-JP" altLang="en-US" sz="800">
                          <a:effectLst/>
                        </a:rPr>
                        <a:t>時短ウィンドウに兵器が表示されないように修正</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開発員選択中に戻った場合は選び直しになると追記</a:t>
                      </a:r>
                      <a:endParaRPr lang="en-US" altLang="ja-JP" sz="800">
                        <a:effectLst/>
                      </a:endParaRPr>
                    </a:p>
                    <a:p>
                      <a:pPr marL="0" lvl="0" indent="0" algn="l">
                        <a:lnSpc>
                          <a:spcPct val="100000"/>
                        </a:lnSpc>
                        <a:spcBef>
                          <a:spcPts val="0"/>
                        </a:spcBef>
                        <a:spcAft>
                          <a:spcPts val="0"/>
                        </a:spcAft>
                        <a:buNone/>
                      </a:pPr>
                      <a:r>
                        <a:rPr lang="en-US" altLang="ja-JP" sz="800">
                          <a:effectLst/>
                        </a:rPr>
                        <a:t>P41</a:t>
                      </a:r>
                      <a:r>
                        <a:rPr lang="ja-JP" altLang="en-US" sz="800">
                          <a:effectLst/>
                        </a:rPr>
                        <a:t> 素材不足に場合について記述</a:t>
                      </a:r>
                      <a:endParaRPr lang="en-US" altLang="ja-JP" sz="800">
                        <a:effectLst/>
                      </a:endParaRPr>
                    </a:p>
                    <a:p>
                      <a:pPr marL="0" lvl="0" indent="0" algn="l">
                        <a:lnSpc>
                          <a:spcPct val="100000"/>
                        </a:lnSpc>
                        <a:spcBef>
                          <a:spcPts val="0"/>
                        </a:spcBef>
                        <a:spcAft>
                          <a:spcPts val="0"/>
                        </a:spcAft>
                        <a:buNone/>
                      </a:pPr>
                      <a:r>
                        <a:rPr lang="en-US" altLang="ja-JP" sz="800">
                          <a:effectLst/>
                        </a:rPr>
                        <a:t>P41 </a:t>
                      </a:r>
                      <a:r>
                        <a:rPr lang="ja-JP" altLang="en-US" sz="800">
                          <a:effectLst/>
                        </a:rPr>
                        <a:t>強化後の数値を追記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045566844"/>
                  </a:ext>
                </a:extLst>
              </a:tr>
              <a:tr h="221487">
                <a:tc>
                  <a:txBody>
                    <a:bodyPr/>
                    <a:lstStyle/>
                    <a:p>
                      <a:pPr marL="0" lvl="0" indent="0">
                        <a:spcBef>
                          <a:spcPts val="0"/>
                        </a:spcBef>
                        <a:spcAft>
                          <a:spcPts val="0"/>
                        </a:spcAft>
                        <a:buNone/>
                      </a:pPr>
                      <a:r>
                        <a:rPr lang="en-US" altLang="ja-JP" sz="800">
                          <a:effectLst/>
                        </a:rPr>
                        <a:t>2019.12.24b</a:t>
                      </a:r>
                    </a:p>
                  </a:txBody>
                  <a:tcPr marL="0" marR="0" marT="0" marB="0" anchor="ctr"/>
                </a:tc>
                <a:tc>
                  <a:txBody>
                    <a:bodyPr/>
                    <a:lstStyle/>
                    <a:p>
                      <a:pPr marL="0" lvl="0" indent="0" algn="l">
                        <a:lnSpc>
                          <a:spcPct val="100000"/>
                        </a:lnSpc>
                        <a:spcBef>
                          <a:spcPts val="0"/>
                        </a:spcBef>
                        <a:spcAft>
                          <a:spcPts val="0"/>
                        </a:spcAft>
                        <a:buNone/>
                      </a:pPr>
                      <a:r>
                        <a:rPr lang="en-US" altLang="ja-JP" sz="800">
                          <a:effectLst/>
                        </a:rPr>
                        <a:t>P37 </a:t>
                      </a:r>
                      <a:r>
                        <a:rPr lang="ja-JP" altLang="en-US" sz="800">
                          <a:effectLst/>
                        </a:rPr>
                        <a:t>支援兵器の開発に</a:t>
                      </a:r>
                      <a:r>
                        <a:rPr lang="en-US" altLang="ja-JP" sz="800">
                          <a:effectLst/>
                        </a:rPr>
                        <a:t>GOLD</a:t>
                      </a:r>
                      <a:r>
                        <a:rPr lang="ja-JP" altLang="en-US" sz="800">
                          <a:effectLst/>
                        </a:rPr>
                        <a:t>が必要なので追加</a:t>
                      </a:r>
                      <a:endParaRPr lang="en-US" altLang="ja-JP" sz="800">
                        <a:effectLst/>
                      </a:endParaRPr>
                    </a:p>
                    <a:p>
                      <a:pPr marL="0" lvl="0" indent="0" algn="l">
                        <a:lnSpc>
                          <a:spcPct val="100000"/>
                        </a:lnSpc>
                        <a:spcBef>
                          <a:spcPts val="0"/>
                        </a:spcBef>
                        <a:spcAft>
                          <a:spcPts val="0"/>
                        </a:spcAft>
                        <a:buNone/>
                      </a:pPr>
                      <a:r>
                        <a:rPr lang="ja-JP" altLang="en-US" sz="800">
                          <a:effectLst/>
                        </a:rPr>
                        <a:t>　　素材不要について記載</a:t>
                      </a:r>
                      <a:endParaRPr lang="en-US" altLang="ja-JP" sz="800">
                        <a:effectLst/>
                      </a:endParaRPr>
                    </a:p>
                    <a:p>
                      <a:pPr marL="0" lvl="0" indent="0" algn="l">
                        <a:lnSpc>
                          <a:spcPct val="100000"/>
                        </a:lnSpc>
                        <a:spcBef>
                          <a:spcPts val="0"/>
                        </a:spcBef>
                        <a:spcAft>
                          <a:spcPts val="0"/>
                        </a:spcAft>
                        <a:buNone/>
                      </a:pPr>
                      <a:r>
                        <a:rPr lang="en-US" altLang="ja-JP" sz="800">
                          <a:effectLst/>
                        </a:rPr>
                        <a:t>P42 </a:t>
                      </a:r>
                      <a:r>
                        <a:rPr lang="ja-JP" altLang="en-US" sz="800">
                          <a:effectLst/>
                        </a:rPr>
                        <a:t>強化には研究員不要と追加</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57354743"/>
                  </a:ext>
                </a:extLst>
              </a:tr>
              <a:tr h="221487">
                <a:tc>
                  <a:txBody>
                    <a:bodyPr/>
                    <a:lstStyle/>
                    <a:p>
                      <a:pPr marL="0" lvl="0" indent="0">
                        <a:spcBef>
                          <a:spcPts val="0"/>
                        </a:spcBef>
                        <a:spcAft>
                          <a:spcPts val="0"/>
                        </a:spcAft>
                        <a:buNone/>
                      </a:pPr>
                      <a:r>
                        <a:rPr lang="en-US" altLang="ja-JP" sz="800">
                          <a:effectLst/>
                        </a:rPr>
                        <a:t>2019.12.25</a:t>
                      </a:r>
                    </a:p>
                  </a:txBody>
                  <a:tcPr marL="0" marR="0" marT="0" marB="0" anchor="ctr"/>
                </a:tc>
                <a:tc>
                  <a:txBody>
                    <a:bodyPr/>
                    <a:lstStyle/>
                    <a:p>
                      <a:pPr marL="0" lvl="0" indent="0" algn="l">
                        <a:lnSpc>
                          <a:spcPct val="100000"/>
                        </a:lnSpc>
                        <a:spcBef>
                          <a:spcPts val="0"/>
                        </a:spcBef>
                        <a:spcAft>
                          <a:spcPts val="0"/>
                        </a:spcAft>
                        <a:buNone/>
                      </a:pPr>
                      <a:r>
                        <a:rPr lang="en-US" altLang="ja-JP" sz="800">
                          <a:effectLst/>
                        </a:rPr>
                        <a:t>P38</a:t>
                      </a:r>
                      <a:r>
                        <a:rPr lang="ja-JP" altLang="en-US" sz="800">
                          <a:effectLst/>
                        </a:rPr>
                        <a:t> 開発研究院選択時に確認ウィンドウを追加</a:t>
                      </a:r>
                      <a:endParaRPr lang="en-US" altLang="ja-JP" sz="800">
                        <a:effectLst/>
                      </a:endParaRPr>
                    </a:p>
                    <a:p>
                      <a:pPr marL="0" lvl="0" indent="0" algn="l">
                        <a:lnSpc>
                          <a:spcPct val="100000"/>
                        </a:lnSpc>
                        <a:spcBef>
                          <a:spcPts val="0"/>
                        </a:spcBef>
                        <a:spcAft>
                          <a:spcPts val="0"/>
                        </a:spcAft>
                        <a:buNone/>
                      </a:pPr>
                      <a:r>
                        <a:rPr lang="en-US" altLang="ja-JP" sz="800">
                          <a:effectLst/>
                        </a:rPr>
                        <a:t>P36, </a:t>
                      </a:r>
                      <a:r>
                        <a:rPr lang="en-US" sz="800" b="0" i="0" u="none" strike="noStrike" noProof="0">
                          <a:effectLst/>
                          <a:latin typeface="Century Gothic"/>
                        </a:rPr>
                        <a:t>41</a:t>
                      </a:r>
                      <a:endParaRPr lang="en-US" altLang="ja-JP" sz="800">
                        <a:effectLst/>
                      </a:endParaRPr>
                    </a:p>
                    <a:p>
                      <a:pPr marL="0" lvl="0" indent="0" algn="l">
                        <a:lnSpc>
                          <a:spcPct val="100000"/>
                        </a:lnSpc>
                        <a:spcBef>
                          <a:spcPts val="0"/>
                        </a:spcBef>
                        <a:spcAft>
                          <a:spcPts val="0"/>
                        </a:spcAft>
                        <a:buNone/>
                      </a:pPr>
                      <a:r>
                        <a:rPr lang="ja-JP" sz="800" b="0" i="0" u="none" strike="noStrike" noProof="0">
                          <a:effectLst/>
                          <a:latin typeface="Century Gothic"/>
                        </a:rPr>
                        <a:t>       兵器強化時にも時間が掛かることを追記</a:t>
                      </a:r>
                      <a:endParaRPr lang="en-US" altLang="ja-JP" sz="800">
                        <a:effectLst/>
                      </a:endParaRPr>
                    </a:p>
                    <a:p>
                      <a:pPr marL="0" lvl="0" indent="0" algn="l">
                        <a:lnSpc>
                          <a:spcPct val="100000"/>
                        </a:lnSpc>
                        <a:spcBef>
                          <a:spcPts val="0"/>
                        </a:spcBef>
                        <a:spcAft>
                          <a:spcPts val="0"/>
                        </a:spcAft>
                        <a:buNone/>
                      </a:pPr>
                      <a:r>
                        <a:rPr lang="en-US" altLang="ja-JP" sz="800">
                          <a:effectLst/>
                        </a:rPr>
                        <a:t>  </a:t>
                      </a:r>
                      <a:r>
                        <a:rPr lang="ja-JP" altLang="en-US" sz="800">
                          <a:effectLst/>
                        </a:rPr>
                        <a:t> </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3022515650"/>
                  </a:ext>
                </a:extLst>
              </a:tr>
              <a:tr h="221487">
                <a:tc>
                  <a:txBody>
                    <a:bodyPr/>
                    <a:lstStyle/>
                    <a:p>
                      <a:pPr marL="0" lvl="0" indent="0">
                        <a:spcBef>
                          <a:spcPts val="0"/>
                        </a:spcBef>
                        <a:spcAft>
                          <a:spcPts val="0"/>
                        </a:spcAft>
                        <a:buNone/>
                      </a:pPr>
                      <a:r>
                        <a:rPr lang="en-US" altLang="ja-JP" sz="800">
                          <a:effectLst/>
                        </a:rPr>
                        <a:t>2019.12.26</a:t>
                      </a:r>
                    </a:p>
                  </a:txBody>
                  <a:tcPr marL="0" marR="0" marT="0" marB="0" anchor="ctr"/>
                </a:tc>
                <a:tc>
                  <a:txBody>
                    <a:bodyPr/>
                    <a:lstStyle/>
                    <a:p>
                      <a:pPr marL="0" lvl="0" indent="0" algn="l">
                        <a:lnSpc>
                          <a:spcPct val="100000"/>
                        </a:lnSpc>
                        <a:spcBef>
                          <a:spcPts val="0"/>
                        </a:spcBef>
                        <a:spcAft>
                          <a:spcPts val="0"/>
                        </a:spcAft>
                        <a:buNone/>
                      </a:pPr>
                      <a:r>
                        <a:rPr lang="ja-JP" altLang="en-US" sz="800">
                          <a:effectLst/>
                        </a:rPr>
                        <a:t>P6  TR詳細画面で、カードの全画表示を追記</a:t>
                      </a:r>
                    </a:p>
                    <a:p>
                      <a:pPr marL="0" lvl="0" indent="0" algn="l">
                        <a:lnSpc>
                          <a:spcPct val="100000"/>
                        </a:lnSpc>
                        <a:spcBef>
                          <a:spcPts val="0"/>
                        </a:spcBef>
                        <a:spcAft>
                          <a:spcPts val="0"/>
                        </a:spcAft>
                        <a:buNone/>
                      </a:pPr>
                      <a:r>
                        <a:rPr lang="ja-JP" altLang="en-US" sz="800">
                          <a:effectLst/>
                        </a:rPr>
                        <a:t>P9, 10, 13, 14, 15, 17, 23, 27, 28, 30</a:t>
                      </a:r>
                      <a:endParaRPr lang="en-US" sz="800" b="0" i="0" u="none" strike="noStrike" noProof="0">
                        <a:effectLst/>
                        <a:latin typeface="メイリオ"/>
                        <a:ea typeface="メイリオ"/>
                      </a:endParaRPr>
                    </a:p>
                    <a:p>
                      <a:pPr marL="0" lvl="0" indent="0" algn="l">
                        <a:lnSpc>
                          <a:spcPct val="100000"/>
                        </a:lnSpc>
                        <a:spcBef>
                          <a:spcPts val="0"/>
                        </a:spcBef>
                        <a:spcAft>
                          <a:spcPts val="0"/>
                        </a:spcAft>
                        <a:buNone/>
                      </a:pPr>
                      <a:r>
                        <a:rPr lang="ja-JP" altLang="en-US" sz="800">
                          <a:effectLst/>
                        </a:rPr>
                        <a:t> 　  </a:t>
                      </a:r>
                      <a:r>
                        <a:rPr lang="ja-JP" sz="800" b="0" i="0" u="none" strike="noStrike" noProof="0">
                          <a:effectLst/>
                          <a:latin typeface="メイリオ"/>
                          <a:ea typeface="メイリオ"/>
                        </a:rPr>
                        <a:t>アイコン表示、詳細上部表示に変更</a:t>
                      </a:r>
                      <a:endParaRPr lang="en-US" sz="800" b="0" i="0" u="none" strike="noStrike" noProof="0">
                        <a:effectLst/>
                        <a:latin typeface="メイリオ"/>
                        <a:ea typeface="メイリオ"/>
                      </a:endParaRPr>
                    </a:p>
                    <a:p>
                      <a:pPr marL="0" lvl="0" indent="0" algn="l">
                        <a:lnSpc>
                          <a:spcPct val="100000"/>
                        </a:lnSpc>
                        <a:spcBef>
                          <a:spcPts val="0"/>
                        </a:spcBef>
                        <a:spcAft>
                          <a:spcPts val="0"/>
                        </a:spcAft>
                        <a:buNone/>
                      </a:pPr>
                      <a:r>
                        <a:rPr lang="ja-JP" sz="800" b="0" i="0" u="none" strike="noStrike" noProof="0">
                          <a:effectLst/>
                          <a:latin typeface="メイリオ"/>
                          <a:ea typeface="メイリオ"/>
                        </a:rPr>
                        <a:t>P</a:t>
                      </a:r>
                      <a:r>
                        <a:rPr lang="en-US" altLang="ja-JP" sz="800" b="0" i="0" u="none" strike="noStrike" noProof="0">
                          <a:effectLst/>
                          <a:latin typeface="メイリオ"/>
                          <a:ea typeface="メイリオ"/>
                        </a:rPr>
                        <a:t>10</a:t>
                      </a:r>
                      <a:r>
                        <a:rPr lang="ja-JP" sz="800" b="0" i="0" u="none" strike="noStrike" noProof="0">
                          <a:effectLst/>
                          <a:latin typeface="メイリオ"/>
                          <a:ea typeface="メイリオ"/>
                        </a:rPr>
                        <a:t> </a:t>
                      </a:r>
                      <a:r>
                        <a:rPr lang="en-US" altLang="ja-JP" sz="800" b="0" i="0" u="none" strike="noStrike" noProof="0">
                          <a:effectLst/>
                          <a:latin typeface="メイリオ"/>
                          <a:ea typeface="メイリオ"/>
                        </a:rPr>
                        <a:t>TR</a:t>
                      </a:r>
                      <a:r>
                        <a:rPr lang="ja-JP" sz="800" b="0" i="0" u="none" strike="noStrike" noProof="0">
                          <a:effectLst/>
                          <a:latin typeface="メイリオ"/>
                          <a:ea typeface="メイリオ"/>
                        </a:rPr>
                        <a:t>強化素材選択時に選択数は表示しない。  </a:t>
                      </a:r>
                      <a:r>
                        <a:rPr lang="ja-JP" altLang="en-US" sz="800">
                          <a:effectLst/>
                        </a:rPr>
                        <a:t>  </a:t>
                      </a:r>
                    </a:p>
                    <a:p>
                      <a:pPr marL="0" lvl="0" indent="0" algn="l">
                        <a:lnSpc>
                          <a:spcPct val="100000"/>
                        </a:lnSpc>
                        <a:spcBef>
                          <a:spcPts val="0"/>
                        </a:spcBef>
                        <a:spcAft>
                          <a:spcPts val="0"/>
                        </a:spcAft>
                        <a:buNone/>
                      </a:pPr>
                      <a:r>
                        <a:rPr lang="ja-JP" altLang="en-US" sz="800">
                          <a:effectLst/>
                        </a:rPr>
                        <a:t>P13 進化TRカード選択時、リストに表示される条件を追記</a:t>
                      </a:r>
                    </a:p>
                    <a:p>
                      <a:pPr marL="0" lvl="0" indent="0" algn="l">
                        <a:lnSpc>
                          <a:spcPct val="100000"/>
                        </a:lnSpc>
                        <a:spcBef>
                          <a:spcPts val="0"/>
                        </a:spcBef>
                        <a:spcAft>
                          <a:spcPts val="0"/>
                        </a:spcAft>
                        <a:buNone/>
                      </a:pPr>
                      <a:r>
                        <a:rPr lang="ja-JP" altLang="en-US" sz="800">
                          <a:effectLst/>
                        </a:rPr>
                        <a:t>P14 リストに表示される条件を変更</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141079346"/>
                  </a:ext>
                </a:extLst>
              </a:tr>
              <a:tr h="221487">
                <a:tc>
                  <a:txBody>
                    <a:bodyPr/>
                    <a:lstStyle/>
                    <a:p>
                      <a:pPr marL="0" lvl="0" indent="0">
                        <a:spcBef>
                          <a:spcPts val="0"/>
                        </a:spcBef>
                        <a:spcAft>
                          <a:spcPts val="0"/>
                        </a:spcAft>
                        <a:buNone/>
                      </a:pPr>
                      <a:r>
                        <a:rPr lang="en-US" altLang="ja-JP" sz="800">
                          <a:effectLst/>
                        </a:rPr>
                        <a:t>2020.01.06</a:t>
                      </a:r>
                    </a:p>
                  </a:txBody>
                  <a:tcPr marL="0" marR="0" marT="0" marB="0" anchor="ctr"/>
                </a:tc>
                <a:tc>
                  <a:txBody>
                    <a:bodyPr/>
                    <a:lstStyle/>
                    <a:p>
                      <a:pPr marL="0" lvl="0" indent="0" algn="l">
                        <a:lnSpc>
                          <a:spcPct val="100000"/>
                        </a:lnSpc>
                        <a:spcBef>
                          <a:spcPts val="0"/>
                        </a:spcBef>
                        <a:spcAft>
                          <a:spcPts val="0"/>
                        </a:spcAft>
                        <a:buNone/>
                      </a:pPr>
                      <a:r>
                        <a:rPr lang="ja-JP" altLang="en-US" sz="800">
                          <a:effectLst/>
                        </a:rPr>
                        <a:t>支援兵器のフッターを削除</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編成中のキャラを研究院に選択した時のエラーウィンドウ文言を調整</a:t>
                      </a:r>
                      <a:endParaRPr lang="en-US" altLang="ja-JP" sz="800">
                        <a:effectLst/>
                      </a:endParaRPr>
                    </a:p>
                    <a:p>
                      <a:pPr marL="0" lvl="0" indent="0" algn="l">
                        <a:lnSpc>
                          <a:spcPct val="100000"/>
                        </a:lnSpc>
                        <a:spcBef>
                          <a:spcPts val="0"/>
                        </a:spcBef>
                        <a:spcAft>
                          <a:spcPts val="0"/>
                        </a:spcAft>
                        <a:buNone/>
                      </a:pPr>
                      <a:r>
                        <a:rPr lang="en-US" altLang="ja-JP" sz="800">
                          <a:effectLst/>
                        </a:rPr>
                        <a:t>P40</a:t>
                      </a:r>
                      <a:r>
                        <a:rPr lang="ja-JP" altLang="en-US" sz="800">
                          <a:effectLst/>
                        </a:rPr>
                        <a:t> 開発完了画面の修正</a:t>
                      </a:r>
                      <a:endParaRPr lang="en-US" altLang="ja-JP" sz="800">
                        <a:effectLst/>
                      </a:endParaRPr>
                    </a:p>
                    <a:p>
                      <a:pPr marL="0" lvl="0" indent="0" algn="l">
                        <a:lnSpc>
                          <a:spcPct val="100000"/>
                        </a:lnSpc>
                        <a:spcBef>
                          <a:spcPts val="0"/>
                        </a:spcBef>
                        <a:spcAft>
                          <a:spcPts val="0"/>
                        </a:spcAft>
                        <a:buNone/>
                      </a:pPr>
                      <a:r>
                        <a:rPr lang="en-US" altLang="ja-JP" sz="800">
                          <a:effectLst/>
                        </a:rPr>
                        <a:t>P41 </a:t>
                      </a:r>
                      <a:r>
                        <a:rPr lang="ja-JP" altLang="en-US" sz="800">
                          <a:effectLst/>
                        </a:rPr>
                        <a:t>強化には研究員が不要</a:t>
                      </a:r>
                      <a:endParaRPr lang="en-US" altLang="ja-JP" sz="800">
                        <a:effectLst/>
                      </a:endParaRPr>
                    </a:p>
                    <a:p>
                      <a:pPr marL="0" lvl="0" indent="0" algn="l">
                        <a:lnSpc>
                          <a:spcPct val="100000"/>
                        </a:lnSpc>
                        <a:spcBef>
                          <a:spcPts val="0"/>
                        </a:spcBef>
                        <a:spcAft>
                          <a:spcPts val="0"/>
                        </a:spcAft>
                        <a:buNone/>
                      </a:pPr>
                      <a:r>
                        <a:rPr lang="ja-JP" altLang="en-US" sz="800">
                          <a:effectLst/>
                        </a:rPr>
                        <a:t>　　強化時も時短ができることを追記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43143514"/>
                  </a:ext>
                </a:extLst>
              </a:tr>
              <a:tr h="221487">
                <a:tc>
                  <a:txBody>
                    <a:bodyPr/>
                    <a:lstStyle/>
                    <a:p>
                      <a:pPr marL="0" lvl="0" indent="0">
                        <a:spcBef>
                          <a:spcPts val="0"/>
                        </a:spcBef>
                        <a:spcAft>
                          <a:spcPts val="0"/>
                        </a:spcAft>
                        <a:buNone/>
                      </a:pPr>
                      <a:r>
                        <a:rPr lang="en-US" altLang="ja-JP" sz="800">
                          <a:effectLst/>
                        </a:rPr>
                        <a:t>2020.01.17</a:t>
                      </a:r>
                    </a:p>
                  </a:txBody>
                  <a:tcPr marL="0" marR="0" marT="0" marB="0" anchor="ctr"/>
                </a:tc>
                <a:tc>
                  <a:txBody>
                    <a:bodyPr/>
                    <a:lstStyle/>
                    <a:p>
                      <a:pPr marL="0" lvl="0" indent="0" algn="l">
                        <a:lnSpc>
                          <a:spcPct val="100000"/>
                        </a:lnSpc>
                        <a:spcBef>
                          <a:spcPts val="0"/>
                        </a:spcBef>
                        <a:spcAft>
                          <a:spcPts val="0"/>
                        </a:spcAft>
                        <a:buNone/>
                      </a:pPr>
                      <a:r>
                        <a:rPr lang="en-US" altLang="ja-JP" sz="800">
                          <a:effectLst/>
                        </a:rPr>
                        <a:t>P37 </a:t>
                      </a:r>
                      <a:r>
                        <a:rPr lang="ja-JP" altLang="en-US" sz="800">
                          <a:effectLst/>
                        </a:rPr>
                        <a:t>兵器開発時、開発員が足りていれば複数開発できることを追記</a:t>
                      </a:r>
                      <a:endParaRPr lang="en-US" altLang="ja-JP" sz="800">
                        <a:effectLst/>
                      </a:endParaRPr>
                    </a:p>
                    <a:p>
                      <a:r>
                        <a:rPr lang="ja-JP" altLang="en-US" sz="800">
                          <a:effectLst/>
                        </a:rPr>
                        <a:t>　　</a:t>
                      </a:r>
                      <a:r>
                        <a:rPr lang="en-US" altLang="ja-JP" sz="800">
                          <a:effectLst/>
                        </a:rPr>
                        <a:t>GOLD</a:t>
                      </a:r>
                      <a:r>
                        <a:rPr lang="ja-JP" altLang="en-US" sz="800">
                          <a:effectLst/>
                        </a:rPr>
                        <a:t>、研究員が</a:t>
                      </a:r>
                      <a:r>
                        <a:rPr kumimoji="1" lang="ja-JP" altLang="en-US" sz="800"/>
                        <a:t>足りていない場合は、ボタンをグレーアウトすることを追記</a:t>
                      </a:r>
                      <a:endParaRPr lang="en-US" altLang="ja-JP" sz="800">
                        <a:effectLst/>
                      </a:endParaRPr>
                    </a:p>
                    <a:p>
                      <a:pPr marL="0" lvl="0" indent="0" algn="l">
                        <a:lnSpc>
                          <a:spcPct val="100000"/>
                        </a:lnSpc>
                        <a:spcBef>
                          <a:spcPts val="0"/>
                        </a:spcBef>
                        <a:spcAft>
                          <a:spcPts val="0"/>
                        </a:spcAft>
                        <a:buNone/>
                      </a:pPr>
                      <a:r>
                        <a:rPr lang="en-US" altLang="ja-JP" sz="800">
                          <a:effectLst/>
                        </a:rPr>
                        <a:t>P38 </a:t>
                      </a:r>
                      <a:r>
                        <a:rPr lang="ja-JP" altLang="en-US" sz="800">
                          <a:effectLst/>
                        </a:rPr>
                        <a:t>兵器開発研究員選択時の確認文言、やめた時の遷移先について追記</a:t>
                      </a:r>
                      <a:endParaRPr lang="en-US" altLang="ja-JP" sz="800">
                        <a:effectLst/>
                      </a:endParaRPr>
                    </a:p>
                    <a:p>
                      <a:pPr marL="0" lvl="0" indent="0" algn="l">
                        <a:lnSpc>
                          <a:spcPct val="100000"/>
                        </a:lnSpc>
                        <a:spcBef>
                          <a:spcPts val="0"/>
                        </a:spcBef>
                        <a:spcAft>
                          <a:spcPts val="0"/>
                        </a:spcAft>
                        <a:buNone/>
                      </a:pPr>
                      <a:r>
                        <a:rPr lang="en-US" altLang="ja-JP" sz="800">
                          <a:effectLst/>
                        </a:rPr>
                        <a:t>P40</a:t>
                      </a:r>
                      <a:r>
                        <a:rPr lang="ja-JP" altLang="en-US" sz="800">
                          <a:effectLst/>
                        </a:rPr>
                        <a:t> 確認ウィンドウを表示</a:t>
                      </a:r>
                      <a:endParaRPr lang="en-US" altLang="ja-JP" sz="800">
                        <a:effectLst/>
                      </a:endParaRPr>
                    </a:p>
                    <a:p>
                      <a:pPr marL="0" lvl="0" indent="0" algn="l">
                        <a:lnSpc>
                          <a:spcPct val="100000"/>
                        </a:lnSpc>
                        <a:spcBef>
                          <a:spcPts val="0"/>
                        </a:spcBef>
                        <a:spcAft>
                          <a:spcPts val="0"/>
                        </a:spcAft>
                        <a:buNone/>
                      </a:pPr>
                      <a:r>
                        <a:rPr lang="ja-JP" altLang="en-US" sz="800">
                          <a:effectLst/>
                        </a:rPr>
                        <a:t>　　複数完了していた場合は、連続で表示されることを追記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691020692"/>
                  </a:ext>
                </a:extLst>
              </a:tr>
              <a:tr h="221487">
                <a:tc>
                  <a:txBody>
                    <a:bodyPr/>
                    <a:lstStyle/>
                    <a:p>
                      <a:pPr marL="0" lvl="0" indent="0">
                        <a:spcBef>
                          <a:spcPts val="0"/>
                        </a:spcBef>
                        <a:spcAft>
                          <a:spcPts val="0"/>
                        </a:spcAft>
                        <a:buNone/>
                      </a:pPr>
                      <a:r>
                        <a:rPr lang="en-US" altLang="ja-JP" sz="800">
                          <a:effectLst/>
                        </a:rPr>
                        <a:t>2020.01.22</a:t>
                      </a:r>
                    </a:p>
                    <a:p>
                      <a:pPr marL="0" lvl="0" indent="0">
                        <a:spcBef>
                          <a:spcPts val="0"/>
                        </a:spcBef>
                        <a:spcAft>
                          <a:spcPts val="0"/>
                        </a:spcAft>
                        <a:buNone/>
                      </a:pPr>
                      <a:r>
                        <a:rPr lang="en-US" altLang="ja-JP" sz="800">
                          <a:effectLst/>
                        </a:rPr>
                        <a:t>#316 </a:t>
                      </a:r>
                      <a:r>
                        <a:rPr lang="en-US" altLang="ja-JP" sz="800" b="0" i="0" u="none" strike="noStrike" noProof="0">
                          <a:effectLst/>
                          <a:latin typeface="Century Gothic"/>
                        </a:rPr>
                        <a:t>(</a:t>
                      </a:r>
                      <a:r>
                        <a:rPr lang="ja-JP" altLang="en-US" sz="800" b="0" i="0" u="none" strike="noStrike" noProof="0">
                          <a:effectLst/>
                          <a:latin typeface="Century Gothic"/>
                        </a:rPr>
                        <a:t>増本</a:t>
                      </a:r>
                      <a:r>
                        <a:rPr lang="en-US" altLang="ja-JP" sz="800" b="0" i="0" u="none" strike="noStrike" noProof="0">
                          <a:effectLst/>
                          <a:latin typeface="Century Gothic"/>
                        </a:rPr>
                        <a:t>)</a:t>
                      </a:r>
                      <a:endParaRPr lang="en-US"/>
                    </a:p>
                  </a:txBody>
                  <a:tcPr marL="0" marR="0" marT="0" marB="0" anchor="ctr"/>
                </a:tc>
                <a:tc>
                  <a:txBody>
                    <a:bodyPr/>
                    <a:lstStyle/>
                    <a:p>
                      <a:pPr marL="0" lvl="0" indent="0" algn="l">
                        <a:lnSpc>
                          <a:spcPct val="100000"/>
                        </a:lnSpc>
                        <a:spcBef>
                          <a:spcPts val="0"/>
                        </a:spcBef>
                        <a:spcAft>
                          <a:spcPts val="0"/>
                        </a:spcAft>
                        <a:buNone/>
                      </a:pPr>
                      <a:r>
                        <a:rPr lang="ja-JP" altLang="en-US" sz="800">
                          <a:effectLst/>
                        </a:rPr>
                        <a:t>P45 装備一覧・売却画面にOK・ソートフィルタボタンを追加 </a:t>
                      </a:r>
                    </a:p>
                    <a:p>
                      <a:pPr marL="0" lvl="0" indent="0" algn="l">
                        <a:lnSpc>
                          <a:spcPct val="100000"/>
                        </a:lnSpc>
                        <a:spcBef>
                          <a:spcPts val="0"/>
                        </a:spcBef>
                        <a:spcAft>
                          <a:spcPts val="0"/>
                        </a:spcAft>
                        <a:buNone/>
                      </a:pPr>
                      <a:r>
                        <a:rPr lang="ja-JP" altLang="en-US" sz="800">
                          <a:effectLst/>
                        </a:rPr>
                        <a:t>　　 上記をP27の図にも反映。複数種類まとめて選択できることを追記</a:t>
                      </a:r>
                    </a:p>
                    <a:p>
                      <a:pPr marL="0" lvl="0" indent="0" algn="l">
                        <a:lnSpc>
                          <a:spcPct val="100000"/>
                        </a:lnSpc>
                        <a:spcBef>
                          <a:spcPts val="0"/>
                        </a:spcBef>
                        <a:spcAft>
                          <a:spcPts val="0"/>
                        </a:spcAft>
                        <a:buNone/>
                      </a:pPr>
                      <a:r>
                        <a:rPr lang="ja-JP" altLang="en-US" sz="800">
                          <a:effectLst/>
                        </a:rPr>
                        <a:t>P46 売却完了ウィンドウの追加</a:t>
                      </a:r>
                    </a:p>
                    <a:p>
                      <a:pPr marL="0" lvl="0" indent="0" algn="l">
                        <a:lnSpc>
                          <a:spcPct val="100000"/>
                        </a:lnSpc>
                        <a:spcBef>
                          <a:spcPts val="0"/>
                        </a:spcBef>
                        <a:spcAft>
                          <a:spcPts val="0"/>
                        </a:spcAft>
                        <a:buNone/>
                      </a:pPr>
                      <a:r>
                        <a:rPr lang="ja-JP" altLang="en-US" sz="800">
                          <a:effectLst/>
                        </a:rPr>
                        <a:t>P26, 30~35</a:t>
                      </a:r>
                    </a:p>
                    <a:p>
                      <a:pPr marL="0" lvl="0" indent="0" algn="l">
                        <a:lnSpc>
                          <a:spcPct val="100000"/>
                        </a:lnSpc>
                        <a:spcBef>
                          <a:spcPts val="0"/>
                        </a:spcBef>
                        <a:spcAft>
                          <a:spcPts val="0"/>
                        </a:spcAft>
                        <a:buNone/>
                      </a:pPr>
                      <a:r>
                        <a:rPr lang="ja-JP" altLang="en-US" sz="800">
                          <a:effectLst/>
                        </a:rPr>
                        <a:t>　　 カスタムを削除。編成画面仕様で吸収。</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866622914"/>
                  </a:ext>
                </a:extLst>
              </a:tr>
              <a:tr h="221487">
                <a:tc>
                  <a:txBody>
                    <a:bodyPr/>
                    <a:lstStyle/>
                    <a:p>
                      <a:pPr marL="0" lvl="0" indent="0">
                        <a:spcBef>
                          <a:spcPts val="0"/>
                        </a:spcBef>
                        <a:spcAft>
                          <a:spcPts val="0"/>
                        </a:spcAft>
                        <a:buNone/>
                      </a:pPr>
                      <a:endParaRPr lang="en-US" altLang="ja-JP" sz="800">
                        <a:effectLst/>
                      </a:endParaRPr>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404202796"/>
                  </a:ext>
                </a:extLst>
              </a:tr>
              <a:tr h="221487">
                <a:tc>
                  <a:txBody>
                    <a:bodyPr/>
                    <a:lstStyle/>
                    <a:p>
                      <a:pPr marL="0" lvl="0" indent="0">
                        <a:spcBef>
                          <a:spcPts val="0"/>
                        </a:spcBef>
                        <a:spcAft>
                          <a:spcPts val="0"/>
                        </a:spcAft>
                        <a:buNone/>
                      </a:pPr>
                      <a:endParaRPr lang="en-US" altLang="ja-JP" sz="800">
                        <a:effectLst/>
                      </a:endParaRPr>
                    </a:p>
                  </a:txBody>
                  <a:tcPr marL="0" marR="0" marT="0" marB="0" anchor="ctr"/>
                </a:tc>
                <a:tc>
                  <a:txBody>
                    <a:bodyPr/>
                    <a:lstStyle/>
                    <a:p>
                      <a:pPr marL="0" lvl="0" indent="0" algn="l">
                        <a:lnSpc>
                          <a:spcPct val="100000"/>
                        </a:lnSpc>
                        <a:spcBef>
                          <a:spcPts val="0"/>
                        </a:spcBef>
                        <a:spcAft>
                          <a:spcPts val="0"/>
                        </a:spcAft>
                        <a:buNone/>
                      </a:pP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621087221"/>
                  </a:ext>
                </a:extLst>
              </a:tr>
            </a:tbl>
          </a:graphicData>
        </a:graphic>
      </p:graphicFrame>
      <p:sp>
        <p:nvSpPr>
          <p:cNvPr id="2" name="テキスト ボックス 1">
            <a:extLst>
              <a:ext uri="{FF2B5EF4-FFF2-40B4-BE49-F238E27FC236}">
                <a16:creationId xmlns:a16="http://schemas.microsoft.com/office/drawing/2014/main" id="{447FB1F3-1EB4-41DE-B907-962A4646185A}"/>
              </a:ext>
            </a:extLst>
          </p:cNvPr>
          <p:cNvSpPr txBox="1"/>
          <p:nvPr/>
        </p:nvSpPr>
        <p:spPr>
          <a:xfrm>
            <a:off x="584956" y="822861"/>
            <a:ext cx="2364750" cy="246221"/>
          </a:xfrm>
          <a:prstGeom prst="rect">
            <a:avLst/>
          </a:prstGeom>
          <a:noFill/>
        </p:spPr>
        <p:txBody>
          <a:bodyPr wrap="none" rtlCol="0">
            <a:spAutoFit/>
          </a:bodyPr>
          <a:lstStyle/>
          <a:p>
            <a:r>
              <a:rPr kumimoji="1" lang="en-US" altLang="ja-JP" sz="1000"/>
              <a:t>※</a:t>
            </a:r>
            <a:r>
              <a:rPr kumimoji="1" lang="ja-JP" altLang="en-US" sz="1000"/>
              <a:t>古い更新履歴は最終ページに移植。</a:t>
            </a:r>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004349" cy="307777"/>
          </a:xfrm>
          <a:prstGeom prst="rect">
            <a:avLst/>
          </a:prstGeom>
          <a:noFill/>
        </p:spPr>
        <p:txBody>
          <a:bodyPr wrap="none" rtlCol="0">
            <a:spAutoFit/>
          </a:bodyPr>
          <a:lstStyle/>
          <a:p>
            <a:r>
              <a:rPr kumimoji="1" lang="en-US" altLang="ja-JP" sz="1400" b="1"/>
              <a:t>1. tr120.</a:t>
            </a:r>
            <a:r>
              <a:rPr kumimoji="1" lang="ja-JP" altLang="en-US" sz="1400" b="1"/>
              <a:t>強化素材選（ＴＲカード）</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195379" cy="4862870"/>
          </a:xfrm>
          <a:prstGeom prst="rect">
            <a:avLst/>
          </a:prstGeom>
          <a:noFill/>
        </p:spPr>
        <p:txBody>
          <a:bodyPr wrap="none" rtlCol="0">
            <a:spAutoFit/>
          </a:bodyPr>
          <a:lstStyle/>
          <a:p>
            <a:endParaRPr kumimoji="1" lang="en-US" altLang="ja-JP" sz="1000"/>
          </a:p>
          <a:p>
            <a:r>
              <a:rPr kumimoji="1" lang="ja-JP" altLang="en-US" sz="1000"/>
              <a:t>○ 選択最大数は</a:t>
            </a:r>
            <a:r>
              <a:rPr kumimoji="1" lang="en-US" altLang="ja-JP" sz="1000"/>
              <a:t>99</a:t>
            </a:r>
            <a:r>
              <a:rPr kumimoji="1" lang="ja-JP" altLang="en-US" sz="1000"/>
              <a:t>枚 </a:t>
            </a:r>
            <a:r>
              <a:rPr kumimoji="1" lang="en-US" altLang="ja-JP" sz="1000"/>
              <a:t>※ </a:t>
            </a:r>
            <a:r>
              <a:rPr kumimoji="1" lang="ja-JP" altLang="en-US" sz="1000"/>
              <a:t>不都合がある場合は調整</a:t>
            </a:r>
            <a:endParaRPr kumimoji="1" lang="en-US" altLang="ja-JP" sz="1000"/>
          </a:p>
          <a:p>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endParaRPr kumimoji="1" lang="en-US" altLang="ja-JP" sz="1000"/>
          </a:p>
          <a:p>
            <a:r>
              <a:rPr kumimoji="1" lang="ja-JP" altLang="en-US" sz="1000"/>
              <a:t>○ おまかせボタン</a:t>
            </a:r>
            <a:endParaRPr kumimoji="1" lang="en-US" altLang="ja-JP" sz="1000"/>
          </a:p>
          <a:p>
            <a:r>
              <a:rPr kumimoji="1" lang="ja-JP" altLang="en-US" sz="1000"/>
              <a:t>　 ☆３と、強化用</a:t>
            </a:r>
            <a:r>
              <a:rPr kumimoji="1" lang="en-US" altLang="ja-JP" sz="1000"/>
              <a:t>TR</a:t>
            </a:r>
            <a:r>
              <a:rPr kumimoji="1" lang="ja-JP" altLang="en-US" sz="1000"/>
              <a:t>カードを、</a:t>
            </a:r>
            <a:endParaRPr kumimoji="1" lang="en-US" altLang="ja-JP" sz="1000"/>
          </a:p>
          <a:p>
            <a:r>
              <a:rPr kumimoji="1" lang="ja-JP" altLang="en-US" sz="1000"/>
              <a:t>　上限値を最小で越えるよう</a:t>
            </a:r>
            <a:r>
              <a:rPr kumimoji="1" lang="en-US" altLang="ja-JP" sz="1000"/>
              <a:t>(</a:t>
            </a:r>
            <a:r>
              <a:rPr kumimoji="1" lang="ja-JP" altLang="en-US" sz="1000"/>
              <a:t>最効率</a:t>
            </a:r>
            <a:r>
              <a:rPr kumimoji="1" lang="en-US" altLang="ja-JP" sz="1000"/>
              <a:t>)</a:t>
            </a:r>
            <a:r>
              <a:rPr kumimoji="1" lang="ja-JP" altLang="en-US" sz="1000"/>
              <a:t>に自動で選択。</a:t>
            </a:r>
            <a:endParaRPr kumimoji="1" lang="en-US" altLang="ja-JP" sz="1000"/>
          </a:p>
          <a:p>
            <a:r>
              <a:rPr kumimoji="1" lang="ja-JP" altLang="en-US" sz="1000"/>
              <a:t>　優先順位： 経験値の高い順強化用</a:t>
            </a:r>
            <a:r>
              <a:rPr kumimoji="1" lang="en-US" altLang="ja-JP" sz="1000"/>
              <a:t>TR</a:t>
            </a:r>
            <a:r>
              <a:rPr kumimoji="1" lang="ja-JP" altLang="en-US" sz="1000"/>
              <a:t>カード </a:t>
            </a:r>
            <a:r>
              <a:rPr kumimoji="1" lang="en-US" altLang="ja-JP" sz="1000"/>
              <a:t>&gt; </a:t>
            </a:r>
            <a:r>
              <a:rPr kumimoji="1" lang="ja-JP" altLang="en-US" sz="1000"/>
              <a:t>経験値の高い順☆３</a:t>
            </a:r>
            <a:r>
              <a:rPr kumimoji="1" lang="en-US" altLang="ja-JP" sz="1000"/>
              <a:t> </a:t>
            </a:r>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・入手順 </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a:p>
            <a:r>
              <a:rPr kumimoji="1" lang="ja-JP" altLang="en-US" sz="1000"/>
              <a:t>○ 上下にスワイプ、もしくは右サイドバーを操作することができる。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p:txBody>
      </p:sp>
      <p:sp>
        <p:nvSpPr>
          <p:cNvPr id="91" name="テキスト ボックス 90">
            <a:extLst>
              <a:ext uri="{FF2B5EF4-FFF2-40B4-BE49-F238E27FC236}">
                <a16:creationId xmlns:a16="http://schemas.microsoft.com/office/drawing/2014/main" id="{71E0D81F-CC41-C74B-9BC0-380F05990C0C}"/>
              </a:ext>
            </a:extLst>
          </p:cNvPr>
          <p:cNvSpPr txBox="1"/>
          <p:nvPr/>
        </p:nvSpPr>
        <p:spPr>
          <a:xfrm>
            <a:off x="403052" y="528521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92" name="テキスト ボックス 91">
            <a:extLst>
              <a:ext uri="{FF2B5EF4-FFF2-40B4-BE49-F238E27FC236}">
                <a16:creationId xmlns:a16="http://schemas.microsoft.com/office/drawing/2014/main" id="{2204553C-BF9F-214B-B454-5B57CC12210F}"/>
              </a:ext>
            </a:extLst>
          </p:cNvPr>
          <p:cNvSpPr txBox="1"/>
          <p:nvPr/>
        </p:nvSpPr>
        <p:spPr>
          <a:xfrm>
            <a:off x="579478" y="5592992"/>
            <a:ext cx="4031873" cy="1015663"/>
          </a:xfrm>
          <a:prstGeom prst="rect">
            <a:avLst/>
          </a:prstGeom>
          <a:noFill/>
        </p:spPr>
        <p:txBody>
          <a:bodyPr wrap="none" rtlCol="0">
            <a:spAutoFit/>
          </a:bodyPr>
          <a:lstStyle/>
          <a:p>
            <a:r>
              <a:rPr kumimoji="1" lang="ja-JP" altLang="en-US" sz="1000"/>
              <a:t>・編成されているカードや、お気に入りに登録されているカードは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a:p>
            <a:r>
              <a:rPr kumimoji="1" lang="ja-JP" altLang="en-US" sz="1000"/>
              <a:t>・初期ソートは選択可能なカードの入手順。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選択できないカードはレア度順に並べる。</a:t>
            </a:r>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5" y="2136509"/>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7" name="テキスト ボックス 86">
            <a:extLst>
              <a:ext uri="{FF2B5EF4-FFF2-40B4-BE49-F238E27FC236}">
                <a16:creationId xmlns:a16="http://schemas.microsoft.com/office/drawing/2014/main" id="{A16A8582-0CFD-4A04-976F-14CE3BE9696A}"/>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4" name="正方形/長方形 3">
            <a:extLst>
              <a:ext uri="{FF2B5EF4-FFF2-40B4-BE49-F238E27FC236}">
                <a16:creationId xmlns:a16="http://schemas.microsoft.com/office/drawing/2014/main" id="{94A0379F-809A-4C4E-8368-CA20BE90438A}"/>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86" name="四角形: 角を丸くする 327">
            <a:extLst>
              <a:ext uri="{FF2B5EF4-FFF2-40B4-BE49-F238E27FC236}">
                <a16:creationId xmlns:a16="http://schemas.microsoft.com/office/drawing/2014/main" id="{E20E9A9A-6042-4E9B-8DC3-B8CEC20767AF}"/>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四角形: 角を丸くする 328">
            <a:extLst>
              <a:ext uri="{FF2B5EF4-FFF2-40B4-BE49-F238E27FC236}">
                <a16:creationId xmlns:a16="http://schemas.microsoft.com/office/drawing/2014/main" id="{BD07EB6C-D755-49E6-B248-2A59E343A3C1}"/>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5" name="正方形/長方形 104">
            <a:extLst>
              <a:ext uri="{FF2B5EF4-FFF2-40B4-BE49-F238E27FC236}">
                <a16:creationId xmlns:a16="http://schemas.microsoft.com/office/drawing/2014/main" id="{22226BD5-ED0E-49B5-A527-65420D1C0747}"/>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6">
            <a:extLst>
              <a:ext uri="{FF2B5EF4-FFF2-40B4-BE49-F238E27FC236}">
                <a16:creationId xmlns:a16="http://schemas.microsoft.com/office/drawing/2014/main" id="{627420C3-16FB-4B3F-B29D-259A18EBD534}"/>
              </a:ext>
            </a:extLst>
          </p:cNvPr>
          <p:cNvSpPr/>
          <p:nvPr/>
        </p:nvSpPr>
        <p:spPr>
          <a:xfrm>
            <a:off x="5283759" y="3848485"/>
            <a:ext cx="145206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07" name="角丸四角形 169">
            <a:extLst>
              <a:ext uri="{FF2B5EF4-FFF2-40B4-BE49-F238E27FC236}">
                <a16:creationId xmlns:a16="http://schemas.microsoft.com/office/drawing/2014/main" id="{F28AB29C-C88E-4D7B-82B1-83CCBCE412AA}"/>
              </a:ext>
            </a:extLst>
          </p:cNvPr>
          <p:cNvSpPr/>
          <p:nvPr/>
        </p:nvSpPr>
        <p:spPr>
          <a:xfrm>
            <a:off x="6753897" y="3848485"/>
            <a:ext cx="146891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08" name="正方形/長方形 107">
            <a:extLst>
              <a:ext uri="{FF2B5EF4-FFF2-40B4-BE49-F238E27FC236}">
                <a16:creationId xmlns:a16="http://schemas.microsoft.com/office/drawing/2014/main" id="{76D256E6-6181-4041-AB3D-2530F9297BBB}"/>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四角形: 角を丸くする 323">
            <a:extLst>
              <a:ext uri="{FF2B5EF4-FFF2-40B4-BE49-F238E27FC236}">
                <a16:creationId xmlns:a16="http://schemas.microsoft.com/office/drawing/2014/main" id="{5D0325A9-96CA-4EEA-AA26-96E14BD454AD}"/>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323">
            <a:extLst>
              <a:ext uri="{FF2B5EF4-FFF2-40B4-BE49-F238E27FC236}">
                <a16:creationId xmlns:a16="http://schemas.microsoft.com/office/drawing/2014/main" id="{488783F0-C38A-4492-99F9-8C470A78FA6A}"/>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323">
            <a:extLst>
              <a:ext uri="{FF2B5EF4-FFF2-40B4-BE49-F238E27FC236}">
                <a16:creationId xmlns:a16="http://schemas.microsoft.com/office/drawing/2014/main" id="{C9798918-0A51-491D-8AAB-C6D6582E6D8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3" name="四角形: 角を丸くする 323">
            <a:extLst>
              <a:ext uri="{FF2B5EF4-FFF2-40B4-BE49-F238E27FC236}">
                <a16:creationId xmlns:a16="http://schemas.microsoft.com/office/drawing/2014/main" id="{108E9737-1595-48E8-AC1B-5AD600F55299}"/>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4" name="四角形: 角を丸くする 323">
            <a:extLst>
              <a:ext uri="{FF2B5EF4-FFF2-40B4-BE49-F238E27FC236}">
                <a16:creationId xmlns:a16="http://schemas.microsoft.com/office/drawing/2014/main" id="{2857AF64-672A-42B3-9EF7-A1B8FB9BD3D2}"/>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5" name="四角形: 角を丸くする 323">
            <a:extLst>
              <a:ext uri="{FF2B5EF4-FFF2-40B4-BE49-F238E27FC236}">
                <a16:creationId xmlns:a16="http://schemas.microsoft.com/office/drawing/2014/main" id="{6D9BD882-6E1E-4400-9ECF-A99EAA6A1389}"/>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9" name="四角形: 角を丸くする 323">
            <a:extLst>
              <a:ext uri="{FF2B5EF4-FFF2-40B4-BE49-F238E27FC236}">
                <a16:creationId xmlns:a16="http://schemas.microsoft.com/office/drawing/2014/main" id="{BF3E989C-2EAF-4F76-8C95-5CD491A4B3D5}"/>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323">
            <a:extLst>
              <a:ext uri="{FF2B5EF4-FFF2-40B4-BE49-F238E27FC236}">
                <a16:creationId xmlns:a16="http://schemas.microsoft.com/office/drawing/2014/main" id="{2939720F-82CA-4E71-BF8D-8CA136E0F262}"/>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323">
            <a:extLst>
              <a:ext uri="{FF2B5EF4-FFF2-40B4-BE49-F238E27FC236}">
                <a16:creationId xmlns:a16="http://schemas.microsoft.com/office/drawing/2014/main" id="{50CE548F-77D8-4CF4-A9E0-60CF457B31C7}"/>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5" name="四角形: 角を丸くする 323">
            <a:extLst>
              <a:ext uri="{FF2B5EF4-FFF2-40B4-BE49-F238E27FC236}">
                <a16:creationId xmlns:a16="http://schemas.microsoft.com/office/drawing/2014/main" id="{5AC76D44-F6C9-463E-BDB1-3D09703E78DA}"/>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6" name="四角形: 角を丸くする 323">
            <a:extLst>
              <a:ext uri="{FF2B5EF4-FFF2-40B4-BE49-F238E27FC236}">
                <a16:creationId xmlns:a16="http://schemas.microsoft.com/office/drawing/2014/main" id="{07658262-12EB-4ED7-B771-1C9FEB582A76}"/>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8" name="四角形: 角を丸くする 323">
            <a:extLst>
              <a:ext uri="{FF2B5EF4-FFF2-40B4-BE49-F238E27FC236}">
                <a16:creationId xmlns:a16="http://schemas.microsoft.com/office/drawing/2014/main" id="{950163A2-33F5-4C5D-B580-C6E05548B919}"/>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323">
            <a:extLst>
              <a:ext uri="{FF2B5EF4-FFF2-40B4-BE49-F238E27FC236}">
                <a16:creationId xmlns:a16="http://schemas.microsoft.com/office/drawing/2014/main" id="{5C8B2D36-7C71-452B-9035-0661A9986F01}"/>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0" name="四角形: 角を丸くする 323">
            <a:extLst>
              <a:ext uri="{FF2B5EF4-FFF2-40B4-BE49-F238E27FC236}">
                <a16:creationId xmlns:a16="http://schemas.microsoft.com/office/drawing/2014/main" id="{5051FBBD-5D6A-4E75-997A-63D6E8A14942}"/>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1" name="テキスト ボックス 130">
            <a:extLst>
              <a:ext uri="{FF2B5EF4-FFF2-40B4-BE49-F238E27FC236}">
                <a16:creationId xmlns:a16="http://schemas.microsoft.com/office/drawing/2014/main" id="{FF5C40FE-1179-4289-BE87-47EF6FA4B891}"/>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132" name="図 131" descr="座る, テーブル, ケーキ, ホワイト が含まれている画像&#10;&#10;自動的に生成された説明">
            <a:extLst>
              <a:ext uri="{FF2B5EF4-FFF2-40B4-BE49-F238E27FC236}">
                <a16:creationId xmlns:a16="http://schemas.microsoft.com/office/drawing/2014/main" id="{DA0A3F19-D16A-4EFB-BC3B-4053456A06E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168" name="正方形/長方形 167">
            <a:extLst>
              <a:ext uri="{FF2B5EF4-FFF2-40B4-BE49-F238E27FC236}">
                <a16:creationId xmlns:a16="http://schemas.microsoft.com/office/drawing/2014/main" id="{826852C0-C74A-4501-A61D-C7FC7E6F5989}"/>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9" name="ブローチ 168">
            <a:extLst>
              <a:ext uri="{FF2B5EF4-FFF2-40B4-BE49-F238E27FC236}">
                <a16:creationId xmlns:a16="http://schemas.microsoft.com/office/drawing/2014/main" id="{48603859-150C-4133-99BA-BC7B7E6D4ED6}"/>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74" name="図 173" descr="座る, テーブル, ケーキ, ホワイト が含まれている画像&#10;&#10;自動的に生成された説明">
            <a:extLst>
              <a:ext uri="{FF2B5EF4-FFF2-40B4-BE49-F238E27FC236}">
                <a16:creationId xmlns:a16="http://schemas.microsoft.com/office/drawing/2014/main" id="{4AE6F748-792B-4CEF-8F7C-C52B90E566F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78" name="正方形/長方形 177">
            <a:extLst>
              <a:ext uri="{FF2B5EF4-FFF2-40B4-BE49-F238E27FC236}">
                <a16:creationId xmlns:a16="http://schemas.microsoft.com/office/drawing/2014/main" id="{D11F957D-DF6F-4BF6-8C47-31AA52C2D961}"/>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79" name="ブローチ 178">
            <a:extLst>
              <a:ext uri="{FF2B5EF4-FFF2-40B4-BE49-F238E27FC236}">
                <a16:creationId xmlns:a16="http://schemas.microsoft.com/office/drawing/2014/main" id="{3F5F3561-EEE3-41BC-82BC-21C839AE1B9A}"/>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80" name="図 179" descr="座る, テーブル, ケーキ, ホワイト が含まれている画像&#10;&#10;自動的に生成された説明">
            <a:extLst>
              <a:ext uri="{FF2B5EF4-FFF2-40B4-BE49-F238E27FC236}">
                <a16:creationId xmlns:a16="http://schemas.microsoft.com/office/drawing/2014/main" id="{1F2F63AE-D3DD-4F53-B926-D021D1EC674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81" name="正方形/長方形 180">
            <a:extLst>
              <a:ext uri="{FF2B5EF4-FFF2-40B4-BE49-F238E27FC236}">
                <a16:creationId xmlns:a16="http://schemas.microsoft.com/office/drawing/2014/main" id="{054F1C72-ABBB-46A1-8804-A6307BC817ED}"/>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2" name="テキスト ボックス 181">
            <a:extLst>
              <a:ext uri="{FF2B5EF4-FFF2-40B4-BE49-F238E27FC236}">
                <a16:creationId xmlns:a16="http://schemas.microsoft.com/office/drawing/2014/main" id="{32C69F97-6F7F-4532-A85E-5D8D04A46B6F}"/>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83" name="ブローチ 182">
            <a:extLst>
              <a:ext uri="{FF2B5EF4-FFF2-40B4-BE49-F238E27FC236}">
                <a16:creationId xmlns:a16="http://schemas.microsoft.com/office/drawing/2014/main" id="{5E7C60E1-4AFC-4D48-9DFC-8C65AE3FD908}"/>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84" name="図 183" descr="座る, テーブル, ケーキ, ホワイト が含まれている画像&#10;&#10;自動的に生成された説明">
            <a:extLst>
              <a:ext uri="{FF2B5EF4-FFF2-40B4-BE49-F238E27FC236}">
                <a16:creationId xmlns:a16="http://schemas.microsoft.com/office/drawing/2014/main" id="{B6D95D58-B574-4161-85B7-D704966C99E9}"/>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85" name="正方形/長方形 184">
            <a:extLst>
              <a:ext uri="{FF2B5EF4-FFF2-40B4-BE49-F238E27FC236}">
                <a16:creationId xmlns:a16="http://schemas.microsoft.com/office/drawing/2014/main" id="{7BCC3780-06AF-49F0-AE40-BAE5700ECF72}"/>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6" name="テキスト ボックス 185">
            <a:extLst>
              <a:ext uri="{FF2B5EF4-FFF2-40B4-BE49-F238E27FC236}">
                <a16:creationId xmlns:a16="http://schemas.microsoft.com/office/drawing/2014/main" id="{0055627F-F1F2-4488-A8F6-47D1071FDB7A}"/>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97" name="ブローチ 196">
            <a:extLst>
              <a:ext uri="{FF2B5EF4-FFF2-40B4-BE49-F238E27FC236}">
                <a16:creationId xmlns:a16="http://schemas.microsoft.com/office/drawing/2014/main" id="{AFE893D4-4D52-4A65-9168-8C8C0002BA75}"/>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98" name="図 197" descr="座る, テーブル, ケーキ, ホワイト が含まれている画像&#10;&#10;自動的に生成された説明">
            <a:extLst>
              <a:ext uri="{FF2B5EF4-FFF2-40B4-BE49-F238E27FC236}">
                <a16:creationId xmlns:a16="http://schemas.microsoft.com/office/drawing/2014/main" id="{79BF20D5-D845-4A67-8321-63323758498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99" name="正方形/長方形 198">
            <a:extLst>
              <a:ext uri="{FF2B5EF4-FFF2-40B4-BE49-F238E27FC236}">
                <a16:creationId xmlns:a16="http://schemas.microsoft.com/office/drawing/2014/main" id="{65DB699B-FD4A-4658-BD92-B26810A7D844}"/>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0" name="ブローチ 199">
            <a:extLst>
              <a:ext uri="{FF2B5EF4-FFF2-40B4-BE49-F238E27FC236}">
                <a16:creationId xmlns:a16="http://schemas.microsoft.com/office/drawing/2014/main" id="{3B760ADF-B574-41B5-B98A-248E44B3C93C}"/>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01" name="図 200" descr="座る, テーブル, ケーキ, ホワイト が含まれている画像&#10;&#10;自動的に生成された説明">
            <a:extLst>
              <a:ext uri="{FF2B5EF4-FFF2-40B4-BE49-F238E27FC236}">
                <a16:creationId xmlns:a16="http://schemas.microsoft.com/office/drawing/2014/main" id="{80AA93E6-CCBD-49AE-995F-C3BF926A505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202" name="正方形/長方形 201">
            <a:extLst>
              <a:ext uri="{FF2B5EF4-FFF2-40B4-BE49-F238E27FC236}">
                <a16:creationId xmlns:a16="http://schemas.microsoft.com/office/drawing/2014/main" id="{7DA76C9E-5896-4C92-9504-90B690036BA2}"/>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3" name="ブローチ 202">
            <a:extLst>
              <a:ext uri="{FF2B5EF4-FFF2-40B4-BE49-F238E27FC236}">
                <a16:creationId xmlns:a16="http://schemas.microsoft.com/office/drawing/2014/main" id="{F858B8E9-48C6-44D9-8A43-BD1C252CF571}"/>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04" name="図 203" descr="座る, テーブル, ケーキ, ホワイト が含まれている画像&#10;&#10;自動的に生成された説明">
            <a:extLst>
              <a:ext uri="{FF2B5EF4-FFF2-40B4-BE49-F238E27FC236}">
                <a16:creationId xmlns:a16="http://schemas.microsoft.com/office/drawing/2014/main" id="{B2B7867E-CF51-4808-ACAB-5D32F07E042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205" name="図 204" descr="座る, テーブル, ケーキ, ホワイト が含まれている画像&#10;&#10;自動的に生成された説明">
            <a:extLst>
              <a:ext uri="{FF2B5EF4-FFF2-40B4-BE49-F238E27FC236}">
                <a16:creationId xmlns:a16="http://schemas.microsoft.com/office/drawing/2014/main" id="{DB3C36BF-C88D-4634-81B9-29C7046C6AAA}"/>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206" name="図 205" descr="座る, テーブル, ケーキ, ホワイト が含まれている画像&#10;&#10;自動的に生成された説明">
            <a:extLst>
              <a:ext uri="{FF2B5EF4-FFF2-40B4-BE49-F238E27FC236}">
                <a16:creationId xmlns:a16="http://schemas.microsoft.com/office/drawing/2014/main" id="{36F4C4A7-2749-41B1-826A-CF6F6656690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207" name="図 206" descr="座る, テーブル, ケーキ, ホワイト が含まれている画像&#10;&#10;自動的に生成された説明">
            <a:extLst>
              <a:ext uri="{FF2B5EF4-FFF2-40B4-BE49-F238E27FC236}">
                <a16:creationId xmlns:a16="http://schemas.microsoft.com/office/drawing/2014/main" id="{A53DD407-5774-4DE7-B1F8-7B017B01D978}"/>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208" name="正方形/長方形 207">
            <a:extLst>
              <a:ext uri="{FF2B5EF4-FFF2-40B4-BE49-F238E27FC236}">
                <a16:creationId xmlns:a16="http://schemas.microsoft.com/office/drawing/2014/main" id="{52BD7BB9-4EEC-4074-83B3-59758FB4F809}"/>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9" name="ブローチ 208">
            <a:extLst>
              <a:ext uri="{FF2B5EF4-FFF2-40B4-BE49-F238E27FC236}">
                <a16:creationId xmlns:a16="http://schemas.microsoft.com/office/drawing/2014/main" id="{9DADBD11-7127-4B1D-B190-0B0D9A56A504}"/>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0" name="図 209" descr="座る, テーブル, ケーキ, ホワイト が含まれている画像&#10;&#10;自動的に生成された説明">
            <a:extLst>
              <a:ext uri="{FF2B5EF4-FFF2-40B4-BE49-F238E27FC236}">
                <a16:creationId xmlns:a16="http://schemas.microsoft.com/office/drawing/2014/main" id="{166A6139-47AB-471E-8243-1546FBB6EB1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211" name="正方形/長方形 210">
            <a:extLst>
              <a:ext uri="{FF2B5EF4-FFF2-40B4-BE49-F238E27FC236}">
                <a16:creationId xmlns:a16="http://schemas.microsoft.com/office/drawing/2014/main" id="{D5ACE3D6-5D45-4DF6-887E-2AE26AF0E603}"/>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2" name="ブローチ 211">
            <a:extLst>
              <a:ext uri="{FF2B5EF4-FFF2-40B4-BE49-F238E27FC236}">
                <a16:creationId xmlns:a16="http://schemas.microsoft.com/office/drawing/2014/main" id="{6267D370-C292-4C34-AD68-49F344931EE6}"/>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3" name="図 212" descr="座る, テーブル, ケーキ, ホワイト が含まれている画像&#10;&#10;自動的に生成された説明">
            <a:extLst>
              <a:ext uri="{FF2B5EF4-FFF2-40B4-BE49-F238E27FC236}">
                <a16:creationId xmlns:a16="http://schemas.microsoft.com/office/drawing/2014/main" id="{7B7B3759-857F-4A14-ABDD-CC6B47F6A33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214" name="正方形/長方形 213">
            <a:extLst>
              <a:ext uri="{FF2B5EF4-FFF2-40B4-BE49-F238E27FC236}">
                <a16:creationId xmlns:a16="http://schemas.microsoft.com/office/drawing/2014/main" id="{AB4D0204-7C87-4469-96FC-265D1DACE7E5}"/>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5" name="ブローチ 214">
            <a:extLst>
              <a:ext uri="{FF2B5EF4-FFF2-40B4-BE49-F238E27FC236}">
                <a16:creationId xmlns:a16="http://schemas.microsoft.com/office/drawing/2014/main" id="{B45F9303-A28E-43F3-8D5E-593959154B7F}"/>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6" name="図 215" descr="座る, テーブル, ケーキ, ホワイト が含まれている画像&#10;&#10;自動的に生成された説明">
            <a:extLst>
              <a:ext uri="{FF2B5EF4-FFF2-40B4-BE49-F238E27FC236}">
                <a16:creationId xmlns:a16="http://schemas.microsoft.com/office/drawing/2014/main" id="{2B9841DD-8F3D-47EA-BBA3-B4166A3F9DA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217" name="ブローチ 216">
            <a:extLst>
              <a:ext uri="{FF2B5EF4-FFF2-40B4-BE49-F238E27FC236}">
                <a16:creationId xmlns:a16="http://schemas.microsoft.com/office/drawing/2014/main" id="{C796C019-488D-4A39-BD97-38645DA4D516}"/>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8" name="ブローチ 217">
            <a:extLst>
              <a:ext uri="{FF2B5EF4-FFF2-40B4-BE49-F238E27FC236}">
                <a16:creationId xmlns:a16="http://schemas.microsoft.com/office/drawing/2014/main" id="{DFB2622E-BB82-49D9-A612-FF20BF6CA444}"/>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9" name="ブローチ 218">
            <a:extLst>
              <a:ext uri="{FF2B5EF4-FFF2-40B4-BE49-F238E27FC236}">
                <a16:creationId xmlns:a16="http://schemas.microsoft.com/office/drawing/2014/main" id="{83AB6E71-B9B7-4B77-AA11-2B38888B741B}"/>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0" name="ブローチ 219">
            <a:extLst>
              <a:ext uri="{FF2B5EF4-FFF2-40B4-BE49-F238E27FC236}">
                <a16:creationId xmlns:a16="http://schemas.microsoft.com/office/drawing/2014/main" id="{A46E6538-CF48-4959-A6A0-18FF22F86C5F}"/>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1" name="テキスト ボックス 220">
            <a:extLst>
              <a:ext uri="{FF2B5EF4-FFF2-40B4-BE49-F238E27FC236}">
                <a16:creationId xmlns:a16="http://schemas.microsoft.com/office/drawing/2014/main" id="{44F8F8C8-E241-4A80-8C9C-5B8288044756}"/>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222" name="図 221" descr="座る, テーブル, ケーキ, ホワイト が含まれている画像&#10;&#10;自動的に生成された説明">
            <a:extLst>
              <a:ext uri="{FF2B5EF4-FFF2-40B4-BE49-F238E27FC236}">
                <a16:creationId xmlns:a16="http://schemas.microsoft.com/office/drawing/2014/main" id="{CAA54E65-5FC0-4D27-B1E3-A1C20E2E346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223" name="ブローチ 222">
            <a:extLst>
              <a:ext uri="{FF2B5EF4-FFF2-40B4-BE49-F238E27FC236}">
                <a16:creationId xmlns:a16="http://schemas.microsoft.com/office/drawing/2014/main" id="{1CD1281F-E5DD-4643-A847-39D53672DD1D}"/>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4" name="テキスト ボックス 223">
            <a:extLst>
              <a:ext uri="{FF2B5EF4-FFF2-40B4-BE49-F238E27FC236}">
                <a16:creationId xmlns:a16="http://schemas.microsoft.com/office/drawing/2014/main" id="{3B007EC8-3942-4295-93ED-BDA7EA19C000}"/>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226" name="テキスト ボックス 225">
            <a:extLst>
              <a:ext uri="{FF2B5EF4-FFF2-40B4-BE49-F238E27FC236}">
                <a16:creationId xmlns:a16="http://schemas.microsoft.com/office/drawing/2014/main" id="{A031B9B1-AE24-4FBE-AB02-02D1A406999A}"/>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227" name="グループ化 226">
            <a:extLst>
              <a:ext uri="{FF2B5EF4-FFF2-40B4-BE49-F238E27FC236}">
                <a16:creationId xmlns:a16="http://schemas.microsoft.com/office/drawing/2014/main" id="{D37D87C3-E44D-4121-BFF3-8EE8AD78FC7A}"/>
              </a:ext>
            </a:extLst>
          </p:cNvPr>
          <p:cNvGrpSpPr/>
          <p:nvPr/>
        </p:nvGrpSpPr>
        <p:grpSpPr>
          <a:xfrm>
            <a:off x="5753695" y="5016625"/>
            <a:ext cx="45719" cy="259642"/>
            <a:chOff x="5753695" y="5016625"/>
            <a:chExt cx="45719" cy="259642"/>
          </a:xfrm>
        </p:grpSpPr>
        <p:sp>
          <p:nvSpPr>
            <p:cNvPr id="228" name="楕円 227">
              <a:extLst>
                <a:ext uri="{FF2B5EF4-FFF2-40B4-BE49-F238E27FC236}">
                  <a16:creationId xmlns:a16="http://schemas.microsoft.com/office/drawing/2014/main" id="{1DAA09AB-AA8E-4D6F-A09C-653FA8DEABE4}"/>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9" name="楕円 228">
              <a:extLst>
                <a:ext uri="{FF2B5EF4-FFF2-40B4-BE49-F238E27FC236}">
                  <a16:creationId xmlns:a16="http://schemas.microsoft.com/office/drawing/2014/main" id="{B39D7CFF-8DF7-4DC1-B7D1-71636286FE8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0" name="楕円 229">
              <a:extLst>
                <a:ext uri="{FF2B5EF4-FFF2-40B4-BE49-F238E27FC236}">
                  <a16:creationId xmlns:a16="http://schemas.microsoft.com/office/drawing/2014/main" id="{82007BD0-5823-4382-BC27-2D8D92E2EB1B}"/>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1" name="楕円 230">
              <a:extLst>
                <a:ext uri="{FF2B5EF4-FFF2-40B4-BE49-F238E27FC236}">
                  <a16:creationId xmlns:a16="http://schemas.microsoft.com/office/drawing/2014/main" id="{5F5E3EB6-2A7C-461A-8714-69A0882DDEDD}"/>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2" name="楕円 231">
              <a:extLst>
                <a:ext uri="{FF2B5EF4-FFF2-40B4-BE49-F238E27FC236}">
                  <a16:creationId xmlns:a16="http://schemas.microsoft.com/office/drawing/2014/main" id="{D777793F-D9B4-4926-B85B-A302A210AA9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3" name="グループ化 232">
            <a:extLst>
              <a:ext uri="{FF2B5EF4-FFF2-40B4-BE49-F238E27FC236}">
                <a16:creationId xmlns:a16="http://schemas.microsoft.com/office/drawing/2014/main" id="{51DB113C-E90B-45D1-84F2-DB67BE24B7FC}"/>
              </a:ext>
            </a:extLst>
          </p:cNvPr>
          <p:cNvGrpSpPr/>
          <p:nvPr/>
        </p:nvGrpSpPr>
        <p:grpSpPr>
          <a:xfrm>
            <a:off x="6346602" y="5024880"/>
            <a:ext cx="45719" cy="259642"/>
            <a:chOff x="5906095" y="5169025"/>
            <a:chExt cx="45719" cy="259642"/>
          </a:xfrm>
        </p:grpSpPr>
        <p:sp>
          <p:nvSpPr>
            <p:cNvPr id="234" name="楕円 233">
              <a:extLst>
                <a:ext uri="{FF2B5EF4-FFF2-40B4-BE49-F238E27FC236}">
                  <a16:creationId xmlns:a16="http://schemas.microsoft.com/office/drawing/2014/main" id="{7D57C985-5F5B-4F6F-9602-E610BB05EBE2}"/>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5" name="楕円 234">
              <a:extLst>
                <a:ext uri="{FF2B5EF4-FFF2-40B4-BE49-F238E27FC236}">
                  <a16:creationId xmlns:a16="http://schemas.microsoft.com/office/drawing/2014/main" id="{5F2AB415-B13A-4764-924F-EEC692A78F2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6" name="楕円 235">
              <a:extLst>
                <a:ext uri="{FF2B5EF4-FFF2-40B4-BE49-F238E27FC236}">
                  <a16:creationId xmlns:a16="http://schemas.microsoft.com/office/drawing/2014/main" id="{FF0B688E-703B-4152-AF26-3971D09312F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7" name="楕円 236">
              <a:extLst>
                <a:ext uri="{FF2B5EF4-FFF2-40B4-BE49-F238E27FC236}">
                  <a16:creationId xmlns:a16="http://schemas.microsoft.com/office/drawing/2014/main" id="{426FC1CC-C773-43F3-8E72-B5CF42E9CE2F}"/>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8" name="楕円 237">
              <a:extLst>
                <a:ext uri="{FF2B5EF4-FFF2-40B4-BE49-F238E27FC236}">
                  <a16:creationId xmlns:a16="http://schemas.microsoft.com/office/drawing/2014/main" id="{0B98D3CF-F1D4-4B18-BF70-D3837F84786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9" name="グループ化 238">
            <a:extLst>
              <a:ext uri="{FF2B5EF4-FFF2-40B4-BE49-F238E27FC236}">
                <a16:creationId xmlns:a16="http://schemas.microsoft.com/office/drawing/2014/main" id="{457A9B50-3410-43ED-B904-9E5BC8C0FCC8}"/>
              </a:ext>
            </a:extLst>
          </p:cNvPr>
          <p:cNvGrpSpPr/>
          <p:nvPr/>
        </p:nvGrpSpPr>
        <p:grpSpPr>
          <a:xfrm>
            <a:off x="6955636" y="5021417"/>
            <a:ext cx="45719" cy="259642"/>
            <a:chOff x="5906095" y="5169025"/>
            <a:chExt cx="45719" cy="259642"/>
          </a:xfrm>
        </p:grpSpPr>
        <p:sp>
          <p:nvSpPr>
            <p:cNvPr id="240" name="楕円 239">
              <a:extLst>
                <a:ext uri="{FF2B5EF4-FFF2-40B4-BE49-F238E27FC236}">
                  <a16:creationId xmlns:a16="http://schemas.microsoft.com/office/drawing/2014/main" id="{A78F6BEE-5349-47C6-A3DB-6291306551F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1" name="楕円 240">
              <a:extLst>
                <a:ext uri="{FF2B5EF4-FFF2-40B4-BE49-F238E27FC236}">
                  <a16:creationId xmlns:a16="http://schemas.microsoft.com/office/drawing/2014/main" id="{8AC131B4-CD75-4D0C-A1DD-6286913A303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2" name="楕円 241">
              <a:extLst>
                <a:ext uri="{FF2B5EF4-FFF2-40B4-BE49-F238E27FC236}">
                  <a16:creationId xmlns:a16="http://schemas.microsoft.com/office/drawing/2014/main" id="{DF06A9DB-F6FB-4A27-8C69-1A5D9AF1503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3" name="楕円 242">
              <a:extLst>
                <a:ext uri="{FF2B5EF4-FFF2-40B4-BE49-F238E27FC236}">
                  <a16:creationId xmlns:a16="http://schemas.microsoft.com/office/drawing/2014/main" id="{9AE0DF31-6876-486A-9743-1E538F03173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4" name="楕円 243">
              <a:extLst>
                <a:ext uri="{FF2B5EF4-FFF2-40B4-BE49-F238E27FC236}">
                  <a16:creationId xmlns:a16="http://schemas.microsoft.com/office/drawing/2014/main" id="{AA5C4DE5-BB52-46F1-A207-3214D8F35DB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5" name="グループ化 244">
            <a:extLst>
              <a:ext uri="{FF2B5EF4-FFF2-40B4-BE49-F238E27FC236}">
                <a16:creationId xmlns:a16="http://schemas.microsoft.com/office/drawing/2014/main" id="{6668E284-8133-4CAB-AEB0-9C759CA1197A}"/>
              </a:ext>
            </a:extLst>
          </p:cNvPr>
          <p:cNvGrpSpPr/>
          <p:nvPr/>
        </p:nvGrpSpPr>
        <p:grpSpPr>
          <a:xfrm>
            <a:off x="7558230" y="5019298"/>
            <a:ext cx="45719" cy="259642"/>
            <a:chOff x="5906095" y="5169025"/>
            <a:chExt cx="45719" cy="259642"/>
          </a:xfrm>
        </p:grpSpPr>
        <p:sp>
          <p:nvSpPr>
            <p:cNvPr id="246" name="楕円 245">
              <a:extLst>
                <a:ext uri="{FF2B5EF4-FFF2-40B4-BE49-F238E27FC236}">
                  <a16:creationId xmlns:a16="http://schemas.microsoft.com/office/drawing/2014/main" id="{D11955B9-F83F-4A11-BDCD-6895E164ED0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7" name="楕円 246">
              <a:extLst>
                <a:ext uri="{FF2B5EF4-FFF2-40B4-BE49-F238E27FC236}">
                  <a16:creationId xmlns:a16="http://schemas.microsoft.com/office/drawing/2014/main" id="{94E680A2-5E5D-4FCD-A873-D1C7965D5AB4}"/>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8" name="楕円 247">
              <a:extLst>
                <a:ext uri="{FF2B5EF4-FFF2-40B4-BE49-F238E27FC236}">
                  <a16:creationId xmlns:a16="http://schemas.microsoft.com/office/drawing/2014/main" id="{99028AED-6B65-4D72-B87F-049573BC186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07DF3830-3448-4BD1-96B2-159D00C7729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7C3C841F-0FA0-47EF-9C65-A65632D45E64}"/>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51" name="グループ化 250">
            <a:extLst>
              <a:ext uri="{FF2B5EF4-FFF2-40B4-BE49-F238E27FC236}">
                <a16:creationId xmlns:a16="http://schemas.microsoft.com/office/drawing/2014/main" id="{FFB015C1-F31D-4A98-8F27-8709EB637B60}"/>
              </a:ext>
            </a:extLst>
          </p:cNvPr>
          <p:cNvGrpSpPr/>
          <p:nvPr/>
        </p:nvGrpSpPr>
        <p:grpSpPr>
          <a:xfrm>
            <a:off x="8152613" y="5023047"/>
            <a:ext cx="45719" cy="259642"/>
            <a:chOff x="5906095" y="5169025"/>
            <a:chExt cx="45719" cy="259642"/>
          </a:xfrm>
        </p:grpSpPr>
        <p:sp>
          <p:nvSpPr>
            <p:cNvPr id="252" name="楕円 251">
              <a:extLst>
                <a:ext uri="{FF2B5EF4-FFF2-40B4-BE49-F238E27FC236}">
                  <a16:creationId xmlns:a16="http://schemas.microsoft.com/office/drawing/2014/main" id="{146E0375-558D-4960-B9F0-791C8854536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3" name="楕円 252">
              <a:extLst>
                <a:ext uri="{FF2B5EF4-FFF2-40B4-BE49-F238E27FC236}">
                  <a16:creationId xmlns:a16="http://schemas.microsoft.com/office/drawing/2014/main" id="{B8C7B63C-6E6C-4CBB-901E-A5E8973A07B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4" name="楕円 253">
              <a:extLst>
                <a:ext uri="{FF2B5EF4-FFF2-40B4-BE49-F238E27FC236}">
                  <a16:creationId xmlns:a16="http://schemas.microsoft.com/office/drawing/2014/main" id="{DF29F1F9-B305-49C6-B7A5-9CBB91A8820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5" name="楕円 254">
              <a:extLst>
                <a:ext uri="{FF2B5EF4-FFF2-40B4-BE49-F238E27FC236}">
                  <a16:creationId xmlns:a16="http://schemas.microsoft.com/office/drawing/2014/main" id="{9BBBC484-5E0B-4A5F-AA63-DF69101B094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45E3D6A0-4EBC-4CDA-A799-B7BB62717C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57" name="楕円 256">
            <a:extLst>
              <a:ext uri="{FF2B5EF4-FFF2-40B4-BE49-F238E27FC236}">
                <a16:creationId xmlns:a16="http://schemas.microsoft.com/office/drawing/2014/main" id="{56653616-869E-4B8D-8D81-713E35C9746C}"/>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3345FD85-06E4-4812-8F80-1A7F719B84B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9" name="楕円 258">
            <a:extLst>
              <a:ext uri="{FF2B5EF4-FFF2-40B4-BE49-F238E27FC236}">
                <a16:creationId xmlns:a16="http://schemas.microsoft.com/office/drawing/2014/main" id="{D7F8E95A-2D78-4E1B-8511-1883E5C05175}"/>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0" name="楕円 259">
            <a:extLst>
              <a:ext uri="{FF2B5EF4-FFF2-40B4-BE49-F238E27FC236}">
                <a16:creationId xmlns:a16="http://schemas.microsoft.com/office/drawing/2014/main" id="{A4D2E530-FAB6-4AEE-BA51-16149CA4B48E}"/>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1" name="楕円 260">
            <a:extLst>
              <a:ext uri="{FF2B5EF4-FFF2-40B4-BE49-F238E27FC236}">
                <a16:creationId xmlns:a16="http://schemas.microsoft.com/office/drawing/2014/main" id="{E57E19DF-7430-4CD6-9BA3-11B9984FC2B8}"/>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7F55D42E-9106-4CE0-8E2D-1A785D0CF2DB}"/>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8C964DAD-E1D6-4D02-A340-C1F53D93ACA4}"/>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8CF13A36-3B9B-425A-BB94-C7C393049B1E}"/>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9E1E4CD1-3FEA-495E-8EAF-AFFFDE28A488}"/>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6" name="楕円 265">
            <a:extLst>
              <a:ext uri="{FF2B5EF4-FFF2-40B4-BE49-F238E27FC236}">
                <a16:creationId xmlns:a16="http://schemas.microsoft.com/office/drawing/2014/main" id="{61618497-3B9C-477D-B2CD-FDCBF444FFFA}"/>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7" name="楕円 266">
            <a:extLst>
              <a:ext uri="{FF2B5EF4-FFF2-40B4-BE49-F238E27FC236}">
                <a16:creationId xmlns:a16="http://schemas.microsoft.com/office/drawing/2014/main" id="{592C1B28-0E71-4F73-AADF-628B8038F4C4}"/>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8" name="楕円 267">
            <a:extLst>
              <a:ext uri="{FF2B5EF4-FFF2-40B4-BE49-F238E27FC236}">
                <a16:creationId xmlns:a16="http://schemas.microsoft.com/office/drawing/2014/main" id="{3DF34CD2-061C-41A0-9CC1-5341C43C38CA}"/>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9" name="楕円 268">
            <a:extLst>
              <a:ext uri="{FF2B5EF4-FFF2-40B4-BE49-F238E27FC236}">
                <a16:creationId xmlns:a16="http://schemas.microsoft.com/office/drawing/2014/main" id="{7E1F1854-224D-48E1-9D63-044E7CABFDEF}"/>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0" name="楕円 269">
            <a:extLst>
              <a:ext uri="{FF2B5EF4-FFF2-40B4-BE49-F238E27FC236}">
                <a16:creationId xmlns:a16="http://schemas.microsoft.com/office/drawing/2014/main" id="{E3E8C575-068E-40AB-A442-D97575EB7390}"/>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1" name="楕円 270">
            <a:extLst>
              <a:ext uri="{FF2B5EF4-FFF2-40B4-BE49-F238E27FC236}">
                <a16:creationId xmlns:a16="http://schemas.microsoft.com/office/drawing/2014/main" id="{67776A44-ED6B-417F-8213-7D72FE3CA44C}"/>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2" name="楕円 271">
            <a:extLst>
              <a:ext uri="{FF2B5EF4-FFF2-40B4-BE49-F238E27FC236}">
                <a16:creationId xmlns:a16="http://schemas.microsoft.com/office/drawing/2014/main" id="{861ECB39-E0CA-408B-B98E-9FB42F75277C}"/>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3" name="楕円 272">
            <a:extLst>
              <a:ext uri="{FF2B5EF4-FFF2-40B4-BE49-F238E27FC236}">
                <a16:creationId xmlns:a16="http://schemas.microsoft.com/office/drawing/2014/main" id="{D9C59B7D-F745-4821-A5D4-3F7F85E86A15}"/>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4" name="楕円 273">
            <a:extLst>
              <a:ext uri="{FF2B5EF4-FFF2-40B4-BE49-F238E27FC236}">
                <a16:creationId xmlns:a16="http://schemas.microsoft.com/office/drawing/2014/main" id="{D335B425-048A-45CF-851D-782D6AB09F4B}"/>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E585EEF5-949C-42D2-8117-2C43C2457D14}"/>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1A6CE5D6-5865-4ED6-9658-D76E9715A59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四角形: 角を丸くする 323">
            <a:extLst>
              <a:ext uri="{FF2B5EF4-FFF2-40B4-BE49-F238E27FC236}">
                <a16:creationId xmlns:a16="http://schemas.microsoft.com/office/drawing/2014/main" id="{5C55E155-12EC-4A48-AEA2-EE7240B3D505}"/>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78" name="図 277">
            <a:extLst>
              <a:ext uri="{FF2B5EF4-FFF2-40B4-BE49-F238E27FC236}">
                <a16:creationId xmlns:a16="http://schemas.microsoft.com/office/drawing/2014/main" id="{FA59A7E2-39A2-48C0-B7A3-7A101A796A9E}"/>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79" name="正方形/長方形 278">
            <a:extLst>
              <a:ext uri="{FF2B5EF4-FFF2-40B4-BE49-F238E27FC236}">
                <a16:creationId xmlns:a16="http://schemas.microsoft.com/office/drawing/2014/main" id="{FA869701-D370-4CB3-BBBD-782DC65550E1}"/>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0" name="ブローチ 279">
            <a:extLst>
              <a:ext uri="{FF2B5EF4-FFF2-40B4-BE49-F238E27FC236}">
                <a16:creationId xmlns:a16="http://schemas.microsoft.com/office/drawing/2014/main" id="{34B8584B-CEDF-4001-B34C-C5C9BA8B1DA0}"/>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87" name="グループ化 286">
            <a:extLst>
              <a:ext uri="{FF2B5EF4-FFF2-40B4-BE49-F238E27FC236}">
                <a16:creationId xmlns:a16="http://schemas.microsoft.com/office/drawing/2014/main" id="{DC97FD9E-03B1-40D8-AB49-4C5D433C4982}"/>
              </a:ext>
            </a:extLst>
          </p:cNvPr>
          <p:cNvGrpSpPr/>
          <p:nvPr/>
        </p:nvGrpSpPr>
        <p:grpSpPr>
          <a:xfrm>
            <a:off x="6337025" y="4415254"/>
            <a:ext cx="45719" cy="259642"/>
            <a:chOff x="5906095" y="5169025"/>
            <a:chExt cx="45719" cy="259642"/>
          </a:xfrm>
        </p:grpSpPr>
        <p:sp>
          <p:nvSpPr>
            <p:cNvPr id="288" name="楕円 287">
              <a:extLst>
                <a:ext uri="{FF2B5EF4-FFF2-40B4-BE49-F238E27FC236}">
                  <a16:creationId xmlns:a16="http://schemas.microsoft.com/office/drawing/2014/main" id="{2A061520-42D1-4644-86BE-6D6989D3F0B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7560A7DD-8DBF-458F-A00C-3402EDFA40A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68C4B19C-772C-4145-9642-44124D1E1AC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1" name="楕円 290">
              <a:extLst>
                <a:ext uri="{FF2B5EF4-FFF2-40B4-BE49-F238E27FC236}">
                  <a16:creationId xmlns:a16="http://schemas.microsoft.com/office/drawing/2014/main" id="{F165CB79-E8D3-400A-9619-CC26DBD26BB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2" name="楕円 291">
              <a:extLst>
                <a:ext uri="{FF2B5EF4-FFF2-40B4-BE49-F238E27FC236}">
                  <a16:creationId xmlns:a16="http://schemas.microsoft.com/office/drawing/2014/main" id="{FC39FD3D-4491-41CE-AEEA-6B6887956C11}"/>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93" name="グループ化 292">
            <a:extLst>
              <a:ext uri="{FF2B5EF4-FFF2-40B4-BE49-F238E27FC236}">
                <a16:creationId xmlns:a16="http://schemas.microsoft.com/office/drawing/2014/main" id="{902FF9CA-A773-4AF0-800E-2D275518C156}"/>
              </a:ext>
            </a:extLst>
          </p:cNvPr>
          <p:cNvGrpSpPr/>
          <p:nvPr/>
        </p:nvGrpSpPr>
        <p:grpSpPr>
          <a:xfrm>
            <a:off x="6946059" y="4411791"/>
            <a:ext cx="45719" cy="259642"/>
            <a:chOff x="5906095" y="5169025"/>
            <a:chExt cx="45719" cy="259642"/>
          </a:xfrm>
        </p:grpSpPr>
        <p:sp>
          <p:nvSpPr>
            <p:cNvPr id="294" name="楕円 293">
              <a:extLst>
                <a:ext uri="{FF2B5EF4-FFF2-40B4-BE49-F238E27FC236}">
                  <a16:creationId xmlns:a16="http://schemas.microsoft.com/office/drawing/2014/main" id="{A8ABDE35-7796-4734-9D7C-7B3F1EAD8699}"/>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5" name="楕円 294">
              <a:extLst>
                <a:ext uri="{FF2B5EF4-FFF2-40B4-BE49-F238E27FC236}">
                  <a16:creationId xmlns:a16="http://schemas.microsoft.com/office/drawing/2014/main" id="{9FFE2F6A-7969-40BB-8B03-23BD31CB15CB}"/>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6" name="楕円 295">
              <a:extLst>
                <a:ext uri="{FF2B5EF4-FFF2-40B4-BE49-F238E27FC236}">
                  <a16:creationId xmlns:a16="http://schemas.microsoft.com/office/drawing/2014/main" id="{37AD4A61-73D0-4FA0-A1FD-9A95341ECCE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7" name="楕円 296">
              <a:extLst>
                <a:ext uri="{FF2B5EF4-FFF2-40B4-BE49-F238E27FC236}">
                  <a16:creationId xmlns:a16="http://schemas.microsoft.com/office/drawing/2014/main" id="{F5314264-7916-46AF-AD71-6F317C9B5DE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楕円 297">
              <a:extLst>
                <a:ext uri="{FF2B5EF4-FFF2-40B4-BE49-F238E27FC236}">
                  <a16:creationId xmlns:a16="http://schemas.microsoft.com/office/drawing/2014/main" id="{3A80BDA9-5A28-457F-AF01-A924E239BB4D}"/>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99" name="グループ化 298">
            <a:extLst>
              <a:ext uri="{FF2B5EF4-FFF2-40B4-BE49-F238E27FC236}">
                <a16:creationId xmlns:a16="http://schemas.microsoft.com/office/drawing/2014/main" id="{7753B018-B719-497F-BABA-55ABE8C8BA1A}"/>
              </a:ext>
            </a:extLst>
          </p:cNvPr>
          <p:cNvGrpSpPr/>
          <p:nvPr/>
        </p:nvGrpSpPr>
        <p:grpSpPr>
          <a:xfrm>
            <a:off x="7548653" y="4409672"/>
            <a:ext cx="45719" cy="259642"/>
            <a:chOff x="5906095" y="5169025"/>
            <a:chExt cx="45719" cy="259642"/>
          </a:xfrm>
        </p:grpSpPr>
        <p:sp>
          <p:nvSpPr>
            <p:cNvPr id="300" name="楕円 299">
              <a:extLst>
                <a:ext uri="{FF2B5EF4-FFF2-40B4-BE49-F238E27FC236}">
                  <a16:creationId xmlns:a16="http://schemas.microsoft.com/office/drawing/2014/main" id="{CC0E0D11-4244-45BE-9359-5234977C7C4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1" name="楕円 300">
              <a:extLst>
                <a:ext uri="{FF2B5EF4-FFF2-40B4-BE49-F238E27FC236}">
                  <a16:creationId xmlns:a16="http://schemas.microsoft.com/office/drawing/2014/main" id="{52FA5CF3-86E9-41F5-B06E-DAE25E393A0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2" name="楕円 301">
              <a:extLst>
                <a:ext uri="{FF2B5EF4-FFF2-40B4-BE49-F238E27FC236}">
                  <a16:creationId xmlns:a16="http://schemas.microsoft.com/office/drawing/2014/main" id="{BF5147D2-576D-491A-908D-0C4A2FFD20D1}"/>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3" name="楕円 302">
              <a:extLst>
                <a:ext uri="{FF2B5EF4-FFF2-40B4-BE49-F238E27FC236}">
                  <a16:creationId xmlns:a16="http://schemas.microsoft.com/office/drawing/2014/main" id="{A19DB61E-DFA2-4DDC-AB8B-FA13EDE6857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4" name="楕円 303">
              <a:extLst>
                <a:ext uri="{FF2B5EF4-FFF2-40B4-BE49-F238E27FC236}">
                  <a16:creationId xmlns:a16="http://schemas.microsoft.com/office/drawing/2014/main" id="{B7499AFE-DE37-401E-A652-3824E0449929}"/>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05" name="グループ化 304">
            <a:extLst>
              <a:ext uri="{FF2B5EF4-FFF2-40B4-BE49-F238E27FC236}">
                <a16:creationId xmlns:a16="http://schemas.microsoft.com/office/drawing/2014/main" id="{42E0156C-3608-4D4E-A59C-27455451262F}"/>
              </a:ext>
            </a:extLst>
          </p:cNvPr>
          <p:cNvGrpSpPr/>
          <p:nvPr/>
        </p:nvGrpSpPr>
        <p:grpSpPr>
          <a:xfrm>
            <a:off x="8143036" y="4413421"/>
            <a:ext cx="45719" cy="259642"/>
            <a:chOff x="5906095" y="5169025"/>
            <a:chExt cx="45719" cy="259642"/>
          </a:xfrm>
        </p:grpSpPr>
        <p:sp>
          <p:nvSpPr>
            <p:cNvPr id="306" name="楕円 305">
              <a:extLst>
                <a:ext uri="{FF2B5EF4-FFF2-40B4-BE49-F238E27FC236}">
                  <a16:creationId xmlns:a16="http://schemas.microsoft.com/office/drawing/2014/main" id="{D5783B08-A987-48E6-9BBA-DEAAEB9507BC}"/>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7" name="楕円 306">
              <a:extLst>
                <a:ext uri="{FF2B5EF4-FFF2-40B4-BE49-F238E27FC236}">
                  <a16:creationId xmlns:a16="http://schemas.microsoft.com/office/drawing/2014/main" id="{75D52FBC-488C-4DCC-A25D-AA8CA5B2B57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8" name="楕円 307">
              <a:extLst>
                <a:ext uri="{FF2B5EF4-FFF2-40B4-BE49-F238E27FC236}">
                  <a16:creationId xmlns:a16="http://schemas.microsoft.com/office/drawing/2014/main" id="{AD65C6B5-050A-4D0D-B49F-F5A4F41F454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9" name="楕円 308">
              <a:extLst>
                <a:ext uri="{FF2B5EF4-FFF2-40B4-BE49-F238E27FC236}">
                  <a16:creationId xmlns:a16="http://schemas.microsoft.com/office/drawing/2014/main" id="{7FFE91AE-72A6-408D-A8D6-D9C131346F3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0" name="楕円 309">
              <a:extLst>
                <a:ext uri="{FF2B5EF4-FFF2-40B4-BE49-F238E27FC236}">
                  <a16:creationId xmlns:a16="http://schemas.microsoft.com/office/drawing/2014/main" id="{7CAF7FE2-1A3D-4062-9FF6-A55E116F688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11" name="テキスト ボックス 310">
            <a:extLst>
              <a:ext uri="{FF2B5EF4-FFF2-40B4-BE49-F238E27FC236}">
                <a16:creationId xmlns:a16="http://schemas.microsoft.com/office/drawing/2014/main" id="{3C6BD25F-15CE-46C1-A7E2-30BB859D53B0}"/>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2" name="テキスト ボックス 311">
            <a:extLst>
              <a:ext uri="{FF2B5EF4-FFF2-40B4-BE49-F238E27FC236}">
                <a16:creationId xmlns:a16="http://schemas.microsoft.com/office/drawing/2014/main" id="{2FFAE280-BBCA-47EC-B41D-0B0ADA3E70C1}"/>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3" name="テキスト ボックス 312">
            <a:extLst>
              <a:ext uri="{FF2B5EF4-FFF2-40B4-BE49-F238E27FC236}">
                <a16:creationId xmlns:a16="http://schemas.microsoft.com/office/drawing/2014/main" id="{6EB2A08B-3D38-4413-B21E-2A0EA3156B3F}"/>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4" name="テキスト ボックス 313">
            <a:extLst>
              <a:ext uri="{FF2B5EF4-FFF2-40B4-BE49-F238E27FC236}">
                <a16:creationId xmlns:a16="http://schemas.microsoft.com/office/drawing/2014/main" id="{53BC1CC4-E23F-4BF9-8071-E150ABF03310}"/>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15" name="テキスト ボックス 314">
            <a:extLst>
              <a:ext uri="{FF2B5EF4-FFF2-40B4-BE49-F238E27FC236}">
                <a16:creationId xmlns:a16="http://schemas.microsoft.com/office/drawing/2014/main" id="{C029B98B-4B20-4A39-A24A-3E7031281243}"/>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6" name="テキスト ボックス 315">
            <a:extLst>
              <a:ext uri="{FF2B5EF4-FFF2-40B4-BE49-F238E27FC236}">
                <a16:creationId xmlns:a16="http://schemas.microsoft.com/office/drawing/2014/main" id="{2AE53490-4B6F-43A9-88BB-C000B360D999}"/>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7" name="テキスト ボックス 316">
            <a:extLst>
              <a:ext uri="{FF2B5EF4-FFF2-40B4-BE49-F238E27FC236}">
                <a16:creationId xmlns:a16="http://schemas.microsoft.com/office/drawing/2014/main" id="{E050DA82-DAC7-4995-BF2F-623F2ED0983D}"/>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18" name="フレーム 317">
            <a:extLst>
              <a:ext uri="{FF2B5EF4-FFF2-40B4-BE49-F238E27FC236}">
                <a16:creationId xmlns:a16="http://schemas.microsoft.com/office/drawing/2014/main" id="{31D70942-C1C1-4814-A4F8-2A010322D541}"/>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19" name="図 318" descr="飛ぶ, 探す, イエロー, 挿絵 が含まれている画像&#10;&#10;自動的に生成された説明">
            <a:extLst>
              <a:ext uri="{FF2B5EF4-FFF2-40B4-BE49-F238E27FC236}">
                <a16:creationId xmlns:a16="http://schemas.microsoft.com/office/drawing/2014/main" id="{D7B5CA4F-0B8F-4789-B5CA-41EE15CAB7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320" name="図 319" descr="飛ぶ, 探す, イエロー, 挿絵 が含まれている画像&#10;&#10;自動的に生成された説明">
            <a:extLst>
              <a:ext uri="{FF2B5EF4-FFF2-40B4-BE49-F238E27FC236}">
                <a16:creationId xmlns:a16="http://schemas.microsoft.com/office/drawing/2014/main" id="{0954BE45-C59B-4DD6-B978-D9D0993284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321" name="図 320" descr="飛ぶ, 探す, イエロー, 挿絵 が含まれている画像&#10;&#10;自動的に生成された説明">
            <a:extLst>
              <a:ext uri="{FF2B5EF4-FFF2-40B4-BE49-F238E27FC236}">
                <a16:creationId xmlns:a16="http://schemas.microsoft.com/office/drawing/2014/main" id="{FB7F5001-FB52-4AEA-A9DF-2613B630BF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322" name="図 321" descr="飛ぶ, 探す, イエロー, 挿絵 が含まれている画像&#10;&#10;自動的に生成された説明">
            <a:extLst>
              <a:ext uri="{FF2B5EF4-FFF2-40B4-BE49-F238E27FC236}">
                <a16:creationId xmlns:a16="http://schemas.microsoft.com/office/drawing/2014/main" id="{521F9FD9-0E7E-4FCC-A485-8F8FBE5CAC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323" name="図 322" descr="飛ぶ, 探す, イエロー, 挿絵 が含まれている画像&#10;&#10;自動的に生成された説明">
            <a:extLst>
              <a:ext uri="{FF2B5EF4-FFF2-40B4-BE49-F238E27FC236}">
                <a16:creationId xmlns:a16="http://schemas.microsoft.com/office/drawing/2014/main" id="{1C302A64-1F39-4EAB-9273-6AACB109BD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324" name="図 323" descr="飛ぶ, 探す, イエロー, 挿絵 が含まれている画像&#10;&#10;自動的に生成された説明">
            <a:extLst>
              <a:ext uri="{FF2B5EF4-FFF2-40B4-BE49-F238E27FC236}">
                <a16:creationId xmlns:a16="http://schemas.microsoft.com/office/drawing/2014/main" id="{A69B809E-B7A5-4344-815B-0DE0665885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325" name="図 324" descr="飛ぶ, 探す, イエロー, 挿絵 が含まれている画像&#10;&#10;自動的に生成された説明">
            <a:extLst>
              <a:ext uri="{FF2B5EF4-FFF2-40B4-BE49-F238E27FC236}">
                <a16:creationId xmlns:a16="http://schemas.microsoft.com/office/drawing/2014/main" id="{585C795C-29EA-424E-824F-E09623D345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326" name="図 325" descr="飛ぶ, 探す, イエロー, 挿絵 が含まれている画像&#10;&#10;自動的に生成された説明">
            <a:extLst>
              <a:ext uri="{FF2B5EF4-FFF2-40B4-BE49-F238E27FC236}">
                <a16:creationId xmlns:a16="http://schemas.microsoft.com/office/drawing/2014/main" id="{8B5280D2-F901-4260-AB84-6D16D01CE1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327" name="図 326" descr="飛ぶ, 探す, イエロー, 挿絵 が含まれている画像&#10;&#10;自動的に生成された説明">
            <a:extLst>
              <a:ext uri="{FF2B5EF4-FFF2-40B4-BE49-F238E27FC236}">
                <a16:creationId xmlns:a16="http://schemas.microsoft.com/office/drawing/2014/main" id="{C6798954-6724-4D76-B632-2CC7F5985F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328" name="図 327" descr="飛ぶ, 探す, イエロー, 挿絵 が含まれている画像&#10;&#10;自動的に生成された説明">
            <a:extLst>
              <a:ext uri="{FF2B5EF4-FFF2-40B4-BE49-F238E27FC236}">
                <a16:creationId xmlns:a16="http://schemas.microsoft.com/office/drawing/2014/main" id="{4F4BAA72-F06E-4BF8-AD90-DCD6D4CC9B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329" name="図 328" descr="飛ぶ, 探す, イエロー, 挿絵 が含まれている画像&#10;&#10;自動的に生成された説明">
            <a:extLst>
              <a:ext uri="{FF2B5EF4-FFF2-40B4-BE49-F238E27FC236}">
                <a16:creationId xmlns:a16="http://schemas.microsoft.com/office/drawing/2014/main" id="{74F7A532-1181-44F2-B7D9-72322F9E80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330" name="図 329" descr="飛ぶ, 探す, イエロー, 挿絵 が含まれている画像&#10;&#10;自動的に生成された説明">
            <a:extLst>
              <a:ext uri="{FF2B5EF4-FFF2-40B4-BE49-F238E27FC236}">
                <a16:creationId xmlns:a16="http://schemas.microsoft.com/office/drawing/2014/main" id="{59BF508A-ED93-471F-8953-052789FCF4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331" name="図 330" descr="飛ぶ, 探す, イエロー, 挿絵 が含まれている画像&#10;&#10;自動的に生成された説明">
            <a:extLst>
              <a:ext uri="{FF2B5EF4-FFF2-40B4-BE49-F238E27FC236}">
                <a16:creationId xmlns:a16="http://schemas.microsoft.com/office/drawing/2014/main" id="{516475F7-18DD-4BD3-AF3F-11E7AE1B1A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332" name="図 331" descr="飛ぶ, 探す, イエロー, 挿絵 が含まれている画像&#10;&#10;自動的に生成された説明">
            <a:extLst>
              <a:ext uri="{FF2B5EF4-FFF2-40B4-BE49-F238E27FC236}">
                <a16:creationId xmlns:a16="http://schemas.microsoft.com/office/drawing/2014/main" id="{9D773017-2BE0-45E1-A821-619A36A513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333" name="図 332" descr="飛ぶ, 探す, イエロー, 挿絵 が含まれている画像&#10;&#10;自動的に生成された説明">
            <a:extLst>
              <a:ext uri="{FF2B5EF4-FFF2-40B4-BE49-F238E27FC236}">
                <a16:creationId xmlns:a16="http://schemas.microsoft.com/office/drawing/2014/main" id="{7DD0F197-F87B-43EC-84C3-AB5608FAB2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335" name="円/楕円 7">
            <a:extLst>
              <a:ext uri="{FF2B5EF4-FFF2-40B4-BE49-F238E27FC236}">
                <a16:creationId xmlns:a16="http://schemas.microsoft.com/office/drawing/2014/main" id="{F88A32F8-5444-438D-BC6D-9A294F9A456C}"/>
              </a:ext>
            </a:extLst>
          </p:cNvPr>
          <p:cNvSpPr/>
          <p:nvPr/>
        </p:nvSpPr>
        <p:spPr>
          <a:xfrm>
            <a:off x="7359543" y="4817502"/>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336" name="円/楕円 7">
            <a:extLst>
              <a:ext uri="{FF2B5EF4-FFF2-40B4-BE49-F238E27FC236}">
                <a16:creationId xmlns:a16="http://schemas.microsoft.com/office/drawing/2014/main" id="{C2F34D0F-E20A-4BBE-B610-7754647F701D}"/>
              </a:ext>
            </a:extLst>
          </p:cNvPr>
          <p:cNvSpPr/>
          <p:nvPr/>
        </p:nvSpPr>
        <p:spPr>
          <a:xfrm>
            <a:off x="8047172" y="543465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337" name="四角形: 角を丸くする 315">
            <a:extLst>
              <a:ext uri="{FF2B5EF4-FFF2-40B4-BE49-F238E27FC236}">
                <a16:creationId xmlns:a16="http://schemas.microsoft.com/office/drawing/2014/main" id="{982452E7-84DF-45AE-AC0B-D0EC8DCF7FAB}"/>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338" name="正方形/長方形 337">
            <a:extLst>
              <a:ext uri="{FF2B5EF4-FFF2-40B4-BE49-F238E27FC236}">
                <a16:creationId xmlns:a16="http://schemas.microsoft.com/office/drawing/2014/main" id="{D8989D2C-E7CC-46F5-8371-396DB08BFC29}"/>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340" name="四角形: 角を丸くする 313">
            <a:extLst>
              <a:ext uri="{FF2B5EF4-FFF2-40B4-BE49-F238E27FC236}">
                <a16:creationId xmlns:a16="http://schemas.microsoft.com/office/drawing/2014/main" id="{F57F1A1C-F2AA-43F4-81EA-74D3144A2A1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341" name="四角形: 角を丸くする 313">
            <a:extLst>
              <a:ext uri="{FF2B5EF4-FFF2-40B4-BE49-F238E27FC236}">
                <a16:creationId xmlns:a16="http://schemas.microsoft.com/office/drawing/2014/main" id="{A6542305-1016-495F-AFBD-255367BFF55A}"/>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grpSp>
        <p:nvGrpSpPr>
          <p:cNvPr id="342" name="グループ化 341">
            <a:extLst>
              <a:ext uri="{FF2B5EF4-FFF2-40B4-BE49-F238E27FC236}">
                <a16:creationId xmlns:a16="http://schemas.microsoft.com/office/drawing/2014/main" id="{BF60721F-8587-4151-9FBD-738A96141A47}"/>
              </a:ext>
            </a:extLst>
          </p:cNvPr>
          <p:cNvGrpSpPr/>
          <p:nvPr/>
        </p:nvGrpSpPr>
        <p:grpSpPr>
          <a:xfrm>
            <a:off x="5766738" y="4406762"/>
            <a:ext cx="49456" cy="259642"/>
            <a:chOff x="5753695" y="5016625"/>
            <a:chExt cx="49456" cy="259642"/>
          </a:xfrm>
        </p:grpSpPr>
        <p:sp>
          <p:nvSpPr>
            <p:cNvPr id="343" name="楕円 342">
              <a:extLst>
                <a:ext uri="{FF2B5EF4-FFF2-40B4-BE49-F238E27FC236}">
                  <a16:creationId xmlns:a16="http://schemas.microsoft.com/office/drawing/2014/main" id="{23BA3F21-C502-44BE-9EFB-42BE79CFFE92}"/>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4" name="楕円 343">
              <a:extLst>
                <a:ext uri="{FF2B5EF4-FFF2-40B4-BE49-F238E27FC236}">
                  <a16:creationId xmlns:a16="http://schemas.microsoft.com/office/drawing/2014/main" id="{13C9EF3B-0AC9-4017-A7AD-6DB8AF6187D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5" name="楕円 344">
              <a:extLst>
                <a:ext uri="{FF2B5EF4-FFF2-40B4-BE49-F238E27FC236}">
                  <a16:creationId xmlns:a16="http://schemas.microsoft.com/office/drawing/2014/main" id="{9E842622-80A2-4795-A677-BF6A199772C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6" name="楕円 345">
              <a:extLst>
                <a:ext uri="{FF2B5EF4-FFF2-40B4-BE49-F238E27FC236}">
                  <a16:creationId xmlns:a16="http://schemas.microsoft.com/office/drawing/2014/main" id="{1B2868B1-8048-4959-B7B4-A107D1B026D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7" name="楕円 346">
              <a:extLst>
                <a:ext uri="{FF2B5EF4-FFF2-40B4-BE49-F238E27FC236}">
                  <a16:creationId xmlns:a16="http://schemas.microsoft.com/office/drawing/2014/main" id="{C69443D0-80CA-4DBF-A475-93DB27EE945B}"/>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34" name="円/楕円 7">
            <a:extLst>
              <a:ext uri="{FF2B5EF4-FFF2-40B4-BE49-F238E27FC236}">
                <a16:creationId xmlns:a16="http://schemas.microsoft.com/office/drawing/2014/main" id="{4C7C898D-25B3-4FA9-ACE5-BAACF7A20EAE}"/>
              </a:ext>
            </a:extLst>
          </p:cNvPr>
          <p:cNvSpPr/>
          <p:nvPr/>
        </p:nvSpPr>
        <p:spPr>
          <a:xfrm>
            <a:off x="5653913" y="4145440"/>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Tree>
    <p:extLst>
      <p:ext uri="{BB962C8B-B14F-4D97-AF65-F5344CB8AC3E}">
        <p14:creationId xmlns:p14="http://schemas.microsoft.com/office/powerpoint/2010/main" val="2838539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28691"/>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265698" y="4246981"/>
            <a:ext cx="8019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266434" y="424698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7" y="2136507"/>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202" name="テキスト ボックス 201">
            <a:extLst>
              <a:ext uri="{FF2B5EF4-FFF2-40B4-BE49-F238E27FC236}">
                <a16:creationId xmlns:a16="http://schemas.microsoft.com/office/drawing/2014/main" id="{55673305-5E2A-4390-8682-49CF279E6165}"/>
              </a:ext>
            </a:extLst>
          </p:cNvPr>
          <p:cNvSpPr txBox="1"/>
          <p:nvPr/>
        </p:nvSpPr>
        <p:spPr>
          <a:xfrm>
            <a:off x="415419" y="538799"/>
            <a:ext cx="3562194" cy="307777"/>
          </a:xfrm>
          <a:prstGeom prst="rect">
            <a:avLst/>
          </a:prstGeom>
          <a:noFill/>
        </p:spPr>
        <p:txBody>
          <a:bodyPr wrap="none" rtlCol="0">
            <a:spAutoFit/>
          </a:bodyPr>
          <a:lstStyle/>
          <a:p>
            <a:r>
              <a:rPr kumimoji="1" lang="en-US" altLang="ja-JP" sz="1400" b="1"/>
              <a:t>1.tr120a.</a:t>
            </a:r>
            <a:r>
              <a:rPr kumimoji="1" lang="ja-JP" altLang="en-US" sz="1400" b="1"/>
              <a:t>強化素材選択（強化用カード）</a:t>
            </a:r>
            <a:endParaRPr kumimoji="1" lang="en-US" altLang="ja-JP" sz="1400" b="1"/>
          </a:p>
        </p:txBody>
      </p:sp>
      <p:sp>
        <p:nvSpPr>
          <p:cNvPr id="2" name="テキスト ボックス 1">
            <a:extLst>
              <a:ext uri="{FF2B5EF4-FFF2-40B4-BE49-F238E27FC236}">
                <a16:creationId xmlns:a16="http://schemas.microsoft.com/office/drawing/2014/main" id="{61722FD2-1130-4EC8-806F-58CE6323ED91}"/>
              </a:ext>
            </a:extLst>
          </p:cNvPr>
          <p:cNvSpPr txBox="1"/>
          <p:nvPr/>
        </p:nvSpPr>
        <p:spPr>
          <a:xfrm>
            <a:off x="582399" y="922146"/>
            <a:ext cx="2862140" cy="1938992"/>
          </a:xfrm>
          <a:prstGeom prst="rect">
            <a:avLst/>
          </a:prstGeom>
          <a:noFill/>
        </p:spPr>
        <p:txBody>
          <a:bodyPr wrap="square" rtlCol="0" anchor="t">
            <a:spAutoFit/>
          </a:bodyPr>
          <a:lstStyle/>
          <a:p>
            <a:r>
              <a:rPr lang="ja-JP" altLang="en-US" sz="1000">
                <a:ea typeface="メイリオ"/>
              </a:rPr>
              <a:t>・「＋」で使用する強化用TRカードを加算。</a:t>
            </a:r>
            <a:endParaRPr lang="en-US" altLang="ja-JP" sz="1000">
              <a:ea typeface="メイリオ"/>
            </a:endParaRPr>
          </a:p>
          <a:p>
            <a:r>
              <a:rPr lang="ja-JP" altLang="en-US" sz="1000">
                <a:ea typeface="メイリオ"/>
              </a:rPr>
              <a:t>　　長押しで一定の速度で加算を続ける。</a:t>
            </a:r>
            <a:endParaRPr lang="ja-JP">
              <a:ea typeface="メイリオ" panose="020B0604030504040204" pitchFamily="34" charset="-128"/>
            </a:endParaRPr>
          </a:p>
          <a:p>
            <a:endParaRPr lang="en-US" altLang="ja-JP" sz="1000">
              <a:ea typeface="メイリオ"/>
            </a:endParaRPr>
          </a:p>
          <a:p>
            <a:r>
              <a:rPr lang="ja-JP" altLang="en-US" sz="1000">
                <a:ea typeface="メイリオ"/>
              </a:rPr>
              <a:t>・「ー」で</a:t>
            </a:r>
            <a:r>
              <a:rPr lang="ja-JP" sz="1000">
                <a:ea typeface="メイリオ"/>
              </a:rPr>
              <a:t>使用する強化用TRカード</a:t>
            </a:r>
            <a:r>
              <a:rPr lang="ja-JP" altLang="en-US" sz="1000">
                <a:ea typeface="メイリオ"/>
              </a:rPr>
              <a:t>を減産。</a:t>
            </a:r>
            <a:endParaRPr lang="ja-JP" sz="1000">
              <a:ea typeface="+mn-lt"/>
              <a:cs typeface="+mn-lt"/>
            </a:endParaRPr>
          </a:p>
          <a:p>
            <a:r>
              <a:rPr lang="ja-JP" altLang="en-US" sz="1000">
                <a:ea typeface="メイリオ" panose="020B0604030504040204" pitchFamily="34" charset="-128"/>
              </a:rPr>
              <a:t>　　</a:t>
            </a:r>
            <a:r>
              <a:rPr lang="ja-JP" altLang="en-US" sz="1000">
                <a:ea typeface="メイリオ"/>
              </a:rPr>
              <a:t>長押しで一定の速度で加算を続ける。</a:t>
            </a:r>
            <a:endParaRPr lang="ja-JP" sz="1000">
              <a:ea typeface="メイリオ" panose="020B0604030504040204" pitchFamily="34" charset="-128"/>
            </a:endParaRPr>
          </a:p>
          <a:p>
            <a:endParaRPr lang="en-US" altLang="ja-JP" sz="1000">
              <a:ea typeface="メイリオ"/>
            </a:endParaRPr>
          </a:p>
          <a:p>
            <a:r>
              <a:rPr lang="ja-JP" altLang="en-US" sz="1000">
                <a:ea typeface="メイリオ"/>
              </a:rPr>
              <a:t>・「最大数」を押</a:t>
            </a:r>
            <a:r>
              <a:rPr lang="ja-JP" sz="1000">
                <a:ea typeface="メイリオ"/>
              </a:rPr>
              <a:t>す</a:t>
            </a:r>
            <a:r>
              <a:rPr lang="ja-JP" altLang="en-US" sz="1000">
                <a:ea typeface="メイリオ"/>
              </a:rPr>
              <a:t>ことで、</a:t>
            </a:r>
          </a:p>
          <a:p>
            <a:r>
              <a:rPr lang="ja-JP" altLang="en-US" sz="1000">
                <a:ea typeface="メイリオ"/>
              </a:rPr>
              <a:t>　   </a:t>
            </a:r>
            <a:r>
              <a:rPr lang="ja-JP" sz="1000">
                <a:ea typeface="メイリオ"/>
              </a:rPr>
              <a:t>最大経験値に応じて、最効率の枚数を</a:t>
            </a:r>
            <a:r>
              <a:rPr lang="ja-JP" altLang="en-US" sz="1000">
                <a:ea typeface="メイリオ"/>
              </a:rPr>
              <a:t>選択。</a:t>
            </a:r>
            <a:endParaRPr lang="en-US" altLang="ja-JP" sz="1000">
              <a:ea typeface="メイリオ"/>
            </a:endParaRPr>
          </a:p>
          <a:p>
            <a:endParaRPr lang="en-US" altLang="ja-JP" sz="1000">
              <a:ea typeface="メイリオ"/>
            </a:endParaRPr>
          </a:p>
          <a:p>
            <a:endParaRPr lang="ja-JP" sz="1000">
              <a:ea typeface="メイリオ"/>
            </a:endParaRPr>
          </a:p>
          <a:p>
            <a:endParaRPr lang="ja-JP" altLang="en-US" sz="1000">
              <a:ea typeface="メイリオ" panose="020B0604030504040204" pitchFamily="34" charset="-128"/>
            </a:endParaRPr>
          </a:p>
          <a:p>
            <a:endParaRPr lang="ja-JP" altLang="en-US" sz="1000">
              <a:ea typeface="メイリオ" panose="020B0604030504040204" pitchFamily="34" charset="-128"/>
            </a:endParaRPr>
          </a:p>
        </p:txBody>
      </p:sp>
      <p:sp>
        <p:nvSpPr>
          <p:cNvPr id="3" name="正方形/長方形 2">
            <a:extLst>
              <a:ext uri="{FF2B5EF4-FFF2-40B4-BE49-F238E27FC236}">
                <a16:creationId xmlns:a16="http://schemas.microsoft.com/office/drawing/2014/main" id="{8983BE0A-4F8B-4291-BA68-D7C6B6316E5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73" name="正方形/長方形 72">
            <a:extLst>
              <a:ext uri="{FF2B5EF4-FFF2-40B4-BE49-F238E27FC236}">
                <a16:creationId xmlns:a16="http://schemas.microsoft.com/office/drawing/2014/main" id="{6249F884-21D4-41CC-815F-7340FCD7631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2ACFB821-91BB-410D-A33C-6B53B0EC9E30}"/>
              </a:ext>
            </a:extLst>
          </p:cNvPr>
          <p:cNvGrpSpPr/>
          <p:nvPr/>
        </p:nvGrpSpPr>
        <p:grpSpPr>
          <a:xfrm>
            <a:off x="5276397" y="4289656"/>
            <a:ext cx="2899493" cy="415043"/>
            <a:chOff x="5261891" y="4289656"/>
            <a:chExt cx="2899493" cy="415043"/>
          </a:xfrm>
        </p:grpSpPr>
        <p:sp>
          <p:nvSpPr>
            <p:cNvPr id="157" name="四角形: 角を丸くする 323">
              <a:extLst>
                <a:ext uri="{FF2B5EF4-FFF2-40B4-BE49-F238E27FC236}">
                  <a16:creationId xmlns:a16="http://schemas.microsoft.com/office/drawing/2014/main" id="{E00747F5-692A-BC41-BF3B-45BEAC96C044}"/>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特大</a:t>
              </a:r>
              <a:r>
                <a:rPr kumimoji="1" lang="en-US" altLang="ja-JP" sz="1000"/>
                <a:t>)</a:t>
              </a:r>
            </a:p>
          </p:txBody>
        </p:sp>
        <p:sp>
          <p:nvSpPr>
            <p:cNvPr id="131" name="四角形: 角を丸くする 323">
              <a:extLst>
                <a:ext uri="{FF2B5EF4-FFF2-40B4-BE49-F238E27FC236}">
                  <a16:creationId xmlns:a16="http://schemas.microsoft.com/office/drawing/2014/main" id="{FE879F98-95C9-472F-865C-88323A969A7F}"/>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132" name="二等辺三角形 131">
              <a:extLst>
                <a:ext uri="{FF2B5EF4-FFF2-40B4-BE49-F238E27FC236}">
                  <a16:creationId xmlns:a16="http://schemas.microsoft.com/office/drawing/2014/main" id="{E0952B41-6532-40CD-83AD-848DA4688B6E}"/>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68" name="二等辺三角形 167">
              <a:extLst>
                <a:ext uri="{FF2B5EF4-FFF2-40B4-BE49-F238E27FC236}">
                  <a16:creationId xmlns:a16="http://schemas.microsoft.com/office/drawing/2014/main" id="{567641AF-A13E-4D7B-8848-E6AF96F6C998}"/>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69" name="テキスト ボックス 168">
              <a:extLst>
                <a:ext uri="{FF2B5EF4-FFF2-40B4-BE49-F238E27FC236}">
                  <a16:creationId xmlns:a16="http://schemas.microsoft.com/office/drawing/2014/main" id="{4E9C4CA8-D7EC-45DC-B0E9-33BF5E8938B4}"/>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74" name="四角形: 角を丸くする 323">
              <a:extLst>
                <a:ext uri="{FF2B5EF4-FFF2-40B4-BE49-F238E27FC236}">
                  <a16:creationId xmlns:a16="http://schemas.microsoft.com/office/drawing/2014/main" id="{FEACAC3A-6F14-4E37-9D33-D922A210B2F8}"/>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grpSp>
        <p:nvGrpSpPr>
          <p:cNvPr id="87" name="グループ化 86">
            <a:extLst>
              <a:ext uri="{FF2B5EF4-FFF2-40B4-BE49-F238E27FC236}">
                <a16:creationId xmlns:a16="http://schemas.microsoft.com/office/drawing/2014/main" id="{265E0A9F-E739-4736-8FDA-5019CA307275}"/>
              </a:ext>
            </a:extLst>
          </p:cNvPr>
          <p:cNvGrpSpPr/>
          <p:nvPr/>
        </p:nvGrpSpPr>
        <p:grpSpPr>
          <a:xfrm>
            <a:off x="5276397" y="4857106"/>
            <a:ext cx="2899493" cy="415043"/>
            <a:chOff x="5261891" y="4289656"/>
            <a:chExt cx="2899493" cy="415043"/>
          </a:xfrm>
        </p:grpSpPr>
        <p:sp>
          <p:nvSpPr>
            <p:cNvPr id="88" name="四角形: 角を丸くする 323">
              <a:extLst>
                <a:ext uri="{FF2B5EF4-FFF2-40B4-BE49-F238E27FC236}">
                  <a16:creationId xmlns:a16="http://schemas.microsoft.com/office/drawing/2014/main" id="{C4385832-3F84-4F5D-AE7E-E6FDFDCDF676}"/>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大</a:t>
              </a:r>
              <a:r>
                <a:rPr kumimoji="1" lang="en-US" altLang="ja-JP" sz="1000"/>
                <a:t>)</a:t>
              </a:r>
            </a:p>
          </p:txBody>
        </p:sp>
        <p:sp>
          <p:nvSpPr>
            <p:cNvPr id="90" name="四角形: 角を丸くする 323">
              <a:extLst>
                <a:ext uri="{FF2B5EF4-FFF2-40B4-BE49-F238E27FC236}">
                  <a16:creationId xmlns:a16="http://schemas.microsoft.com/office/drawing/2014/main" id="{FB7BE887-78D6-49C6-8878-4E9F0A458499}"/>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91" name="二等辺三角形 90">
              <a:extLst>
                <a:ext uri="{FF2B5EF4-FFF2-40B4-BE49-F238E27FC236}">
                  <a16:creationId xmlns:a16="http://schemas.microsoft.com/office/drawing/2014/main" id="{5894C11E-7C41-479E-874F-EC2220F17749}"/>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92" name="二等辺三角形 91">
              <a:extLst>
                <a:ext uri="{FF2B5EF4-FFF2-40B4-BE49-F238E27FC236}">
                  <a16:creationId xmlns:a16="http://schemas.microsoft.com/office/drawing/2014/main" id="{D9F80707-AC6F-45C3-BCC6-210FF05C4E0B}"/>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04" name="テキスト ボックス 103">
              <a:extLst>
                <a:ext uri="{FF2B5EF4-FFF2-40B4-BE49-F238E27FC236}">
                  <a16:creationId xmlns:a16="http://schemas.microsoft.com/office/drawing/2014/main" id="{1E339DB6-E804-4576-9937-F1DB9CFACA1F}"/>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08" name="四角形: 角を丸くする 323">
              <a:extLst>
                <a:ext uri="{FF2B5EF4-FFF2-40B4-BE49-F238E27FC236}">
                  <a16:creationId xmlns:a16="http://schemas.microsoft.com/office/drawing/2014/main" id="{C3DA4A5E-323F-46AF-A9A7-28CB0EC0BE24}"/>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grpSp>
        <p:nvGrpSpPr>
          <p:cNvPr id="109" name="グループ化 108">
            <a:extLst>
              <a:ext uri="{FF2B5EF4-FFF2-40B4-BE49-F238E27FC236}">
                <a16:creationId xmlns:a16="http://schemas.microsoft.com/office/drawing/2014/main" id="{63D87B9E-5466-4CB2-BB49-2F7EB816A7C4}"/>
              </a:ext>
            </a:extLst>
          </p:cNvPr>
          <p:cNvGrpSpPr/>
          <p:nvPr/>
        </p:nvGrpSpPr>
        <p:grpSpPr>
          <a:xfrm>
            <a:off x="5276397" y="5424556"/>
            <a:ext cx="2899493" cy="415043"/>
            <a:chOff x="5261891" y="4289656"/>
            <a:chExt cx="2899493" cy="415043"/>
          </a:xfrm>
        </p:grpSpPr>
        <p:sp>
          <p:nvSpPr>
            <p:cNvPr id="110" name="四角形: 角を丸くする 323">
              <a:extLst>
                <a:ext uri="{FF2B5EF4-FFF2-40B4-BE49-F238E27FC236}">
                  <a16:creationId xmlns:a16="http://schemas.microsoft.com/office/drawing/2014/main" id="{E5C9F9F0-B9E9-4222-AE80-9A2EC52406DF}"/>
                </a:ext>
              </a:extLst>
            </p:cNvPr>
            <p:cNvSpPr/>
            <p:nvPr/>
          </p:nvSpPr>
          <p:spPr>
            <a:xfrm>
              <a:off x="5261891" y="4289656"/>
              <a:ext cx="428191" cy="41504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a:t>
              </a:r>
              <a:r>
                <a:rPr kumimoji="1" lang="ja-JP" altLang="en-US" sz="1000"/>
                <a:t>中</a:t>
              </a:r>
              <a:r>
                <a:rPr kumimoji="1" lang="en-US" altLang="ja-JP" sz="1000"/>
                <a:t>)</a:t>
              </a:r>
            </a:p>
          </p:txBody>
        </p:sp>
        <p:sp>
          <p:nvSpPr>
            <p:cNvPr id="112" name="四角形: 角を丸くする 323">
              <a:extLst>
                <a:ext uri="{FF2B5EF4-FFF2-40B4-BE49-F238E27FC236}">
                  <a16:creationId xmlns:a16="http://schemas.microsoft.com/office/drawing/2014/main" id="{74234AF9-D7FD-4BEA-B16F-6964BF8FD533}"/>
                </a:ext>
              </a:extLst>
            </p:cNvPr>
            <p:cNvSpPr/>
            <p:nvPr/>
          </p:nvSpPr>
          <p:spPr>
            <a:xfrm>
              <a:off x="6218242" y="431063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a:p>
              <a:pPr algn="ctr"/>
              <a:endParaRPr kumimoji="1" lang="en-US" altLang="ja-JP" sz="400"/>
            </a:p>
          </p:txBody>
        </p:sp>
        <p:sp>
          <p:nvSpPr>
            <p:cNvPr id="113" name="二等辺三角形 112">
              <a:extLst>
                <a:ext uri="{FF2B5EF4-FFF2-40B4-BE49-F238E27FC236}">
                  <a16:creationId xmlns:a16="http://schemas.microsoft.com/office/drawing/2014/main" id="{C2AD5B0D-6307-443C-933C-46E300EBEC20}"/>
                </a:ext>
              </a:extLst>
            </p:cNvPr>
            <p:cNvSpPr/>
            <p:nvPr/>
          </p:nvSpPr>
          <p:spPr>
            <a:xfrm rot="5400000">
              <a:off x="7105406" y="434110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14" name="二等辺三角形 113">
              <a:extLst>
                <a:ext uri="{FF2B5EF4-FFF2-40B4-BE49-F238E27FC236}">
                  <a16:creationId xmlns:a16="http://schemas.microsoft.com/office/drawing/2014/main" id="{4342088F-EC11-4504-B9FA-8F25A11E57FF}"/>
                </a:ext>
              </a:extLst>
            </p:cNvPr>
            <p:cNvSpPr/>
            <p:nvPr/>
          </p:nvSpPr>
          <p:spPr>
            <a:xfrm rot="16200000">
              <a:off x="5764957" y="4341103"/>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15" name="テキスト ボックス 114">
              <a:extLst>
                <a:ext uri="{FF2B5EF4-FFF2-40B4-BE49-F238E27FC236}">
                  <a16:creationId xmlns:a16="http://schemas.microsoft.com/office/drawing/2014/main" id="{C2E8CC50-0E7A-4836-A81A-2774F44D99BE}"/>
                </a:ext>
              </a:extLst>
            </p:cNvPr>
            <p:cNvSpPr txBox="1"/>
            <p:nvPr/>
          </p:nvSpPr>
          <p:spPr>
            <a:xfrm>
              <a:off x="6201926" y="4513674"/>
              <a:ext cx="890434" cy="184666"/>
            </a:xfrm>
            <a:prstGeom prst="rect">
              <a:avLst/>
            </a:prstGeom>
            <a:noFill/>
          </p:spPr>
          <p:txBody>
            <a:bodyPr wrap="square" rtlCol="0">
              <a:spAutoFit/>
            </a:bodyPr>
            <a:lstStyle/>
            <a:p>
              <a:r>
                <a:rPr kumimoji="1" lang="ja-JP" altLang="en-US" sz="600">
                  <a:solidFill>
                    <a:schemeClr val="bg1"/>
                  </a:solidFill>
                </a:rPr>
                <a:t>所持数 </a:t>
              </a:r>
              <a:r>
                <a:rPr kumimoji="1" lang="en-US" altLang="ja-JP" sz="600">
                  <a:solidFill>
                    <a:schemeClr val="bg1"/>
                  </a:solidFill>
                </a:rPr>
                <a:t>999,999,999</a:t>
              </a:r>
              <a:endParaRPr kumimoji="1" lang="ja-JP" altLang="en-US" sz="600">
                <a:solidFill>
                  <a:schemeClr val="bg1"/>
                </a:solidFill>
              </a:endParaRPr>
            </a:p>
          </p:txBody>
        </p:sp>
        <p:sp>
          <p:nvSpPr>
            <p:cNvPr id="116" name="四角形: 角を丸くする 323">
              <a:extLst>
                <a:ext uri="{FF2B5EF4-FFF2-40B4-BE49-F238E27FC236}">
                  <a16:creationId xmlns:a16="http://schemas.microsoft.com/office/drawing/2014/main" id="{6E03C4C4-D2D1-4C71-BEF5-C438464ECC88}"/>
                </a:ext>
              </a:extLst>
            </p:cNvPr>
            <p:cNvSpPr/>
            <p:nvPr/>
          </p:nvSpPr>
          <p:spPr>
            <a:xfrm>
              <a:off x="7535560" y="431063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grpSp>
      <p:sp>
        <p:nvSpPr>
          <p:cNvPr id="118" name="正方形/長方形 117">
            <a:extLst>
              <a:ext uri="{FF2B5EF4-FFF2-40B4-BE49-F238E27FC236}">
                <a16:creationId xmlns:a16="http://schemas.microsoft.com/office/drawing/2014/main" id="{5F528CA6-72CF-4643-A6E5-136F6A996E0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角丸四角形 6">
            <a:extLst>
              <a:ext uri="{FF2B5EF4-FFF2-40B4-BE49-F238E27FC236}">
                <a16:creationId xmlns:a16="http://schemas.microsoft.com/office/drawing/2014/main" id="{18FD8DCE-72E9-49CB-BE0E-971DBD7A42A0}"/>
              </a:ext>
            </a:extLst>
          </p:cNvPr>
          <p:cNvSpPr/>
          <p:nvPr/>
        </p:nvSpPr>
        <p:spPr>
          <a:xfrm>
            <a:off x="5283759" y="3848485"/>
            <a:ext cx="145206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22" name="角丸四角形 169">
            <a:extLst>
              <a:ext uri="{FF2B5EF4-FFF2-40B4-BE49-F238E27FC236}">
                <a16:creationId xmlns:a16="http://schemas.microsoft.com/office/drawing/2014/main" id="{E22E31F7-F7A8-4945-9D86-3E42018DAFCA}"/>
              </a:ext>
            </a:extLst>
          </p:cNvPr>
          <p:cNvSpPr/>
          <p:nvPr/>
        </p:nvSpPr>
        <p:spPr>
          <a:xfrm>
            <a:off x="6753897" y="3848485"/>
            <a:ext cx="146891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26" name="四角形: 角を丸くする 313">
            <a:extLst>
              <a:ext uri="{FF2B5EF4-FFF2-40B4-BE49-F238E27FC236}">
                <a16:creationId xmlns:a16="http://schemas.microsoft.com/office/drawing/2014/main" id="{C406F3E2-DB2F-475F-8249-48253313FB3C}"/>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128" name="四角形: 角を丸くする 313">
            <a:extLst>
              <a:ext uri="{FF2B5EF4-FFF2-40B4-BE49-F238E27FC236}">
                <a16:creationId xmlns:a16="http://schemas.microsoft.com/office/drawing/2014/main" id="{A20C4ABB-A627-4110-9F56-5BC5C624B119}"/>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129" name="四角形: 角を丸くする 315">
            <a:extLst>
              <a:ext uri="{FF2B5EF4-FFF2-40B4-BE49-F238E27FC236}">
                <a16:creationId xmlns:a16="http://schemas.microsoft.com/office/drawing/2014/main" id="{FEFD097E-4C17-4F8B-9426-EEC598DE08B4}"/>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Tree>
    <p:extLst>
      <p:ext uri="{BB962C8B-B14F-4D97-AF65-F5344CB8AC3E}">
        <p14:creationId xmlns:p14="http://schemas.microsoft.com/office/powerpoint/2010/main" val="1348475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15676"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tr120b.</a:t>
            </a:r>
            <a:r>
              <a:rPr kumimoji="1" lang="ja-JP" altLang="en-US" sz="1400" b="1"/>
              <a:t>強化素材確認</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4862870"/>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強化素材に☆４以上の強化用ではない</a:t>
            </a:r>
            <a:r>
              <a:rPr kumimoji="1" lang="en-US" altLang="ja-JP" sz="1000"/>
              <a:t>TR</a:t>
            </a:r>
            <a:r>
              <a:rPr kumimoji="1" lang="ja-JP" altLang="en-US" sz="1000"/>
              <a:t>カード</a:t>
            </a:r>
            <a:endParaRPr kumimoji="1" lang="en-US" altLang="ja-JP" sz="1000"/>
          </a:p>
          <a:p>
            <a:r>
              <a:rPr kumimoji="1" lang="ja-JP" altLang="en-US" sz="1000"/>
              <a:t>○ 強化元と同一のカード</a:t>
            </a:r>
            <a:endParaRPr kumimoji="1" lang="en-US" altLang="ja-JP" sz="1000"/>
          </a:p>
          <a:p>
            <a:r>
              <a:rPr kumimoji="1" lang="ja-JP" altLang="en-US" sz="1000"/>
              <a:t>○ レベルが１でも上昇している強化用ではないカード</a:t>
            </a:r>
            <a:endParaRPr kumimoji="1" lang="en-US" altLang="ja-JP" sz="1000"/>
          </a:p>
          <a:p>
            <a:r>
              <a:rPr kumimoji="1" lang="ja-JP" altLang="en-US" sz="1000"/>
              <a:t>○ 進化レベルが１でも上昇しているカード</a:t>
            </a:r>
            <a:endParaRPr kumimoji="1" lang="en-US" altLang="ja-JP" sz="1000"/>
          </a:p>
          <a:p>
            <a:r>
              <a:rPr kumimoji="1" lang="ja-JP" altLang="en-US" sz="1000"/>
              <a:t>○ イベント限定の強化用ではない</a:t>
            </a:r>
            <a:r>
              <a:rPr kumimoji="1" lang="en-US" altLang="ja-JP" sz="1000"/>
              <a:t>TR</a:t>
            </a:r>
            <a:r>
              <a:rPr kumimoji="1" lang="ja-JP" altLang="en-US" sz="1000"/>
              <a:t>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a:t>
            </a:r>
            <a:endParaRPr kumimoji="1" lang="en-US" altLang="ja-JP" sz="1000"/>
          </a:p>
          <a:p>
            <a:r>
              <a:rPr kumimoji="1" lang="ja-JP" altLang="en-US" sz="1000"/>
              <a:t>・「同一のカード」</a:t>
            </a:r>
            <a:endParaRPr kumimoji="1" lang="en-US" altLang="ja-JP" sz="1000"/>
          </a:p>
          <a:p>
            <a:r>
              <a:rPr kumimoji="1" lang="ja-JP" altLang="en-US" sz="1000"/>
              <a:t>・「強化されているカード」</a:t>
            </a:r>
            <a:endParaRPr kumimoji="1" lang="en-US" altLang="ja-JP" sz="1000"/>
          </a:p>
          <a:p>
            <a:r>
              <a:rPr kumimoji="1" lang="ja-JP" altLang="en-US" sz="1000"/>
              <a:t>・「限定カード」</a:t>
            </a:r>
            <a:endParaRPr kumimoji="1" lang="en-US" altLang="ja-JP" sz="1000"/>
          </a:p>
          <a:p>
            <a:endParaRPr kumimoji="1" lang="en-US" altLang="ja-JP" sz="1000"/>
          </a:p>
          <a:p>
            <a:r>
              <a:rPr kumimoji="1" lang="ja-JP" altLang="en-US" sz="1000"/>
              <a:t>ー 例 ー</a:t>
            </a:r>
            <a:endParaRPr kumimoji="1" lang="en-US" altLang="ja-JP" sz="1000"/>
          </a:p>
          <a:p>
            <a:r>
              <a:rPr kumimoji="1" lang="en-US" altLang="ja-JP" sz="1000"/>
              <a:t>TR</a:t>
            </a:r>
            <a:r>
              <a:rPr kumimoji="1" lang="ja-JP" altLang="en-US" sz="1000"/>
              <a:t>カード</a:t>
            </a:r>
            <a:r>
              <a:rPr kumimoji="1" lang="en-US" altLang="ja-JP" sz="1000"/>
              <a:t>[A]</a:t>
            </a:r>
            <a:r>
              <a:rPr kumimoji="1" lang="ja-JP" altLang="en-US" sz="1000"/>
              <a:t>に下記３枚のカードを素材に選択した場合、</a:t>
            </a:r>
            <a:endParaRPr kumimoji="1" lang="en-US" altLang="ja-JP" sz="1000"/>
          </a:p>
          <a:p>
            <a:r>
              <a:rPr kumimoji="1" lang="ja-JP" altLang="en-US" sz="1000"/>
              <a:t>・最高レアリティの</a:t>
            </a:r>
            <a:r>
              <a:rPr kumimoji="1" lang="en-US" altLang="ja-JP" sz="1000"/>
              <a:t>Lv.1</a:t>
            </a:r>
            <a:r>
              <a:rPr kumimoji="1" lang="ja-JP" altLang="en-US" sz="1000"/>
              <a:t>のカード</a:t>
            </a:r>
            <a:endParaRPr kumimoji="1" lang="en-US" altLang="ja-JP" sz="1000"/>
          </a:p>
          <a:p>
            <a:r>
              <a:rPr kumimoji="1" lang="ja-JP" altLang="en-US" sz="1000"/>
              <a:t>　　「高レアリティ」</a:t>
            </a:r>
            <a:endParaRPr kumimoji="1" lang="en-US" altLang="ja-JP" sz="1000"/>
          </a:p>
          <a:p>
            <a:r>
              <a:rPr kumimoji="1" lang="ja-JP" altLang="en-US" sz="1000"/>
              <a:t>・同一の</a:t>
            </a:r>
            <a:r>
              <a:rPr kumimoji="1" lang="en-US" altLang="ja-JP" sz="1000"/>
              <a:t>Lv.10</a:t>
            </a:r>
            <a:r>
              <a:rPr kumimoji="1" lang="ja-JP" altLang="en-US" sz="1000"/>
              <a:t>のカード</a:t>
            </a:r>
            <a:endParaRPr kumimoji="1" lang="en-US" altLang="ja-JP" sz="1000"/>
          </a:p>
          <a:p>
            <a:r>
              <a:rPr kumimoji="1" lang="ja-JP" altLang="en-US" sz="1000"/>
              <a:t>　　「同一のカード」「強化されているカード」</a:t>
            </a:r>
            <a:endParaRPr kumimoji="1" lang="en-US" altLang="ja-JP" sz="1000"/>
          </a:p>
          <a:p>
            <a:r>
              <a:rPr kumimoji="1" lang="ja-JP" altLang="en-US" sz="1000"/>
              <a:t>最終確認文言</a:t>
            </a:r>
            <a:endParaRPr kumimoji="1" lang="en-US" altLang="ja-JP" sz="1000"/>
          </a:p>
          <a:p>
            <a:r>
              <a:rPr kumimoji="1" lang="ja-JP" altLang="en-US" sz="1000"/>
              <a:t>「高レアリティ、同一のカード、強化されているカードが含まれていますが、</a:t>
            </a:r>
            <a:endParaRPr kumimoji="1" lang="en-US" altLang="ja-JP" sz="1000"/>
          </a:p>
          <a:p>
            <a:r>
              <a:rPr kumimoji="1" lang="ja-JP" altLang="en-US" sz="1000"/>
              <a:t>　このまま続けますか？」</a:t>
            </a:r>
            <a:endParaRPr kumimoji="1" lang="en-US" altLang="ja-JP" sz="1000"/>
          </a:p>
          <a:p>
            <a:endParaRPr kumimoji="1" lang="en-US" altLang="ja-JP" sz="1000"/>
          </a:p>
          <a:p>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高レアリティ、同一のカード、強化されているカード、限定カードが含まれていますが、このまま続けますか？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3" name="四角形: 角を丸くする 317">
            <a:extLst>
              <a:ext uri="{FF2B5EF4-FFF2-40B4-BE49-F238E27FC236}">
                <a16:creationId xmlns:a16="http://schemas.microsoft.com/office/drawing/2014/main" id="{D8B19FCB-52CD-BF41-9BFA-D4555A5467BC}"/>
              </a:ext>
            </a:extLst>
          </p:cNvPr>
          <p:cNvSpPr/>
          <p:nvPr/>
        </p:nvSpPr>
        <p:spPr>
          <a:xfrm>
            <a:off x="7050780" y="3340798"/>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4" name="四角形: 角を丸くする 317">
            <a:extLst>
              <a:ext uri="{FF2B5EF4-FFF2-40B4-BE49-F238E27FC236}">
                <a16:creationId xmlns:a16="http://schemas.microsoft.com/office/drawing/2014/main" id="{71B2983B-38D1-484C-8BB2-2CFD48EBC659}"/>
              </a:ext>
            </a:extLst>
          </p:cNvPr>
          <p:cNvSpPr/>
          <p:nvPr/>
        </p:nvSpPr>
        <p:spPr>
          <a:xfrm>
            <a:off x="7536614" y="333992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5" name="四角形: 角を丸くする 317">
            <a:extLst>
              <a:ext uri="{FF2B5EF4-FFF2-40B4-BE49-F238E27FC236}">
                <a16:creationId xmlns:a16="http://schemas.microsoft.com/office/drawing/2014/main" id="{F6A91C39-0351-284D-9E7D-B9C4812D996C}"/>
              </a:ext>
            </a:extLst>
          </p:cNvPr>
          <p:cNvSpPr/>
          <p:nvPr/>
        </p:nvSpPr>
        <p:spPr>
          <a:xfrm>
            <a:off x="5586808"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6" name="四角形: 角を丸くする 317">
            <a:extLst>
              <a:ext uri="{FF2B5EF4-FFF2-40B4-BE49-F238E27FC236}">
                <a16:creationId xmlns:a16="http://schemas.microsoft.com/office/drawing/2014/main" id="{84FC576E-D663-3C43-A045-1D5BD800390C}"/>
              </a:ext>
            </a:extLst>
          </p:cNvPr>
          <p:cNvSpPr/>
          <p:nvPr/>
        </p:nvSpPr>
        <p:spPr>
          <a:xfrm>
            <a:off x="6072642" y="4057751"/>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7" name="四角形: 角を丸くする 317">
            <a:extLst>
              <a:ext uri="{FF2B5EF4-FFF2-40B4-BE49-F238E27FC236}">
                <a16:creationId xmlns:a16="http://schemas.microsoft.com/office/drawing/2014/main" id="{84AB46AC-36D9-8D46-95EB-9DC4D7B7374A}"/>
              </a:ext>
            </a:extLst>
          </p:cNvPr>
          <p:cNvSpPr/>
          <p:nvPr/>
        </p:nvSpPr>
        <p:spPr>
          <a:xfrm>
            <a:off x="6558476"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8" name="四角形: 角を丸くする 317">
            <a:extLst>
              <a:ext uri="{FF2B5EF4-FFF2-40B4-BE49-F238E27FC236}">
                <a16:creationId xmlns:a16="http://schemas.microsoft.com/office/drawing/2014/main" id="{5F0A3982-838B-384C-A4DA-7935906DF12D}"/>
              </a:ext>
            </a:extLst>
          </p:cNvPr>
          <p:cNvSpPr/>
          <p:nvPr/>
        </p:nvSpPr>
        <p:spPr>
          <a:xfrm>
            <a:off x="7044310" y="405938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9" name="四角形: 角を丸くする 317">
            <a:extLst>
              <a:ext uri="{FF2B5EF4-FFF2-40B4-BE49-F238E27FC236}">
                <a16:creationId xmlns:a16="http://schemas.microsoft.com/office/drawing/2014/main" id="{5E5232D0-7BEF-5D47-BFB8-FB2C9F5C8276}"/>
              </a:ext>
            </a:extLst>
          </p:cNvPr>
          <p:cNvSpPr/>
          <p:nvPr/>
        </p:nvSpPr>
        <p:spPr>
          <a:xfrm>
            <a:off x="7530144" y="405851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BD429CF6-6D42-4691-B11D-475D41F37A18}"/>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112" name="スライド番号プレースホルダー 69">
            <a:extLst>
              <a:ext uri="{FF2B5EF4-FFF2-40B4-BE49-F238E27FC236}">
                <a16:creationId xmlns:a16="http://schemas.microsoft.com/office/drawing/2014/main" id="{FCBEDFB5-3EE3-478B-AC2E-172BBC7C29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3" name="正方形/長方形 2">
            <a:extLst>
              <a:ext uri="{FF2B5EF4-FFF2-40B4-BE49-F238E27FC236}">
                <a16:creationId xmlns:a16="http://schemas.microsoft.com/office/drawing/2014/main" id="{3248D069-3DC6-4C9D-9594-E713DFC41095}"/>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Tree>
    <p:extLst>
      <p:ext uri="{BB962C8B-B14F-4D97-AF65-F5344CB8AC3E}">
        <p14:creationId xmlns:p14="http://schemas.microsoft.com/office/powerpoint/2010/main" val="2499001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83474" cy="307777"/>
          </a:xfrm>
          <a:prstGeom prst="rect">
            <a:avLst/>
          </a:prstGeom>
          <a:noFill/>
        </p:spPr>
        <p:txBody>
          <a:bodyPr wrap="none" rtlCol="0">
            <a:spAutoFit/>
          </a:bodyPr>
          <a:lstStyle/>
          <a:p>
            <a:r>
              <a:rPr kumimoji="1" lang="en-US" altLang="ja-JP" sz="1400" b="1"/>
              <a:t>1. tr120c.</a:t>
            </a:r>
            <a:r>
              <a:rPr kumimoji="1" lang="ja-JP" altLang="en-US" sz="1400" b="1"/>
              <a:t>強化演出</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2092881"/>
          </a:xfrm>
          <a:prstGeom prst="rect">
            <a:avLst/>
          </a:prstGeom>
          <a:noFill/>
        </p:spPr>
        <p:txBody>
          <a:bodyPr wrap="none" rtlCol="0">
            <a:spAutoFit/>
          </a:bodyPr>
          <a:lstStyle/>
          <a:p>
            <a:r>
              <a:rPr kumimoji="1" lang="ja-JP" altLang="en-US" sz="1000"/>
              <a:t>強化を確認することができる。</a:t>
            </a:r>
            <a:endParaRPr kumimoji="1" lang="en-US" altLang="ja-JP" sz="1000"/>
          </a:p>
          <a:p>
            <a:endParaRPr kumimoji="1" lang="en-US" altLang="ja-JP" sz="1000"/>
          </a:p>
          <a:p>
            <a:r>
              <a:rPr kumimoji="1" lang="ja-JP" altLang="en-US" sz="1000"/>
              <a:t>○ メーターが上昇する。</a:t>
            </a:r>
            <a:endParaRPr kumimoji="1" lang="en-US" altLang="ja-JP" sz="1000"/>
          </a:p>
          <a:p>
            <a:r>
              <a:rPr kumimoji="1" lang="ja-JP" altLang="en-US" sz="1000"/>
              <a:t>　 複数レベル上昇する場合は、都度連続で１から上昇させる。</a:t>
            </a:r>
            <a:endParaRPr kumimoji="1" lang="en-US" altLang="ja-JP" sz="1000"/>
          </a:p>
          <a:p>
            <a:r>
              <a:rPr kumimoji="1" lang="ja-JP" altLang="en-US" sz="1000"/>
              <a:t>　 </a:t>
            </a:r>
            <a:r>
              <a:rPr kumimoji="1" lang="en-US" altLang="ja-JP" sz="1000"/>
              <a:t>※</a:t>
            </a:r>
            <a:r>
              <a:rPr kumimoji="1" lang="ja-JP" altLang="en-US" sz="1000"/>
              <a:t>テンポ感は要調整。</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でない場合は、素材選択画面に戻る。</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になった場合は。</a:t>
            </a:r>
            <a:endParaRPr kumimoji="1" lang="en-US" altLang="ja-JP" sz="1000"/>
          </a:p>
          <a:p>
            <a:r>
              <a:rPr kumimoji="1" lang="ja-JP" altLang="en-US" sz="1000"/>
              <a:t>　 「レベルが</a:t>
            </a:r>
            <a:r>
              <a:rPr kumimoji="1" lang="en-US" altLang="ja-JP" sz="1000"/>
              <a:t>MAX</a:t>
            </a:r>
            <a:r>
              <a:rPr kumimoji="1" lang="ja-JP" altLang="en-US" sz="1000"/>
              <a:t>になりました。」と確認ウィンドウを表示。</a:t>
            </a:r>
            <a:endParaRPr kumimoji="1" lang="en-US" altLang="ja-JP" sz="1000"/>
          </a:p>
          <a:p>
            <a:r>
              <a:rPr kumimoji="1" lang="ja-JP" altLang="en-US" sz="1000"/>
              <a:t>　 強化</a:t>
            </a:r>
            <a:r>
              <a:rPr kumimoji="1" lang="en-US" altLang="ja-JP" sz="1000"/>
              <a:t>TR</a:t>
            </a:r>
            <a:r>
              <a:rPr kumimoji="1" lang="ja-JP" altLang="en-US" sz="1000"/>
              <a:t>カード選択画面に戻る。</a:t>
            </a:r>
          </a:p>
          <a:p>
            <a:endParaRPr kumimoji="1" lang="en-US" altLang="ja-JP" sz="1000"/>
          </a:p>
          <a:p>
            <a:r>
              <a:rPr kumimoji="1" lang="ja-JP" altLang="en-US" sz="1000"/>
              <a:t>〇 お気に入り、装備中など複数のアイコンはフェードで切り替え</a:t>
            </a:r>
            <a:endParaRPr kumimoji="1" lang="en-US" altLang="ja-JP" sz="1000"/>
          </a:p>
        </p:txBody>
      </p:sp>
      <p:sp>
        <p:nvSpPr>
          <p:cNvPr id="84" name="テキスト ボックス 83">
            <a:extLst>
              <a:ext uri="{FF2B5EF4-FFF2-40B4-BE49-F238E27FC236}">
                <a16:creationId xmlns:a16="http://schemas.microsoft.com/office/drawing/2014/main" id="{CEA96CFB-54AC-4E5C-9B66-2EF8E7C67822}"/>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5" name="スライド番号プレースホルダー 69">
            <a:extLst>
              <a:ext uri="{FF2B5EF4-FFF2-40B4-BE49-F238E27FC236}">
                <a16:creationId xmlns:a16="http://schemas.microsoft.com/office/drawing/2014/main" id="{82384C6E-D860-4B8A-8595-2E2D2FA8FE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82" name="正方形/長方形 81">
            <a:extLst>
              <a:ext uri="{FF2B5EF4-FFF2-40B4-BE49-F238E27FC236}">
                <a16:creationId xmlns:a16="http://schemas.microsoft.com/office/drawing/2014/main" id="{8FE5893A-A276-4B3F-828E-A399D141CC5C}"/>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83" name="正方形/長方形 82">
            <a:extLst>
              <a:ext uri="{FF2B5EF4-FFF2-40B4-BE49-F238E27FC236}">
                <a16:creationId xmlns:a16="http://schemas.microsoft.com/office/drawing/2014/main" id="{F2D96BFA-A62A-443A-B328-C4ABF238939E}"/>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86" name="正方形/長方形 85">
            <a:extLst>
              <a:ext uri="{FF2B5EF4-FFF2-40B4-BE49-F238E27FC236}">
                <a16:creationId xmlns:a16="http://schemas.microsoft.com/office/drawing/2014/main" id="{96B3439D-C2B1-490A-9B18-A44F2AAFFA91}"/>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87" name="正方形/長方形 86">
            <a:extLst>
              <a:ext uri="{FF2B5EF4-FFF2-40B4-BE49-F238E27FC236}">
                <a16:creationId xmlns:a16="http://schemas.microsoft.com/office/drawing/2014/main" id="{C01021A9-1E6D-4071-B7E7-8E5FF5A2C975}"/>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F8FAC731-2FF9-4445-B05C-7F3CAA3AD858}"/>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488">
            <a:extLst>
              <a:ext uri="{FF2B5EF4-FFF2-40B4-BE49-F238E27FC236}">
                <a16:creationId xmlns:a16="http://schemas.microsoft.com/office/drawing/2014/main" id="{8B57DDB1-012E-486C-9C63-749544F09E88}"/>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DA645055-4CF1-485C-A1EF-4D387400A3E5}"/>
              </a:ext>
            </a:extLst>
          </p:cNvPr>
          <p:cNvGrpSpPr/>
          <p:nvPr/>
        </p:nvGrpSpPr>
        <p:grpSpPr>
          <a:xfrm>
            <a:off x="5178938" y="1021879"/>
            <a:ext cx="675610" cy="90419"/>
            <a:chOff x="30317" y="482248"/>
            <a:chExt cx="581527" cy="70447"/>
          </a:xfrm>
        </p:grpSpPr>
        <p:sp>
          <p:nvSpPr>
            <p:cNvPr id="94" name="四角形: 角を丸くする 492">
              <a:extLst>
                <a:ext uri="{FF2B5EF4-FFF2-40B4-BE49-F238E27FC236}">
                  <a16:creationId xmlns:a16="http://schemas.microsoft.com/office/drawing/2014/main" id="{A6E0B44F-2EBA-4A3E-9A3F-6B4A7591E6E5}"/>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四角形: 角を丸くする 493">
              <a:extLst>
                <a:ext uri="{FF2B5EF4-FFF2-40B4-BE49-F238E27FC236}">
                  <a16:creationId xmlns:a16="http://schemas.microsoft.com/office/drawing/2014/main" id="{211E1758-1C06-4E10-9216-D15D16B402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6" name="正方形/長方形 95">
            <a:extLst>
              <a:ext uri="{FF2B5EF4-FFF2-40B4-BE49-F238E27FC236}">
                <a16:creationId xmlns:a16="http://schemas.microsoft.com/office/drawing/2014/main" id="{241510B7-1863-4520-9B7B-704FED25104E}"/>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7" name="正方形/長方形 96">
            <a:extLst>
              <a:ext uri="{FF2B5EF4-FFF2-40B4-BE49-F238E27FC236}">
                <a16:creationId xmlns:a16="http://schemas.microsoft.com/office/drawing/2014/main" id="{BCF04FF3-A472-49C8-8162-9D753CAA250C}"/>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98" name="四角形: 角を丸くする 494">
            <a:extLst>
              <a:ext uri="{FF2B5EF4-FFF2-40B4-BE49-F238E27FC236}">
                <a16:creationId xmlns:a16="http://schemas.microsoft.com/office/drawing/2014/main" id="{6839E3F1-86C3-4254-93B1-B8BF9E63CC13}"/>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99" name="正方形/長方形 98">
            <a:extLst>
              <a:ext uri="{FF2B5EF4-FFF2-40B4-BE49-F238E27FC236}">
                <a16:creationId xmlns:a16="http://schemas.microsoft.com/office/drawing/2014/main" id="{0FE13364-C95B-48E7-971C-FEA4B072D42D}"/>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0" name="テキスト ボックス 496">
            <a:extLst>
              <a:ext uri="{FF2B5EF4-FFF2-40B4-BE49-F238E27FC236}">
                <a16:creationId xmlns:a16="http://schemas.microsoft.com/office/drawing/2014/main" id="{5764417D-B20B-4D19-B217-9681B1065626}"/>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1" name="グループ化 100">
            <a:extLst>
              <a:ext uri="{FF2B5EF4-FFF2-40B4-BE49-F238E27FC236}">
                <a16:creationId xmlns:a16="http://schemas.microsoft.com/office/drawing/2014/main" id="{4B0A07F3-C7ED-4130-BA0C-6D9871A34433}"/>
              </a:ext>
            </a:extLst>
          </p:cNvPr>
          <p:cNvGrpSpPr/>
          <p:nvPr/>
        </p:nvGrpSpPr>
        <p:grpSpPr>
          <a:xfrm>
            <a:off x="6549195" y="2136509"/>
            <a:ext cx="1589505" cy="435279"/>
            <a:chOff x="1079948" y="1311188"/>
            <a:chExt cx="1202157" cy="329777"/>
          </a:xfrm>
        </p:grpSpPr>
        <p:sp>
          <p:nvSpPr>
            <p:cNvPr id="102" name="テキスト ボックス 498">
              <a:extLst>
                <a:ext uri="{FF2B5EF4-FFF2-40B4-BE49-F238E27FC236}">
                  <a16:creationId xmlns:a16="http://schemas.microsoft.com/office/drawing/2014/main" id="{529ADD6D-FFFF-4D49-B39F-2F14A93512E4}"/>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3" name="テキスト ボックス 499">
              <a:extLst>
                <a:ext uri="{FF2B5EF4-FFF2-40B4-BE49-F238E27FC236}">
                  <a16:creationId xmlns:a16="http://schemas.microsoft.com/office/drawing/2014/main" id="{456DB0BE-FBC1-46F9-918A-0BF06FE6082F}"/>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04" name="テキスト ボックス 500">
              <a:extLst>
                <a:ext uri="{FF2B5EF4-FFF2-40B4-BE49-F238E27FC236}">
                  <a16:creationId xmlns:a16="http://schemas.microsoft.com/office/drawing/2014/main" id="{2ECA807F-ED24-4C0A-9602-A8EF9F91BC79}"/>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05" name="図 104">
              <a:extLst>
                <a:ext uri="{FF2B5EF4-FFF2-40B4-BE49-F238E27FC236}">
                  <a16:creationId xmlns:a16="http://schemas.microsoft.com/office/drawing/2014/main" id="{521C4C6E-DBB3-4357-8A32-6C2DB785D2B9}"/>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06" name="図 105">
              <a:extLst>
                <a:ext uri="{FF2B5EF4-FFF2-40B4-BE49-F238E27FC236}">
                  <a16:creationId xmlns:a16="http://schemas.microsoft.com/office/drawing/2014/main" id="{7BBF9519-B848-4A10-8EFB-84302CDEA6F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09" name="図 108">
              <a:extLst>
                <a:ext uri="{FF2B5EF4-FFF2-40B4-BE49-F238E27FC236}">
                  <a16:creationId xmlns:a16="http://schemas.microsoft.com/office/drawing/2014/main" id="{34E0D1F7-62EF-4693-84CD-6FD10443A583}"/>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10" name="テキスト ボックス 511">
              <a:extLst>
                <a:ext uri="{FF2B5EF4-FFF2-40B4-BE49-F238E27FC236}">
                  <a16:creationId xmlns:a16="http://schemas.microsoft.com/office/drawing/2014/main" id="{48D59B7F-3579-4B12-B21F-7F7083A10A52}"/>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12" name="図 111">
              <a:extLst>
                <a:ext uri="{FF2B5EF4-FFF2-40B4-BE49-F238E27FC236}">
                  <a16:creationId xmlns:a16="http://schemas.microsoft.com/office/drawing/2014/main" id="{B000874C-1C0A-4277-B2B1-9A765B78CDA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pic>
        <p:nvPicPr>
          <p:cNvPr id="113" name="図 112">
            <a:extLst>
              <a:ext uri="{FF2B5EF4-FFF2-40B4-BE49-F238E27FC236}">
                <a16:creationId xmlns:a16="http://schemas.microsoft.com/office/drawing/2014/main" id="{B15CC023-E718-4B88-B5F6-D87C8CDBD3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14" name="楕円 421">
            <a:extLst>
              <a:ext uri="{FF2B5EF4-FFF2-40B4-BE49-F238E27FC236}">
                <a16:creationId xmlns:a16="http://schemas.microsoft.com/office/drawing/2014/main" id="{8761FFBB-E3A7-460B-A734-941AD897E97D}"/>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15" name="楕円 421">
            <a:extLst>
              <a:ext uri="{FF2B5EF4-FFF2-40B4-BE49-F238E27FC236}">
                <a16:creationId xmlns:a16="http://schemas.microsoft.com/office/drawing/2014/main" id="{4BF4973B-6FAE-4CB2-90AD-CA8C2FE9FE1D}"/>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19" name="正方形/長方形 118">
            <a:extLst>
              <a:ext uri="{FF2B5EF4-FFF2-40B4-BE49-F238E27FC236}">
                <a16:creationId xmlns:a16="http://schemas.microsoft.com/office/drawing/2014/main" id="{D8883738-922C-482D-A0FE-813D3271AC9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2" name="正方形/長方形 121">
            <a:extLst>
              <a:ext uri="{FF2B5EF4-FFF2-40B4-BE49-F238E27FC236}">
                <a16:creationId xmlns:a16="http://schemas.microsoft.com/office/drawing/2014/main" id="{4113CE48-33DD-4356-A3F8-48CE5BDF1156}"/>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6C356E3F-3C73-4899-BAE5-BF5D4118F39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3B15A38B-0532-4688-9182-DB6DD5DF97D1}"/>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456D7BE-4553-4CF5-9048-4892CD43D358}"/>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7" name="楕円 515">
            <a:extLst>
              <a:ext uri="{FF2B5EF4-FFF2-40B4-BE49-F238E27FC236}">
                <a16:creationId xmlns:a16="http://schemas.microsoft.com/office/drawing/2014/main" id="{75C15DD9-8E2E-428F-8C44-2168C8ED517A}"/>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28" name="楕円 516">
            <a:extLst>
              <a:ext uri="{FF2B5EF4-FFF2-40B4-BE49-F238E27FC236}">
                <a16:creationId xmlns:a16="http://schemas.microsoft.com/office/drawing/2014/main" id="{DAD24589-9433-4D5C-8A38-33A6EE06321F}"/>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31" name="テキスト ボックス 517">
            <a:extLst>
              <a:ext uri="{FF2B5EF4-FFF2-40B4-BE49-F238E27FC236}">
                <a16:creationId xmlns:a16="http://schemas.microsoft.com/office/drawing/2014/main" id="{D1FB72EA-E42F-4C2A-911E-581525E5E51D}"/>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32" name="楕円 516">
            <a:extLst>
              <a:ext uri="{FF2B5EF4-FFF2-40B4-BE49-F238E27FC236}">
                <a16:creationId xmlns:a16="http://schemas.microsoft.com/office/drawing/2014/main" id="{FA1A5F1A-D243-4620-9525-C6BF013EBD9D}"/>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68" name="テキスト ボックス 517">
            <a:extLst>
              <a:ext uri="{FF2B5EF4-FFF2-40B4-BE49-F238E27FC236}">
                <a16:creationId xmlns:a16="http://schemas.microsoft.com/office/drawing/2014/main" id="{766D5B7E-7B1E-4FC1-AEC7-A8C8C6F9C2C8}"/>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69" name="正方形/長方形 168">
            <a:extLst>
              <a:ext uri="{FF2B5EF4-FFF2-40B4-BE49-F238E27FC236}">
                <a16:creationId xmlns:a16="http://schemas.microsoft.com/office/drawing/2014/main" id="{8A94C0F1-0C86-4FF3-AF94-DEDC82EBB3C3}"/>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
        <p:nvSpPr>
          <p:cNvPr id="174" name="四角形: 角を丸くする 327">
            <a:extLst>
              <a:ext uri="{FF2B5EF4-FFF2-40B4-BE49-F238E27FC236}">
                <a16:creationId xmlns:a16="http://schemas.microsoft.com/office/drawing/2014/main" id="{4DD3B1F6-1166-4B25-8847-6719C3B160AB}"/>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8" name="四角形: 角を丸くする 328">
            <a:extLst>
              <a:ext uri="{FF2B5EF4-FFF2-40B4-BE49-F238E27FC236}">
                <a16:creationId xmlns:a16="http://schemas.microsoft.com/office/drawing/2014/main" id="{240129E7-C2F7-4D10-A41F-956F3D1DFEFC}"/>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9" name="正方形/長方形 178">
            <a:extLst>
              <a:ext uri="{FF2B5EF4-FFF2-40B4-BE49-F238E27FC236}">
                <a16:creationId xmlns:a16="http://schemas.microsoft.com/office/drawing/2014/main" id="{F9196F87-B751-417F-AEAC-370B284B1032}"/>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角丸四角形 6">
            <a:extLst>
              <a:ext uri="{FF2B5EF4-FFF2-40B4-BE49-F238E27FC236}">
                <a16:creationId xmlns:a16="http://schemas.microsoft.com/office/drawing/2014/main" id="{EFC88A04-A443-42DA-82A0-146011F199BE}"/>
              </a:ext>
            </a:extLst>
          </p:cNvPr>
          <p:cNvSpPr/>
          <p:nvPr/>
        </p:nvSpPr>
        <p:spPr>
          <a:xfrm>
            <a:off x="5283759" y="3848485"/>
            <a:ext cx="1452065" cy="27602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81" name="角丸四角形 169">
            <a:extLst>
              <a:ext uri="{FF2B5EF4-FFF2-40B4-BE49-F238E27FC236}">
                <a16:creationId xmlns:a16="http://schemas.microsoft.com/office/drawing/2014/main" id="{F269D79A-3930-4BDC-B836-FD7A3A2010E3}"/>
              </a:ext>
            </a:extLst>
          </p:cNvPr>
          <p:cNvSpPr/>
          <p:nvPr/>
        </p:nvSpPr>
        <p:spPr>
          <a:xfrm>
            <a:off x="6753897" y="3848485"/>
            <a:ext cx="1468915" cy="27602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83" name="正方形/長方形 182">
            <a:extLst>
              <a:ext uri="{FF2B5EF4-FFF2-40B4-BE49-F238E27FC236}">
                <a16:creationId xmlns:a16="http://schemas.microsoft.com/office/drawing/2014/main" id="{6587D9CC-B044-4C24-92C5-B03A4B5DEB5D}"/>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四角形: 角を丸くする 323">
            <a:extLst>
              <a:ext uri="{FF2B5EF4-FFF2-40B4-BE49-F238E27FC236}">
                <a16:creationId xmlns:a16="http://schemas.microsoft.com/office/drawing/2014/main" id="{1EAB4FD5-FB6E-415B-AFEB-1225E5D236A4}"/>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8" name="四角形: 角を丸くする 323">
            <a:extLst>
              <a:ext uri="{FF2B5EF4-FFF2-40B4-BE49-F238E27FC236}">
                <a16:creationId xmlns:a16="http://schemas.microsoft.com/office/drawing/2014/main" id="{0849557C-A0B5-43A4-BD3C-031DBBFF4903}"/>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9" name="四角形: 角を丸くする 323">
            <a:extLst>
              <a:ext uri="{FF2B5EF4-FFF2-40B4-BE49-F238E27FC236}">
                <a16:creationId xmlns:a16="http://schemas.microsoft.com/office/drawing/2014/main" id="{0429894C-75FB-4ADA-94B6-83F2D068BC40}"/>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0" name="四角形: 角を丸くする 323">
            <a:extLst>
              <a:ext uri="{FF2B5EF4-FFF2-40B4-BE49-F238E27FC236}">
                <a16:creationId xmlns:a16="http://schemas.microsoft.com/office/drawing/2014/main" id="{C74B7C45-8830-442F-8A72-22D8AD80A05E}"/>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1" name="四角形: 角を丸くする 323">
            <a:extLst>
              <a:ext uri="{FF2B5EF4-FFF2-40B4-BE49-F238E27FC236}">
                <a16:creationId xmlns:a16="http://schemas.microsoft.com/office/drawing/2014/main" id="{8B9FF548-232E-4D89-B72C-603BF1E473D6}"/>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2" name="四角形: 角を丸くする 323">
            <a:extLst>
              <a:ext uri="{FF2B5EF4-FFF2-40B4-BE49-F238E27FC236}">
                <a16:creationId xmlns:a16="http://schemas.microsoft.com/office/drawing/2014/main" id="{A5D914F4-B626-4FF4-910D-2ED90FCB7067}"/>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3" name="四角形: 角を丸くする 323">
            <a:extLst>
              <a:ext uri="{FF2B5EF4-FFF2-40B4-BE49-F238E27FC236}">
                <a16:creationId xmlns:a16="http://schemas.microsoft.com/office/drawing/2014/main" id="{279E48D3-7C21-45C2-ACE3-6052BCCAC811}"/>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4" name="四角形: 角を丸くする 323">
            <a:extLst>
              <a:ext uri="{FF2B5EF4-FFF2-40B4-BE49-F238E27FC236}">
                <a16:creationId xmlns:a16="http://schemas.microsoft.com/office/drawing/2014/main" id="{F51F8048-5AD7-4E11-9BC2-67ACBF086D37}"/>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5" name="四角形: 角を丸くする 323">
            <a:extLst>
              <a:ext uri="{FF2B5EF4-FFF2-40B4-BE49-F238E27FC236}">
                <a16:creationId xmlns:a16="http://schemas.microsoft.com/office/drawing/2014/main" id="{DF25EFD6-59E3-4F01-A1D2-DF4ACF0E2003}"/>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23">
            <a:extLst>
              <a:ext uri="{FF2B5EF4-FFF2-40B4-BE49-F238E27FC236}">
                <a16:creationId xmlns:a16="http://schemas.microsoft.com/office/drawing/2014/main" id="{F3B81AE8-3C66-4E6C-AA9D-FA4072EDA216}"/>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23">
            <a:extLst>
              <a:ext uri="{FF2B5EF4-FFF2-40B4-BE49-F238E27FC236}">
                <a16:creationId xmlns:a16="http://schemas.microsoft.com/office/drawing/2014/main" id="{D3BBE666-7299-4998-B346-647B7F5472D6}"/>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3">
            <a:extLst>
              <a:ext uri="{FF2B5EF4-FFF2-40B4-BE49-F238E27FC236}">
                <a16:creationId xmlns:a16="http://schemas.microsoft.com/office/drawing/2014/main" id="{A7D0F566-A6F4-4DEE-A6AC-5C077E565094}"/>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3">
            <a:extLst>
              <a:ext uri="{FF2B5EF4-FFF2-40B4-BE49-F238E27FC236}">
                <a16:creationId xmlns:a16="http://schemas.microsoft.com/office/drawing/2014/main" id="{01C00844-54B1-42C9-B146-B7F4C05333E6}"/>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0" name="四角形: 角を丸くする 323">
            <a:extLst>
              <a:ext uri="{FF2B5EF4-FFF2-40B4-BE49-F238E27FC236}">
                <a16:creationId xmlns:a16="http://schemas.microsoft.com/office/drawing/2014/main" id="{83A78740-242D-4213-86AF-08108FD18C67}"/>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テキスト ボックス 210">
            <a:extLst>
              <a:ext uri="{FF2B5EF4-FFF2-40B4-BE49-F238E27FC236}">
                <a16:creationId xmlns:a16="http://schemas.microsoft.com/office/drawing/2014/main" id="{60DB0AF9-FFA2-427C-9A72-970D9D3E46B1}"/>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212" name="図 211" descr="座る, テーブル, ケーキ, ホワイト が含まれている画像&#10;&#10;自動的に生成された説明">
            <a:extLst>
              <a:ext uri="{FF2B5EF4-FFF2-40B4-BE49-F238E27FC236}">
                <a16:creationId xmlns:a16="http://schemas.microsoft.com/office/drawing/2014/main" id="{61BEECBD-160C-482F-8E7E-913AC11DB5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213" name="正方形/長方形 212">
            <a:extLst>
              <a:ext uri="{FF2B5EF4-FFF2-40B4-BE49-F238E27FC236}">
                <a16:creationId xmlns:a16="http://schemas.microsoft.com/office/drawing/2014/main" id="{111D0EBF-623E-47D2-907C-1D17E22E3617}"/>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4" name="ブローチ 213">
            <a:extLst>
              <a:ext uri="{FF2B5EF4-FFF2-40B4-BE49-F238E27FC236}">
                <a16:creationId xmlns:a16="http://schemas.microsoft.com/office/drawing/2014/main" id="{15A3489A-41B8-4924-A56A-76D26D622FB9}"/>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5" name="図 214" descr="座る, テーブル, ケーキ, ホワイト が含まれている画像&#10;&#10;自動的に生成された説明">
            <a:extLst>
              <a:ext uri="{FF2B5EF4-FFF2-40B4-BE49-F238E27FC236}">
                <a16:creationId xmlns:a16="http://schemas.microsoft.com/office/drawing/2014/main" id="{82F24782-2E95-4413-9EC0-53FF72C6924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216" name="正方形/長方形 215">
            <a:extLst>
              <a:ext uri="{FF2B5EF4-FFF2-40B4-BE49-F238E27FC236}">
                <a16:creationId xmlns:a16="http://schemas.microsoft.com/office/drawing/2014/main" id="{4F4CC8D3-4AAB-4A04-8EFA-B6C099FAC9B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7" name="ブローチ 216">
            <a:extLst>
              <a:ext uri="{FF2B5EF4-FFF2-40B4-BE49-F238E27FC236}">
                <a16:creationId xmlns:a16="http://schemas.microsoft.com/office/drawing/2014/main" id="{6EE0B3DC-43DB-4FDB-A922-95FBE5C0B60D}"/>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18" name="図 217" descr="座る, テーブル, ケーキ, ホワイト が含まれている画像&#10;&#10;自動的に生成された説明">
            <a:extLst>
              <a:ext uri="{FF2B5EF4-FFF2-40B4-BE49-F238E27FC236}">
                <a16:creationId xmlns:a16="http://schemas.microsoft.com/office/drawing/2014/main" id="{98A6AF96-1B35-4134-B74B-E74486A0488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219" name="正方形/長方形 218">
            <a:extLst>
              <a:ext uri="{FF2B5EF4-FFF2-40B4-BE49-F238E27FC236}">
                <a16:creationId xmlns:a16="http://schemas.microsoft.com/office/drawing/2014/main" id="{E875435A-21FF-4C52-B5F9-CDB8B67FBD08}"/>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0" name="テキスト ボックス 219">
            <a:extLst>
              <a:ext uri="{FF2B5EF4-FFF2-40B4-BE49-F238E27FC236}">
                <a16:creationId xmlns:a16="http://schemas.microsoft.com/office/drawing/2014/main" id="{E371A5D7-8E1D-4924-8177-F5805A05EB10}"/>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221" name="ブローチ 220">
            <a:extLst>
              <a:ext uri="{FF2B5EF4-FFF2-40B4-BE49-F238E27FC236}">
                <a16:creationId xmlns:a16="http://schemas.microsoft.com/office/drawing/2014/main" id="{C8538232-7DC5-4238-B35C-F75754A55DD6}"/>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2" name="図 221" descr="座る, テーブル, ケーキ, ホワイト が含まれている画像&#10;&#10;自動的に生成された説明">
            <a:extLst>
              <a:ext uri="{FF2B5EF4-FFF2-40B4-BE49-F238E27FC236}">
                <a16:creationId xmlns:a16="http://schemas.microsoft.com/office/drawing/2014/main" id="{28510D3F-4A85-4527-AB00-F55C4BB56EA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223" name="正方形/長方形 222">
            <a:extLst>
              <a:ext uri="{FF2B5EF4-FFF2-40B4-BE49-F238E27FC236}">
                <a16:creationId xmlns:a16="http://schemas.microsoft.com/office/drawing/2014/main" id="{0B85CF90-5D0D-44C4-A88C-C362E6A8FA94}"/>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4" name="テキスト ボックス 223">
            <a:extLst>
              <a:ext uri="{FF2B5EF4-FFF2-40B4-BE49-F238E27FC236}">
                <a16:creationId xmlns:a16="http://schemas.microsoft.com/office/drawing/2014/main" id="{A1EE4ABF-D078-458D-8EA5-BFDE8E5FBD88}"/>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25" name="ブローチ 224">
            <a:extLst>
              <a:ext uri="{FF2B5EF4-FFF2-40B4-BE49-F238E27FC236}">
                <a16:creationId xmlns:a16="http://schemas.microsoft.com/office/drawing/2014/main" id="{5D6B58DF-4964-49CC-8EA0-DD9AFBD940C3}"/>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6" name="図 225" descr="座る, テーブル, ケーキ, ホワイト が含まれている画像&#10;&#10;自動的に生成された説明">
            <a:extLst>
              <a:ext uri="{FF2B5EF4-FFF2-40B4-BE49-F238E27FC236}">
                <a16:creationId xmlns:a16="http://schemas.microsoft.com/office/drawing/2014/main" id="{6717C708-2D61-4FDB-B978-16091CC3168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227" name="正方形/長方形 226">
            <a:extLst>
              <a:ext uri="{FF2B5EF4-FFF2-40B4-BE49-F238E27FC236}">
                <a16:creationId xmlns:a16="http://schemas.microsoft.com/office/drawing/2014/main" id="{451FB18D-646D-46CB-BBF2-602ED043C233}"/>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8" name="ブローチ 227">
            <a:extLst>
              <a:ext uri="{FF2B5EF4-FFF2-40B4-BE49-F238E27FC236}">
                <a16:creationId xmlns:a16="http://schemas.microsoft.com/office/drawing/2014/main" id="{A469AE8F-A32B-4D6B-827F-433EB2EC3472}"/>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29" name="図 228" descr="座る, テーブル, ケーキ, ホワイト が含まれている画像&#10;&#10;自動的に生成された説明">
            <a:extLst>
              <a:ext uri="{FF2B5EF4-FFF2-40B4-BE49-F238E27FC236}">
                <a16:creationId xmlns:a16="http://schemas.microsoft.com/office/drawing/2014/main" id="{D3BD3657-E8A9-4D9D-93DF-43AD9DC6C0D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230" name="正方形/長方形 229">
            <a:extLst>
              <a:ext uri="{FF2B5EF4-FFF2-40B4-BE49-F238E27FC236}">
                <a16:creationId xmlns:a16="http://schemas.microsoft.com/office/drawing/2014/main" id="{3DE5ED79-334B-42CF-9CC0-A3DB22C9A2C5}"/>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1" name="ブローチ 230">
            <a:extLst>
              <a:ext uri="{FF2B5EF4-FFF2-40B4-BE49-F238E27FC236}">
                <a16:creationId xmlns:a16="http://schemas.microsoft.com/office/drawing/2014/main" id="{A3118649-BF89-4E3B-B708-A3C9FB6B2C5D}"/>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32" name="図 231" descr="座る, テーブル, ケーキ, ホワイト が含まれている画像&#10;&#10;自動的に生成された説明">
            <a:extLst>
              <a:ext uri="{FF2B5EF4-FFF2-40B4-BE49-F238E27FC236}">
                <a16:creationId xmlns:a16="http://schemas.microsoft.com/office/drawing/2014/main" id="{35688B36-0353-41C9-973F-6D05D564B36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233" name="図 232" descr="座る, テーブル, ケーキ, ホワイト が含まれている画像&#10;&#10;自動的に生成された説明">
            <a:extLst>
              <a:ext uri="{FF2B5EF4-FFF2-40B4-BE49-F238E27FC236}">
                <a16:creationId xmlns:a16="http://schemas.microsoft.com/office/drawing/2014/main" id="{2E1C6265-2111-42A9-9835-533C024A3BE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234" name="図 233" descr="座る, テーブル, ケーキ, ホワイト が含まれている画像&#10;&#10;自動的に生成された説明">
            <a:extLst>
              <a:ext uri="{FF2B5EF4-FFF2-40B4-BE49-F238E27FC236}">
                <a16:creationId xmlns:a16="http://schemas.microsoft.com/office/drawing/2014/main" id="{64EF3CF8-F085-4B44-9F43-23659EF7210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235" name="図 234" descr="座る, テーブル, ケーキ, ホワイト が含まれている画像&#10;&#10;自動的に生成された説明">
            <a:extLst>
              <a:ext uri="{FF2B5EF4-FFF2-40B4-BE49-F238E27FC236}">
                <a16:creationId xmlns:a16="http://schemas.microsoft.com/office/drawing/2014/main" id="{CCA5BB61-3833-4F2F-8351-A77B66D3A42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236" name="正方形/長方形 235">
            <a:extLst>
              <a:ext uri="{FF2B5EF4-FFF2-40B4-BE49-F238E27FC236}">
                <a16:creationId xmlns:a16="http://schemas.microsoft.com/office/drawing/2014/main" id="{44E9B33A-944A-4681-B966-D0C79F129E9B}"/>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7" name="ブローチ 236">
            <a:extLst>
              <a:ext uri="{FF2B5EF4-FFF2-40B4-BE49-F238E27FC236}">
                <a16:creationId xmlns:a16="http://schemas.microsoft.com/office/drawing/2014/main" id="{5875103D-CAAB-41C5-A742-F654309F4507}"/>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38" name="図 237" descr="座る, テーブル, ケーキ, ホワイト が含まれている画像&#10;&#10;自動的に生成された説明">
            <a:extLst>
              <a:ext uri="{FF2B5EF4-FFF2-40B4-BE49-F238E27FC236}">
                <a16:creationId xmlns:a16="http://schemas.microsoft.com/office/drawing/2014/main" id="{FE954C2C-020A-4CBA-9B9F-64C0CD56815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239" name="正方形/長方形 238">
            <a:extLst>
              <a:ext uri="{FF2B5EF4-FFF2-40B4-BE49-F238E27FC236}">
                <a16:creationId xmlns:a16="http://schemas.microsoft.com/office/drawing/2014/main" id="{D6EFB899-0034-46C3-A030-60CC3BE4FFA2}"/>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0" name="ブローチ 239">
            <a:extLst>
              <a:ext uri="{FF2B5EF4-FFF2-40B4-BE49-F238E27FC236}">
                <a16:creationId xmlns:a16="http://schemas.microsoft.com/office/drawing/2014/main" id="{D42C6385-C1A1-447D-A9EC-36E951277C42}"/>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41" name="図 240" descr="座る, テーブル, ケーキ, ホワイト が含まれている画像&#10;&#10;自動的に生成された説明">
            <a:extLst>
              <a:ext uri="{FF2B5EF4-FFF2-40B4-BE49-F238E27FC236}">
                <a16:creationId xmlns:a16="http://schemas.microsoft.com/office/drawing/2014/main" id="{DF0BEC75-8C74-4283-B74A-38C573BDD69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242" name="正方形/長方形 241">
            <a:extLst>
              <a:ext uri="{FF2B5EF4-FFF2-40B4-BE49-F238E27FC236}">
                <a16:creationId xmlns:a16="http://schemas.microsoft.com/office/drawing/2014/main" id="{7A53CBD7-6A36-40D6-8B64-C8DE7B6B4CC5}"/>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3" name="ブローチ 242">
            <a:extLst>
              <a:ext uri="{FF2B5EF4-FFF2-40B4-BE49-F238E27FC236}">
                <a16:creationId xmlns:a16="http://schemas.microsoft.com/office/drawing/2014/main" id="{A04A405C-3EA0-4B62-A86A-90F4E0B90888}"/>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44" name="図 243" descr="座る, テーブル, ケーキ, ホワイト が含まれている画像&#10;&#10;自動的に生成された説明">
            <a:extLst>
              <a:ext uri="{FF2B5EF4-FFF2-40B4-BE49-F238E27FC236}">
                <a16:creationId xmlns:a16="http://schemas.microsoft.com/office/drawing/2014/main" id="{F00A6446-E446-445E-ACD6-8F3A4E416E2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245" name="ブローチ 244">
            <a:extLst>
              <a:ext uri="{FF2B5EF4-FFF2-40B4-BE49-F238E27FC236}">
                <a16:creationId xmlns:a16="http://schemas.microsoft.com/office/drawing/2014/main" id="{BE1AFA92-25FA-4614-A323-8FEB3DD9731C}"/>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6" name="ブローチ 245">
            <a:extLst>
              <a:ext uri="{FF2B5EF4-FFF2-40B4-BE49-F238E27FC236}">
                <a16:creationId xmlns:a16="http://schemas.microsoft.com/office/drawing/2014/main" id="{93C15160-AE78-48D5-9D68-2B57AABBA989}"/>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7" name="ブローチ 246">
            <a:extLst>
              <a:ext uri="{FF2B5EF4-FFF2-40B4-BE49-F238E27FC236}">
                <a16:creationId xmlns:a16="http://schemas.microsoft.com/office/drawing/2014/main" id="{812CBD8F-ECE3-4613-8EA7-A53EC778815C}"/>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8" name="ブローチ 247">
            <a:extLst>
              <a:ext uri="{FF2B5EF4-FFF2-40B4-BE49-F238E27FC236}">
                <a16:creationId xmlns:a16="http://schemas.microsoft.com/office/drawing/2014/main" id="{79B8AD7F-FE01-41EE-B13A-998E7FE32C4C}"/>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9" name="テキスト ボックス 248">
            <a:extLst>
              <a:ext uri="{FF2B5EF4-FFF2-40B4-BE49-F238E27FC236}">
                <a16:creationId xmlns:a16="http://schemas.microsoft.com/office/drawing/2014/main" id="{C1D12D01-7D53-484C-B553-54C609F094ED}"/>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250" name="図 249" descr="座る, テーブル, ケーキ, ホワイト が含まれている画像&#10;&#10;自動的に生成された説明">
            <a:extLst>
              <a:ext uri="{FF2B5EF4-FFF2-40B4-BE49-F238E27FC236}">
                <a16:creationId xmlns:a16="http://schemas.microsoft.com/office/drawing/2014/main" id="{045AEF5E-F1C1-422E-A0A3-E512EBE1231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251" name="ブローチ 250">
            <a:extLst>
              <a:ext uri="{FF2B5EF4-FFF2-40B4-BE49-F238E27FC236}">
                <a16:creationId xmlns:a16="http://schemas.microsoft.com/office/drawing/2014/main" id="{07207B9A-F26C-4A02-93D1-89C124E4AAA3}"/>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52" name="テキスト ボックス 251">
            <a:extLst>
              <a:ext uri="{FF2B5EF4-FFF2-40B4-BE49-F238E27FC236}">
                <a16:creationId xmlns:a16="http://schemas.microsoft.com/office/drawing/2014/main" id="{60BFA2D4-DF61-41E2-BD80-F54E29CFB9FE}"/>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253" name="テキスト ボックス 252">
            <a:extLst>
              <a:ext uri="{FF2B5EF4-FFF2-40B4-BE49-F238E27FC236}">
                <a16:creationId xmlns:a16="http://schemas.microsoft.com/office/drawing/2014/main" id="{5ACAAE46-CA78-45BC-8D40-EDAC12678803}"/>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254" name="グループ化 253">
            <a:extLst>
              <a:ext uri="{FF2B5EF4-FFF2-40B4-BE49-F238E27FC236}">
                <a16:creationId xmlns:a16="http://schemas.microsoft.com/office/drawing/2014/main" id="{C7E08365-35EB-48DF-BE81-8B57C852DCED}"/>
              </a:ext>
            </a:extLst>
          </p:cNvPr>
          <p:cNvGrpSpPr/>
          <p:nvPr/>
        </p:nvGrpSpPr>
        <p:grpSpPr>
          <a:xfrm>
            <a:off x="5753695" y="5016625"/>
            <a:ext cx="45719" cy="259642"/>
            <a:chOff x="5753695" y="5016625"/>
            <a:chExt cx="45719" cy="259642"/>
          </a:xfrm>
        </p:grpSpPr>
        <p:sp>
          <p:nvSpPr>
            <p:cNvPr id="255" name="楕円 254">
              <a:extLst>
                <a:ext uri="{FF2B5EF4-FFF2-40B4-BE49-F238E27FC236}">
                  <a16:creationId xmlns:a16="http://schemas.microsoft.com/office/drawing/2014/main" id="{59FA6A9C-26E5-4465-95A4-145449DE4AC9}"/>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18260161-179A-4AFF-AA86-4F4EE9DB7EB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7" name="楕円 256">
              <a:extLst>
                <a:ext uri="{FF2B5EF4-FFF2-40B4-BE49-F238E27FC236}">
                  <a16:creationId xmlns:a16="http://schemas.microsoft.com/office/drawing/2014/main" id="{C50F91E8-37A7-4F03-816B-9CE542C03647}"/>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97AC0EC5-E442-4055-ACBA-9EBC13A87F3D}"/>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9" name="楕円 258">
              <a:extLst>
                <a:ext uri="{FF2B5EF4-FFF2-40B4-BE49-F238E27FC236}">
                  <a16:creationId xmlns:a16="http://schemas.microsoft.com/office/drawing/2014/main" id="{BA900D63-3B81-49DF-9696-9BCB01D6A5EB}"/>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60" name="グループ化 259">
            <a:extLst>
              <a:ext uri="{FF2B5EF4-FFF2-40B4-BE49-F238E27FC236}">
                <a16:creationId xmlns:a16="http://schemas.microsoft.com/office/drawing/2014/main" id="{1AAEA580-1F84-48CC-B62B-D3990C2771D9}"/>
              </a:ext>
            </a:extLst>
          </p:cNvPr>
          <p:cNvGrpSpPr/>
          <p:nvPr/>
        </p:nvGrpSpPr>
        <p:grpSpPr>
          <a:xfrm>
            <a:off x="6346602" y="5024880"/>
            <a:ext cx="45719" cy="259642"/>
            <a:chOff x="5906095" y="5169025"/>
            <a:chExt cx="45719" cy="259642"/>
          </a:xfrm>
        </p:grpSpPr>
        <p:sp>
          <p:nvSpPr>
            <p:cNvPr id="261" name="楕円 260">
              <a:extLst>
                <a:ext uri="{FF2B5EF4-FFF2-40B4-BE49-F238E27FC236}">
                  <a16:creationId xmlns:a16="http://schemas.microsoft.com/office/drawing/2014/main" id="{39BF2DB2-C4EA-4928-807D-0C8A3630838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1801E2A1-04BE-4287-AD23-F26966C1DF4B}"/>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437CC253-013A-4BCF-86CC-099A6727FD1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AB858BA0-E2B9-4593-8A09-0106884B13F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86EDE161-F135-4C8F-9A8F-A9B8CE36FF15}"/>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66" name="グループ化 265">
            <a:extLst>
              <a:ext uri="{FF2B5EF4-FFF2-40B4-BE49-F238E27FC236}">
                <a16:creationId xmlns:a16="http://schemas.microsoft.com/office/drawing/2014/main" id="{574D0B68-4C4B-4EC9-86FF-70E3ED0BEA32}"/>
              </a:ext>
            </a:extLst>
          </p:cNvPr>
          <p:cNvGrpSpPr/>
          <p:nvPr/>
        </p:nvGrpSpPr>
        <p:grpSpPr>
          <a:xfrm>
            <a:off x="6955636" y="5021417"/>
            <a:ext cx="45719" cy="259642"/>
            <a:chOff x="5906095" y="5169025"/>
            <a:chExt cx="45719" cy="259642"/>
          </a:xfrm>
        </p:grpSpPr>
        <p:sp>
          <p:nvSpPr>
            <p:cNvPr id="267" name="楕円 266">
              <a:extLst>
                <a:ext uri="{FF2B5EF4-FFF2-40B4-BE49-F238E27FC236}">
                  <a16:creationId xmlns:a16="http://schemas.microsoft.com/office/drawing/2014/main" id="{6D10F501-E952-404E-8AF7-927068E1C729}"/>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8" name="楕円 267">
              <a:extLst>
                <a:ext uri="{FF2B5EF4-FFF2-40B4-BE49-F238E27FC236}">
                  <a16:creationId xmlns:a16="http://schemas.microsoft.com/office/drawing/2014/main" id="{2FE74FFC-0A8C-40F7-B7E8-7077E98B10B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9" name="楕円 268">
              <a:extLst>
                <a:ext uri="{FF2B5EF4-FFF2-40B4-BE49-F238E27FC236}">
                  <a16:creationId xmlns:a16="http://schemas.microsoft.com/office/drawing/2014/main" id="{28046F4E-FDFF-40E4-876B-4F4757C96A7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0" name="楕円 269">
              <a:extLst>
                <a:ext uri="{FF2B5EF4-FFF2-40B4-BE49-F238E27FC236}">
                  <a16:creationId xmlns:a16="http://schemas.microsoft.com/office/drawing/2014/main" id="{B427434B-3D61-491E-9CBB-F1C67A94A1A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1" name="楕円 270">
              <a:extLst>
                <a:ext uri="{FF2B5EF4-FFF2-40B4-BE49-F238E27FC236}">
                  <a16:creationId xmlns:a16="http://schemas.microsoft.com/office/drawing/2014/main" id="{3F4CF5BF-AA90-4FA7-90A4-1AD8FD18CC0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72" name="グループ化 271">
            <a:extLst>
              <a:ext uri="{FF2B5EF4-FFF2-40B4-BE49-F238E27FC236}">
                <a16:creationId xmlns:a16="http://schemas.microsoft.com/office/drawing/2014/main" id="{9EBDC31D-50B2-4CBF-95F0-D4D378B2EB83}"/>
              </a:ext>
            </a:extLst>
          </p:cNvPr>
          <p:cNvGrpSpPr/>
          <p:nvPr/>
        </p:nvGrpSpPr>
        <p:grpSpPr>
          <a:xfrm>
            <a:off x="7558230" y="5019298"/>
            <a:ext cx="45719" cy="259642"/>
            <a:chOff x="5906095" y="5169025"/>
            <a:chExt cx="45719" cy="259642"/>
          </a:xfrm>
        </p:grpSpPr>
        <p:sp>
          <p:nvSpPr>
            <p:cNvPr id="273" name="楕円 272">
              <a:extLst>
                <a:ext uri="{FF2B5EF4-FFF2-40B4-BE49-F238E27FC236}">
                  <a16:creationId xmlns:a16="http://schemas.microsoft.com/office/drawing/2014/main" id="{6A62882C-52C2-4257-8F32-35309824D1E0}"/>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4" name="楕円 273">
              <a:extLst>
                <a:ext uri="{FF2B5EF4-FFF2-40B4-BE49-F238E27FC236}">
                  <a16:creationId xmlns:a16="http://schemas.microsoft.com/office/drawing/2014/main" id="{65ED0F7D-1B61-43FA-9E56-C23E7B237FB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F52DB03A-BAA9-4430-A185-A91840113D3A}"/>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51FDC952-C59E-45AC-AB61-087CAD1D70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楕円 276">
              <a:extLst>
                <a:ext uri="{FF2B5EF4-FFF2-40B4-BE49-F238E27FC236}">
                  <a16:creationId xmlns:a16="http://schemas.microsoft.com/office/drawing/2014/main" id="{FC845237-1246-4FA1-A36A-BE2711D6631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78" name="グループ化 277">
            <a:extLst>
              <a:ext uri="{FF2B5EF4-FFF2-40B4-BE49-F238E27FC236}">
                <a16:creationId xmlns:a16="http://schemas.microsoft.com/office/drawing/2014/main" id="{4F0D93CA-1B26-4EBE-831C-AB9FB2061A45}"/>
              </a:ext>
            </a:extLst>
          </p:cNvPr>
          <p:cNvGrpSpPr/>
          <p:nvPr/>
        </p:nvGrpSpPr>
        <p:grpSpPr>
          <a:xfrm>
            <a:off x="8152613" y="5023047"/>
            <a:ext cx="45719" cy="259642"/>
            <a:chOff x="5906095" y="5169025"/>
            <a:chExt cx="45719" cy="259642"/>
          </a:xfrm>
        </p:grpSpPr>
        <p:sp>
          <p:nvSpPr>
            <p:cNvPr id="279" name="楕円 278">
              <a:extLst>
                <a:ext uri="{FF2B5EF4-FFF2-40B4-BE49-F238E27FC236}">
                  <a16:creationId xmlns:a16="http://schemas.microsoft.com/office/drawing/2014/main" id="{4F92F023-0F77-443D-A888-B95A8C3684F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0" name="楕円 279">
              <a:extLst>
                <a:ext uri="{FF2B5EF4-FFF2-40B4-BE49-F238E27FC236}">
                  <a16:creationId xmlns:a16="http://schemas.microsoft.com/office/drawing/2014/main" id="{2186779D-1F8D-4D54-B240-1DA8F1EBE8D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1" name="楕円 280">
              <a:extLst>
                <a:ext uri="{FF2B5EF4-FFF2-40B4-BE49-F238E27FC236}">
                  <a16:creationId xmlns:a16="http://schemas.microsoft.com/office/drawing/2014/main" id="{CCEEE2C4-D2A7-442F-893C-A0B41C69DBB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2" name="楕円 281">
              <a:extLst>
                <a:ext uri="{FF2B5EF4-FFF2-40B4-BE49-F238E27FC236}">
                  <a16:creationId xmlns:a16="http://schemas.microsoft.com/office/drawing/2014/main" id="{9E3667EE-A11B-4B19-B368-F33713ED1C4B}"/>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3" name="楕円 282">
              <a:extLst>
                <a:ext uri="{FF2B5EF4-FFF2-40B4-BE49-F238E27FC236}">
                  <a16:creationId xmlns:a16="http://schemas.microsoft.com/office/drawing/2014/main" id="{56788D41-4D7F-4A84-882F-21BE7682C2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84" name="楕円 283">
            <a:extLst>
              <a:ext uri="{FF2B5EF4-FFF2-40B4-BE49-F238E27FC236}">
                <a16:creationId xmlns:a16="http://schemas.microsoft.com/office/drawing/2014/main" id="{E21DF87E-A48C-40EF-88DD-784D36418AD0}"/>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5" name="楕円 284">
            <a:extLst>
              <a:ext uri="{FF2B5EF4-FFF2-40B4-BE49-F238E27FC236}">
                <a16:creationId xmlns:a16="http://schemas.microsoft.com/office/drawing/2014/main" id="{4E0CBB62-0E38-4CA4-85A8-745B15EDB94E}"/>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6" name="楕円 285">
            <a:extLst>
              <a:ext uri="{FF2B5EF4-FFF2-40B4-BE49-F238E27FC236}">
                <a16:creationId xmlns:a16="http://schemas.microsoft.com/office/drawing/2014/main" id="{4F400FEB-8018-4FCA-BB02-E6325C90FBF5}"/>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7" name="楕円 286">
            <a:extLst>
              <a:ext uri="{FF2B5EF4-FFF2-40B4-BE49-F238E27FC236}">
                <a16:creationId xmlns:a16="http://schemas.microsoft.com/office/drawing/2014/main" id="{9CD34C0F-F530-463E-A335-99E755CFD4F2}"/>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8" name="楕円 287">
            <a:extLst>
              <a:ext uri="{FF2B5EF4-FFF2-40B4-BE49-F238E27FC236}">
                <a16:creationId xmlns:a16="http://schemas.microsoft.com/office/drawing/2014/main" id="{4FE4988D-8555-4B83-96A6-A501A60A6D80}"/>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A4A4D8E2-7CEB-40C4-948D-E03E264D360F}"/>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50A4DA5B-52C9-4FD8-8EB5-1880B8052033}"/>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1" name="楕円 290">
            <a:extLst>
              <a:ext uri="{FF2B5EF4-FFF2-40B4-BE49-F238E27FC236}">
                <a16:creationId xmlns:a16="http://schemas.microsoft.com/office/drawing/2014/main" id="{E83C8F3F-3F0D-48CF-A504-D7D2C0ECD556}"/>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2" name="楕円 291">
            <a:extLst>
              <a:ext uri="{FF2B5EF4-FFF2-40B4-BE49-F238E27FC236}">
                <a16:creationId xmlns:a16="http://schemas.microsoft.com/office/drawing/2014/main" id="{DF86C009-01EE-491A-8BC6-6AF918F01411}"/>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3" name="楕円 292">
            <a:extLst>
              <a:ext uri="{FF2B5EF4-FFF2-40B4-BE49-F238E27FC236}">
                <a16:creationId xmlns:a16="http://schemas.microsoft.com/office/drawing/2014/main" id="{1FE38096-3335-4A4A-80EC-B05314B902C5}"/>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4" name="楕円 293">
            <a:extLst>
              <a:ext uri="{FF2B5EF4-FFF2-40B4-BE49-F238E27FC236}">
                <a16:creationId xmlns:a16="http://schemas.microsoft.com/office/drawing/2014/main" id="{040CE5E7-E449-4F2B-805F-3B7812D51444}"/>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5" name="楕円 294">
            <a:extLst>
              <a:ext uri="{FF2B5EF4-FFF2-40B4-BE49-F238E27FC236}">
                <a16:creationId xmlns:a16="http://schemas.microsoft.com/office/drawing/2014/main" id="{AB2B6D92-4F13-4F35-955B-A8CA7411B3C8}"/>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6" name="楕円 295">
            <a:extLst>
              <a:ext uri="{FF2B5EF4-FFF2-40B4-BE49-F238E27FC236}">
                <a16:creationId xmlns:a16="http://schemas.microsoft.com/office/drawing/2014/main" id="{8CB8DDC9-FB5A-4FDD-916C-205FE00BC758}"/>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7" name="楕円 296">
            <a:extLst>
              <a:ext uri="{FF2B5EF4-FFF2-40B4-BE49-F238E27FC236}">
                <a16:creationId xmlns:a16="http://schemas.microsoft.com/office/drawing/2014/main" id="{17BE3461-94D2-4927-A514-2FD07CE0BFA4}"/>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楕円 297">
            <a:extLst>
              <a:ext uri="{FF2B5EF4-FFF2-40B4-BE49-F238E27FC236}">
                <a16:creationId xmlns:a16="http://schemas.microsoft.com/office/drawing/2014/main" id="{035B00A5-54FC-4F2F-A98B-73EFCBB33262}"/>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9" name="楕円 298">
            <a:extLst>
              <a:ext uri="{FF2B5EF4-FFF2-40B4-BE49-F238E27FC236}">
                <a16:creationId xmlns:a16="http://schemas.microsoft.com/office/drawing/2014/main" id="{1ACDC854-3908-4A97-A6FB-0AB2CC7F84B8}"/>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0" name="楕円 299">
            <a:extLst>
              <a:ext uri="{FF2B5EF4-FFF2-40B4-BE49-F238E27FC236}">
                <a16:creationId xmlns:a16="http://schemas.microsoft.com/office/drawing/2014/main" id="{89A092DA-70C3-4C40-92A1-5C8910EFB715}"/>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1" name="楕円 300">
            <a:extLst>
              <a:ext uri="{FF2B5EF4-FFF2-40B4-BE49-F238E27FC236}">
                <a16:creationId xmlns:a16="http://schemas.microsoft.com/office/drawing/2014/main" id="{469BCD81-C619-46E8-8142-46F3030B0A5C}"/>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2" name="楕円 301">
            <a:extLst>
              <a:ext uri="{FF2B5EF4-FFF2-40B4-BE49-F238E27FC236}">
                <a16:creationId xmlns:a16="http://schemas.microsoft.com/office/drawing/2014/main" id="{F5916DAB-0059-49E0-8060-0048EEB9C511}"/>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3" name="楕円 302">
            <a:extLst>
              <a:ext uri="{FF2B5EF4-FFF2-40B4-BE49-F238E27FC236}">
                <a16:creationId xmlns:a16="http://schemas.microsoft.com/office/drawing/2014/main" id="{D6FE6AFA-CD20-41BD-B55C-18FCF0C665C7}"/>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04" name="四角形: 角を丸くする 323">
            <a:extLst>
              <a:ext uri="{FF2B5EF4-FFF2-40B4-BE49-F238E27FC236}">
                <a16:creationId xmlns:a16="http://schemas.microsoft.com/office/drawing/2014/main" id="{58222E41-E96A-4E35-9E8B-33B467C2B637}"/>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05" name="図 304">
            <a:extLst>
              <a:ext uri="{FF2B5EF4-FFF2-40B4-BE49-F238E27FC236}">
                <a16:creationId xmlns:a16="http://schemas.microsoft.com/office/drawing/2014/main" id="{BD914A43-6C42-4B8D-9B3F-7A929CFDC194}"/>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306" name="正方形/長方形 305">
            <a:extLst>
              <a:ext uri="{FF2B5EF4-FFF2-40B4-BE49-F238E27FC236}">
                <a16:creationId xmlns:a16="http://schemas.microsoft.com/office/drawing/2014/main" id="{0A5EAA88-063F-4A92-9B8E-3B2585864C2D}"/>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07" name="ブローチ 306">
            <a:extLst>
              <a:ext uri="{FF2B5EF4-FFF2-40B4-BE49-F238E27FC236}">
                <a16:creationId xmlns:a16="http://schemas.microsoft.com/office/drawing/2014/main" id="{6A7DA1BE-FFB9-4D64-A16B-9B8224AFB788}"/>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4" name="グループ化 313">
            <a:extLst>
              <a:ext uri="{FF2B5EF4-FFF2-40B4-BE49-F238E27FC236}">
                <a16:creationId xmlns:a16="http://schemas.microsoft.com/office/drawing/2014/main" id="{41D07622-B9CB-48B0-B040-96DCF5BCB211}"/>
              </a:ext>
            </a:extLst>
          </p:cNvPr>
          <p:cNvGrpSpPr/>
          <p:nvPr/>
        </p:nvGrpSpPr>
        <p:grpSpPr>
          <a:xfrm>
            <a:off x="6337025" y="4415254"/>
            <a:ext cx="45719" cy="259642"/>
            <a:chOff x="5906095" y="5169025"/>
            <a:chExt cx="45719" cy="259642"/>
          </a:xfrm>
        </p:grpSpPr>
        <p:sp>
          <p:nvSpPr>
            <p:cNvPr id="315" name="楕円 314">
              <a:extLst>
                <a:ext uri="{FF2B5EF4-FFF2-40B4-BE49-F238E27FC236}">
                  <a16:creationId xmlns:a16="http://schemas.microsoft.com/office/drawing/2014/main" id="{3368F6C9-F99B-4076-A85B-9E95DB2D55C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6" name="楕円 315">
              <a:extLst>
                <a:ext uri="{FF2B5EF4-FFF2-40B4-BE49-F238E27FC236}">
                  <a16:creationId xmlns:a16="http://schemas.microsoft.com/office/drawing/2014/main" id="{2B512C1A-A634-45CB-A31B-3B494366516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7" name="楕円 316">
              <a:extLst>
                <a:ext uri="{FF2B5EF4-FFF2-40B4-BE49-F238E27FC236}">
                  <a16:creationId xmlns:a16="http://schemas.microsoft.com/office/drawing/2014/main" id="{F439DD86-B7C1-451F-B6B9-79E50C96A0A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8" name="楕円 317">
              <a:extLst>
                <a:ext uri="{FF2B5EF4-FFF2-40B4-BE49-F238E27FC236}">
                  <a16:creationId xmlns:a16="http://schemas.microsoft.com/office/drawing/2014/main" id="{9DB54483-776D-482C-B1E2-D4D105E1431F}"/>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19" name="楕円 318">
              <a:extLst>
                <a:ext uri="{FF2B5EF4-FFF2-40B4-BE49-F238E27FC236}">
                  <a16:creationId xmlns:a16="http://schemas.microsoft.com/office/drawing/2014/main" id="{50DC4728-8933-46DE-8068-C5A49CECCA1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20" name="グループ化 319">
            <a:extLst>
              <a:ext uri="{FF2B5EF4-FFF2-40B4-BE49-F238E27FC236}">
                <a16:creationId xmlns:a16="http://schemas.microsoft.com/office/drawing/2014/main" id="{93B6F89A-9182-4DFE-AAE2-8157B3150DED}"/>
              </a:ext>
            </a:extLst>
          </p:cNvPr>
          <p:cNvGrpSpPr/>
          <p:nvPr/>
        </p:nvGrpSpPr>
        <p:grpSpPr>
          <a:xfrm>
            <a:off x="6946059" y="4411791"/>
            <a:ext cx="45719" cy="259642"/>
            <a:chOff x="5906095" y="5169025"/>
            <a:chExt cx="45719" cy="259642"/>
          </a:xfrm>
        </p:grpSpPr>
        <p:sp>
          <p:nvSpPr>
            <p:cNvPr id="321" name="楕円 320">
              <a:extLst>
                <a:ext uri="{FF2B5EF4-FFF2-40B4-BE49-F238E27FC236}">
                  <a16:creationId xmlns:a16="http://schemas.microsoft.com/office/drawing/2014/main" id="{3F65B9C0-ECCC-4FB1-9A82-7FB9D2D121B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C9D338E6-0F50-479A-B38E-73C4BD85EC16}"/>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6709E56F-4C7A-430B-9AC1-0A86B4FA9D78}"/>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4" name="楕円 323">
              <a:extLst>
                <a:ext uri="{FF2B5EF4-FFF2-40B4-BE49-F238E27FC236}">
                  <a16:creationId xmlns:a16="http://schemas.microsoft.com/office/drawing/2014/main" id="{39B6EA80-B45C-4F51-B1C4-CED169B3FF5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5" name="楕円 324">
              <a:extLst>
                <a:ext uri="{FF2B5EF4-FFF2-40B4-BE49-F238E27FC236}">
                  <a16:creationId xmlns:a16="http://schemas.microsoft.com/office/drawing/2014/main" id="{8C0FB071-DCEA-47D6-BFD5-DA7B0969741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26" name="グループ化 325">
            <a:extLst>
              <a:ext uri="{FF2B5EF4-FFF2-40B4-BE49-F238E27FC236}">
                <a16:creationId xmlns:a16="http://schemas.microsoft.com/office/drawing/2014/main" id="{2A0C66C2-ADB8-421E-9A21-C911DE5376C1}"/>
              </a:ext>
            </a:extLst>
          </p:cNvPr>
          <p:cNvGrpSpPr/>
          <p:nvPr/>
        </p:nvGrpSpPr>
        <p:grpSpPr>
          <a:xfrm>
            <a:off x="7548653" y="4409672"/>
            <a:ext cx="45719" cy="259642"/>
            <a:chOff x="5906095" y="5169025"/>
            <a:chExt cx="45719" cy="259642"/>
          </a:xfrm>
        </p:grpSpPr>
        <p:sp>
          <p:nvSpPr>
            <p:cNvPr id="327" name="楕円 326">
              <a:extLst>
                <a:ext uri="{FF2B5EF4-FFF2-40B4-BE49-F238E27FC236}">
                  <a16:creationId xmlns:a16="http://schemas.microsoft.com/office/drawing/2014/main" id="{BC2C3664-907E-4209-9046-D7E53C1BCD0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8" name="楕円 327">
              <a:extLst>
                <a:ext uri="{FF2B5EF4-FFF2-40B4-BE49-F238E27FC236}">
                  <a16:creationId xmlns:a16="http://schemas.microsoft.com/office/drawing/2014/main" id="{456755C4-2AAE-4AA3-94AB-9CA7CF372AC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9" name="楕円 328">
              <a:extLst>
                <a:ext uri="{FF2B5EF4-FFF2-40B4-BE49-F238E27FC236}">
                  <a16:creationId xmlns:a16="http://schemas.microsoft.com/office/drawing/2014/main" id="{CC7F73EA-C799-4D00-8C17-BCC37CB0DA0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0" name="楕円 329">
              <a:extLst>
                <a:ext uri="{FF2B5EF4-FFF2-40B4-BE49-F238E27FC236}">
                  <a16:creationId xmlns:a16="http://schemas.microsoft.com/office/drawing/2014/main" id="{E8D2BECF-A07E-445C-9230-83B427EE34F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1" name="楕円 330">
              <a:extLst>
                <a:ext uri="{FF2B5EF4-FFF2-40B4-BE49-F238E27FC236}">
                  <a16:creationId xmlns:a16="http://schemas.microsoft.com/office/drawing/2014/main" id="{2F9F4461-4850-4ED9-8A37-1EEF8A57E6C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332" name="グループ化 331">
            <a:extLst>
              <a:ext uri="{FF2B5EF4-FFF2-40B4-BE49-F238E27FC236}">
                <a16:creationId xmlns:a16="http://schemas.microsoft.com/office/drawing/2014/main" id="{7B9FD021-AD61-4167-8BDA-8D3B2C7D549E}"/>
              </a:ext>
            </a:extLst>
          </p:cNvPr>
          <p:cNvGrpSpPr/>
          <p:nvPr/>
        </p:nvGrpSpPr>
        <p:grpSpPr>
          <a:xfrm>
            <a:off x="8143036" y="4413421"/>
            <a:ext cx="45719" cy="259642"/>
            <a:chOff x="5906095" y="5169025"/>
            <a:chExt cx="45719" cy="259642"/>
          </a:xfrm>
        </p:grpSpPr>
        <p:sp>
          <p:nvSpPr>
            <p:cNvPr id="333" name="楕円 332">
              <a:extLst>
                <a:ext uri="{FF2B5EF4-FFF2-40B4-BE49-F238E27FC236}">
                  <a16:creationId xmlns:a16="http://schemas.microsoft.com/office/drawing/2014/main" id="{F34BB38C-112E-4514-A46C-49B0BB24241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4" name="楕円 333">
              <a:extLst>
                <a:ext uri="{FF2B5EF4-FFF2-40B4-BE49-F238E27FC236}">
                  <a16:creationId xmlns:a16="http://schemas.microsoft.com/office/drawing/2014/main" id="{D1744756-700E-4ADA-8717-8175AE04816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5" name="楕円 334">
              <a:extLst>
                <a:ext uri="{FF2B5EF4-FFF2-40B4-BE49-F238E27FC236}">
                  <a16:creationId xmlns:a16="http://schemas.microsoft.com/office/drawing/2014/main" id="{4406F4BB-5CA1-4053-9C8B-D7DBB381344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6" name="楕円 335">
              <a:extLst>
                <a:ext uri="{FF2B5EF4-FFF2-40B4-BE49-F238E27FC236}">
                  <a16:creationId xmlns:a16="http://schemas.microsoft.com/office/drawing/2014/main" id="{13CAD73D-8C05-4BA1-9D4D-DC4052F8A5C0}"/>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37" name="楕円 336">
              <a:extLst>
                <a:ext uri="{FF2B5EF4-FFF2-40B4-BE49-F238E27FC236}">
                  <a16:creationId xmlns:a16="http://schemas.microsoft.com/office/drawing/2014/main" id="{E9400003-477D-45A8-8223-A9F40C26CE1A}"/>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38" name="テキスト ボックス 337">
            <a:extLst>
              <a:ext uri="{FF2B5EF4-FFF2-40B4-BE49-F238E27FC236}">
                <a16:creationId xmlns:a16="http://schemas.microsoft.com/office/drawing/2014/main" id="{53BED185-A9AD-474B-B1B2-7E0206787337}"/>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39" name="テキスト ボックス 338">
            <a:extLst>
              <a:ext uri="{FF2B5EF4-FFF2-40B4-BE49-F238E27FC236}">
                <a16:creationId xmlns:a16="http://schemas.microsoft.com/office/drawing/2014/main" id="{751CE4A4-912C-40F5-BE5C-F8AC8B1D389D}"/>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0" name="テキスト ボックス 339">
            <a:extLst>
              <a:ext uri="{FF2B5EF4-FFF2-40B4-BE49-F238E27FC236}">
                <a16:creationId xmlns:a16="http://schemas.microsoft.com/office/drawing/2014/main" id="{7E5B6656-6450-4E5C-AF2F-9CF9EA762C34}"/>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1" name="テキスト ボックス 340">
            <a:extLst>
              <a:ext uri="{FF2B5EF4-FFF2-40B4-BE49-F238E27FC236}">
                <a16:creationId xmlns:a16="http://schemas.microsoft.com/office/drawing/2014/main" id="{30744583-1656-46D9-9A31-00A9E8F6D884}"/>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42" name="テキスト ボックス 341">
            <a:extLst>
              <a:ext uri="{FF2B5EF4-FFF2-40B4-BE49-F238E27FC236}">
                <a16:creationId xmlns:a16="http://schemas.microsoft.com/office/drawing/2014/main" id="{81A700C7-E68F-4746-87B2-D83AE65E1412}"/>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3" name="テキスト ボックス 342">
            <a:extLst>
              <a:ext uri="{FF2B5EF4-FFF2-40B4-BE49-F238E27FC236}">
                <a16:creationId xmlns:a16="http://schemas.microsoft.com/office/drawing/2014/main" id="{45CE0009-2F59-4541-A5E4-8A030A8DD31C}"/>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4" name="テキスト ボックス 343">
            <a:extLst>
              <a:ext uri="{FF2B5EF4-FFF2-40B4-BE49-F238E27FC236}">
                <a16:creationId xmlns:a16="http://schemas.microsoft.com/office/drawing/2014/main" id="{C3AEAD30-1BC0-4BEC-B3DF-B298CB058FA6}"/>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345" name="フレーム 344">
            <a:extLst>
              <a:ext uri="{FF2B5EF4-FFF2-40B4-BE49-F238E27FC236}">
                <a16:creationId xmlns:a16="http://schemas.microsoft.com/office/drawing/2014/main" id="{1C87CE09-372C-419B-9BBB-2D07B88EDDDD}"/>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46" name="図 345" descr="飛ぶ, 探す, イエロー, 挿絵 が含まれている画像&#10;&#10;自動的に生成された説明">
            <a:extLst>
              <a:ext uri="{FF2B5EF4-FFF2-40B4-BE49-F238E27FC236}">
                <a16:creationId xmlns:a16="http://schemas.microsoft.com/office/drawing/2014/main" id="{2770BC3A-C852-46C6-8F24-8FD78AE4C8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347" name="図 346" descr="飛ぶ, 探す, イエロー, 挿絵 が含まれている画像&#10;&#10;自動的に生成された説明">
            <a:extLst>
              <a:ext uri="{FF2B5EF4-FFF2-40B4-BE49-F238E27FC236}">
                <a16:creationId xmlns:a16="http://schemas.microsoft.com/office/drawing/2014/main" id="{A70C286E-B30F-437E-AEFD-ADEC7C6631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348" name="図 347" descr="飛ぶ, 探す, イエロー, 挿絵 が含まれている画像&#10;&#10;自動的に生成された説明">
            <a:extLst>
              <a:ext uri="{FF2B5EF4-FFF2-40B4-BE49-F238E27FC236}">
                <a16:creationId xmlns:a16="http://schemas.microsoft.com/office/drawing/2014/main" id="{FFE1D20D-DCDB-4F9C-A0AA-5FE45B3D9E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349" name="図 348" descr="飛ぶ, 探す, イエロー, 挿絵 が含まれている画像&#10;&#10;自動的に生成された説明">
            <a:extLst>
              <a:ext uri="{FF2B5EF4-FFF2-40B4-BE49-F238E27FC236}">
                <a16:creationId xmlns:a16="http://schemas.microsoft.com/office/drawing/2014/main" id="{C8A3AE73-F640-4A6C-BCC2-F86DB1A1D6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350" name="図 349" descr="飛ぶ, 探す, イエロー, 挿絵 が含まれている画像&#10;&#10;自動的に生成された説明">
            <a:extLst>
              <a:ext uri="{FF2B5EF4-FFF2-40B4-BE49-F238E27FC236}">
                <a16:creationId xmlns:a16="http://schemas.microsoft.com/office/drawing/2014/main" id="{B21074F8-6BF0-4E75-B514-13A325EF67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351" name="図 350" descr="飛ぶ, 探す, イエロー, 挿絵 が含まれている画像&#10;&#10;自動的に生成された説明">
            <a:extLst>
              <a:ext uri="{FF2B5EF4-FFF2-40B4-BE49-F238E27FC236}">
                <a16:creationId xmlns:a16="http://schemas.microsoft.com/office/drawing/2014/main" id="{1377BDE6-53E7-41AE-BB75-CAA577EC50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352" name="図 351" descr="飛ぶ, 探す, イエロー, 挿絵 が含まれている画像&#10;&#10;自動的に生成された説明">
            <a:extLst>
              <a:ext uri="{FF2B5EF4-FFF2-40B4-BE49-F238E27FC236}">
                <a16:creationId xmlns:a16="http://schemas.microsoft.com/office/drawing/2014/main" id="{0D6687F7-3FD0-44BF-BDEC-5E7A3E5172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353" name="図 352" descr="飛ぶ, 探す, イエロー, 挿絵 が含まれている画像&#10;&#10;自動的に生成された説明">
            <a:extLst>
              <a:ext uri="{FF2B5EF4-FFF2-40B4-BE49-F238E27FC236}">
                <a16:creationId xmlns:a16="http://schemas.microsoft.com/office/drawing/2014/main" id="{03BC1BBC-BE63-47C8-8E4B-7397CFD6B4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354" name="図 353" descr="飛ぶ, 探す, イエロー, 挿絵 が含まれている画像&#10;&#10;自動的に生成された説明">
            <a:extLst>
              <a:ext uri="{FF2B5EF4-FFF2-40B4-BE49-F238E27FC236}">
                <a16:creationId xmlns:a16="http://schemas.microsoft.com/office/drawing/2014/main" id="{0415BA86-FB43-43B4-BFCE-AC6FF6E14B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355" name="図 354" descr="飛ぶ, 探す, イエロー, 挿絵 が含まれている画像&#10;&#10;自動的に生成された説明">
            <a:extLst>
              <a:ext uri="{FF2B5EF4-FFF2-40B4-BE49-F238E27FC236}">
                <a16:creationId xmlns:a16="http://schemas.microsoft.com/office/drawing/2014/main" id="{B05EFE36-DA07-4C6A-B39E-EEFEB9C886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356" name="図 355" descr="飛ぶ, 探す, イエロー, 挿絵 が含まれている画像&#10;&#10;自動的に生成された説明">
            <a:extLst>
              <a:ext uri="{FF2B5EF4-FFF2-40B4-BE49-F238E27FC236}">
                <a16:creationId xmlns:a16="http://schemas.microsoft.com/office/drawing/2014/main" id="{2B4371CD-E136-47CC-9738-8421A53FC4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357" name="図 356" descr="飛ぶ, 探す, イエロー, 挿絵 が含まれている画像&#10;&#10;自動的に生成された説明">
            <a:extLst>
              <a:ext uri="{FF2B5EF4-FFF2-40B4-BE49-F238E27FC236}">
                <a16:creationId xmlns:a16="http://schemas.microsoft.com/office/drawing/2014/main" id="{B930C379-E2FC-4792-8792-DAD699A419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358" name="図 357" descr="飛ぶ, 探す, イエロー, 挿絵 が含まれている画像&#10;&#10;自動的に生成された説明">
            <a:extLst>
              <a:ext uri="{FF2B5EF4-FFF2-40B4-BE49-F238E27FC236}">
                <a16:creationId xmlns:a16="http://schemas.microsoft.com/office/drawing/2014/main" id="{A3494E2D-A3A1-4551-A57E-F77AD7F371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359" name="図 358" descr="飛ぶ, 探す, イエロー, 挿絵 が含まれている画像&#10;&#10;自動的に生成された説明">
            <a:extLst>
              <a:ext uri="{FF2B5EF4-FFF2-40B4-BE49-F238E27FC236}">
                <a16:creationId xmlns:a16="http://schemas.microsoft.com/office/drawing/2014/main" id="{6641DE3D-C395-41E8-90EA-37D90511EC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360" name="図 359" descr="飛ぶ, 探す, イエロー, 挿絵 が含まれている画像&#10;&#10;自動的に生成された説明">
            <a:extLst>
              <a:ext uri="{FF2B5EF4-FFF2-40B4-BE49-F238E27FC236}">
                <a16:creationId xmlns:a16="http://schemas.microsoft.com/office/drawing/2014/main" id="{DD16A1C3-3088-4769-94BE-EFC721D67F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362" name="円/楕円 7">
            <a:extLst>
              <a:ext uri="{FF2B5EF4-FFF2-40B4-BE49-F238E27FC236}">
                <a16:creationId xmlns:a16="http://schemas.microsoft.com/office/drawing/2014/main" id="{263153F2-D580-4E2E-B557-6173CF5E9428}"/>
              </a:ext>
            </a:extLst>
          </p:cNvPr>
          <p:cNvSpPr/>
          <p:nvPr/>
        </p:nvSpPr>
        <p:spPr>
          <a:xfrm>
            <a:off x="7359543" y="4817502"/>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363" name="円/楕円 7">
            <a:extLst>
              <a:ext uri="{FF2B5EF4-FFF2-40B4-BE49-F238E27FC236}">
                <a16:creationId xmlns:a16="http://schemas.microsoft.com/office/drawing/2014/main" id="{D824FA69-E8B1-4CCE-B94E-543E40A152CE}"/>
              </a:ext>
            </a:extLst>
          </p:cNvPr>
          <p:cNvSpPr/>
          <p:nvPr/>
        </p:nvSpPr>
        <p:spPr>
          <a:xfrm>
            <a:off x="8047172" y="543465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364" name="四角形: 角を丸くする 315">
            <a:extLst>
              <a:ext uri="{FF2B5EF4-FFF2-40B4-BE49-F238E27FC236}">
                <a16:creationId xmlns:a16="http://schemas.microsoft.com/office/drawing/2014/main" id="{1BD7A8A7-53D8-4039-B4E8-54EFC0FF13BD}"/>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365" name="正方形/長方形 364">
            <a:extLst>
              <a:ext uri="{FF2B5EF4-FFF2-40B4-BE49-F238E27FC236}">
                <a16:creationId xmlns:a16="http://schemas.microsoft.com/office/drawing/2014/main" id="{5526BCD7-E1A8-4F3B-A6FC-94294983C41A}"/>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366" name="四角形: 角を丸くする 313">
            <a:extLst>
              <a:ext uri="{FF2B5EF4-FFF2-40B4-BE49-F238E27FC236}">
                <a16:creationId xmlns:a16="http://schemas.microsoft.com/office/drawing/2014/main" id="{FBB2F0E9-8C66-4C4A-8414-FDD9ACFA54A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367" name="四角形: 角を丸くする 313">
            <a:extLst>
              <a:ext uri="{FF2B5EF4-FFF2-40B4-BE49-F238E27FC236}">
                <a16:creationId xmlns:a16="http://schemas.microsoft.com/office/drawing/2014/main" id="{ED04C172-3E5D-49E3-A05E-3B5A51889F70}"/>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grpSp>
        <p:nvGrpSpPr>
          <p:cNvPr id="374" name="グループ化 373">
            <a:extLst>
              <a:ext uri="{FF2B5EF4-FFF2-40B4-BE49-F238E27FC236}">
                <a16:creationId xmlns:a16="http://schemas.microsoft.com/office/drawing/2014/main" id="{D8801AF5-AC1C-4904-B4EA-B528796A3A48}"/>
              </a:ext>
            </a:extLst>
          </p:cNvPr>
          <p:cNvGrpSpPr/>
          <p:nvPr/>
        </p:nvGrpSpPr>
        <p:grpSpPr>
          <a:xfrm>
            <a:off x="5766738" y="4406762"/>
            <a:ext cx="49456" cy="259642"/>
            <a:chOff x="5753695" y="5016625"/>
            <a:chExt cx="49456" cy="259642"/>
          </a:xfrm>
        </p:grpSpPr>
        <p:sp>
          <p:nvSpPr>
            <p:cNvPr id="375" name="楕円 374">
              <a:extLst>
                <a:ext uri="{FF2B5EF4-FFF2-40B4-BE49-F238E27FC236}">
                  <a16:creationId xmlns:a16="http://schemas.microsoft.com/office/drawing/2014/main" id="{EC00B9B7-83B7-495D-B0CA-00143841432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6" name="楕円 375">
              <a:extLst>
                <a:ext uri="{FF2B5EF4-FFF2-40B4-BE49-F238E27FC236}">
                  <a16:creationId xmlns:a16="http://schemas.microsoft.com/office/drawing/2014/main" id="{8FC77098-36E5-4956-9667-CD6B5D869F9F}"/>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7" name="楕円 376">
              <a:extLst>
                <a:ext uri="{FF2B5EF4-FFF2-40B4-BE49-F238E27FC236}">
                  <a16:creationId xmlns:a16="http://schemas.microsoft.com/office/drawing/2014/main" id="{82F87136-1176-4D18-BB9E-5E0C5FB3724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8" name="楕円 377">
              <a:extLst>
                <a:ext uri="{FF2B5EF4-FFF2-40B4-BE49-F238E27FC236}">
                  <a16:creationId xmlns:a16="http://schemas.microsoft.com/office/drawing/2014/main" id="{98D08A26-F2BD-4AC8-A26B-6CAA88D02E3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79" name="楕円 378">
              <a:extLst>
                <a:ext uri="{FF2B5EF4-FFF2-40B4-BE49-F238E27FC236}">
                  <a16:creationId xmlns:a16="http://schemas.microsoft.com/office/drawing/2014/main" id="{9755C163-CB92-4945-938C-97DA7A358931}"/>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61" name="円/楕円 7">
            <a:extLst>
              <a:ext uri="{FF2B5EF4-FFF2-40B4-BE49-F238E27FC236}">
                <a16:creationId xmlns:a16="http://schemas.microsoft.com/office/drawing/2014/main" id="{9EFA6740-C265-4FCD-9B2A-88AD2CDB0DA4}"/>
              </a:ext>
            </a:extLst>
          </p:cNvPr>
          <p:cNvSpPr/>
          <p:nvPr/>
        </p:nvSpPr>
        <p:spPr>
          <a:xfrm>
            <a:off x="5653913" y="4145440"/>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Tree>
    <p:extLst>
      <p:ext uri="{BB962C8B-B14F-4D97-AF65-F5344CB8AC3E}">
        <p14:creationId xmlns:p14="http://schemas.microsoft.com/office/powerpoint/2010/main" val="2332096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進化カード選択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225289" cy="307777"/>
          </a:xfrm>
          <a:prstGeom prst="rect">
            <a:avLst/>
          </a:prstGeom>
          <a:noFill/>
        </p:spPr>
        <p:txBody>
          <a:bodyPr wrap="none" rtlCol="0">
            <a:spAutoFit/>
          </a:bodyPr>
          <a:lstStyle/>
          <a:p>
            <a:r>
              <a:rPr kumimoji="1" lang="en-US" altLang="ja-JP" sz="1400" b="1"/>
              <a:t>1. tr110a.</a:t>
            </a:r>
            <a:r>
              <a:rPr kumimoji="1" lang="ja-JP" altLang="en-US" sz="1400" b="1"/>
              <a:t>進化カード選択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631763"/>
          </a:xfrm>
          <a:prstGeom prst="rect">
            <a:avLst/>
          </a:prstGeom>
          <a:noFill/>
        </p:spPr>
        <p:txBody>
          <a:bodyPr wrap="none" rtlCol="0">
            <a:spAutoFit/>
          </a:bodyPr>
          <a:lstStyle/>
          <a:p>
            <a:r>
              <a:rPr kumimoji="1" lang="ja-JP" altLang="en-US" sz="1000"/>
              <a:t>進化させる</a:t>
            </a:r>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a:t>
            </a:r>
            <a:r>
              <a:rPr kumimoji="1" lang="en-US" altLang="ja-JP" sz="1000"/>
              <a:t>( )</a:t>
            </a:r>
            <a:r>
              <a:rPr kumimoji="1" lang="ja-JP" altLang="en-US" sz="1000"/>
              <a:t>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 画面右下に総数が書かれている</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p>
          <a:p>
            <a:endParaRPr lang="en-US" altLang="ja-JP" sz="1000">
              <a:ea typeface="メイリオ"/>
            </a:endParaRPr>
          </a:p>
          <a:p>
            <a:r>
              <a:rPr lang="ja-JP" altLang="en-US" sz="1000">
                <a:ea typeface="メイリオ"/>
              </a:rPr>
              <a:t>○ 表示されるのは、下記両方を満たすもの</a:t>
            </a:r>
            <a:endParaRPr lang="en-US" altLang="ja-JP" sz="1000">
              <a:ea typeface="メイリオ"/>
            </a:endParaRPr>
          </a:p>
          <a:p>
            <a:r>
              <a:rPr lang="ja-JP" altLang="en-US" sz="1000">
                <a:ea typeface="メイリオ"/>
              </a:rPr>
              <a:t>　・最終段階まで進化していないカード</a:t>
            </a:r>
            <a:endParaRPr lang="en-US" altLang="ja-JP" sz="1000">
              <a:ea typeface="メイリオ"/>
            </a:endParaRPr>
          </a:p>
          <a:p>
            <a:r>
              <a:rPr lang="ja-JP" altLang="en-US" sz="1000">
                <a:ea typeface="メイリオ"/>
              </a:rPr>
              <a:t>　・複数所持していて、進化できる状態にあるカード</a:t>
            </a:r>
          </a:p>
          <a:p>
            <a:r>
              <a:rPr lang="ja-JP" altLang="en-US" sz="1000">
                <a:ea typeface="メイリオ"/>
              </a:rPr>
              <a:t>　　</a:t>
            </a:r>
            <a:r>
              <a:rPr lang="en-US" altLang="ja-JP" sz="1000">
                <a:ea typeface="メイリオ"/>
              </a:rPr>
              <a:t>※</a:t>
            </a:r>
            <a:r>
              <a:rPr lang="ja-JP" altLang="en-US" sz="1000">
                <a:ea typeface="メイリオ"/>
              </a:rPr>
              <a:t> 素材が編成・お気に入りに設定されているかは問わない</a:t>
            </a:r>
            <a:endParaRPr lang="en-US" altLang="ja-JP" sz="1000">
              <a:ea typeface="メイリオ"/>
            </a:endParaRPr>
          </a:p>
          <a:p>
            <a:endParaRPr lang="en-US" altLang="ja-JP" sz="1000">
              <a:ea typeface="メイリオ"/>
            </a:endParaRPr>
          </a:p>
          <a:p>
            <a:r>
              <a:rPr kumimoji="1" lang="ja-JP" altLang="en-US" sz="1000"/>
              <a:t>〇 お気に入り、装備中など複数のアイコンはフェードで切り替え</a:t>
            </a:r>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3861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693972"/>
            <a:ext cx="4163319" cy="1015663"/>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・進化度</a:t>
            </a:r>
            <a:r>
              <a:rPr kumimoji="1" lang="en-US" altLang="ja-JP" sz="1000"/>
              <a:t>MAX</a:t>
            </a:r>
            <a:r>
              <a:rPr kumimoji="1" lang="ja-JP" altLang="en-US" sz="1000"/>
              <a:t>のカード</a:t>
            </a:r>
            <a:r>
              <a:rPr kumimoji="1" lang="en-US" altLang="ja-JP" sz="1000"/>
              <a:t>(</a:t>
            </a:r>
            <a:r>
              <a:rPr kumimoji="1" lang="ja-JP" altLang="en-US" sz="1000"/>
              <a:t>強化素材など進化できないカードを含む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67" name="テキスト ボックス 66">
            <a:extLst>
              <a:ext uri="{FF2B5EF4-FFF2-40B4-BE49-F238E27FC236}">
                <a16:creationId xmlns:a16="http://schemas.microsoft.com/office/drawing/2014/main" id="{C2AB7D27-87B3-4632-ABBB-FF3C026DCDB1}"/>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68" name="スライド番号プレースホルダー 69">
            <a:extLst>
              <a:ext uri="{FF2B5EF4-FFF2-40B4-BE49-F238E27FC236}">
                <a16:creationId xmlns:a16="http://schemas.microsoft.com/office/drawing/2014/main" id="{A993965F-930F-484F-A5C1-730E0E02D9A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sp>
        <p:nvSpPr>
          <p:cNvPr id="71" name="正方形/長方形 70">
            <a:extLst>
              <a:ext uri="{FF2B5EF4-FFF2-40B4-BE49-F238E27FC236}">
                <a16:creationId xmlns:a16="http://schemas.microsoft.com/office/drawing/2014/main" id="{4C6B158F-D614-439F-B8C0-FF0A362412FB}"/>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72" name="四角形: 角を丸くする 327">
            <a:extLst>
              <a:ext uri="{FF2B5EF4-FFF2-40B4-BE49-F238E27FC236}">
                <a16:creationId xmlns:a16="http://schemas.microsoft.com/office/drawing/2014/main" id="{9BD43C72-B241-4208-AEA4-0D7DFDBD8B35}"/>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四角形: 角を丸くする 328">
            <a:extLst>
              <a:ext uri="{FF2B5EF4-FFF2-40B4-BE49-F238E27FC236}">
                <a16:creationId xmlns:a16="http://schemas.microsoft.com/office/drawing/2014/main" id="{3F52F058-0922-4305-B335-0CA4545C6CDF}"/>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四角形: 角を丸くする 315">
            <a:extLst>
              <a:ext uri="{FF2B5EF4-FFF2-40B4-BE49-F238E27FC236}">
                <a16:creationId xmlns:a16="http://schemas.microsoft.com/office/drawing/2014/main" id="{AB01374C-6AF9-455E-9644-AE48B8F6002C}"/>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76" name="正方形/長方形 75">
            <a:extLst>
              <a:ext uri="{FF2B5EF4-FFF2-40B4-BE49-F238E27FC236}">
                <a16:creationId xmlns:a16="http://schemas.microsoft.com/office/drawing/2014/main" id="{465102E9-7B4D-492C-8B29-FBE847C66B42}"/>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77" name="正方形/長方形 76">
            <a:extLst>
              <a:ext uri="{FF2B5EF4-FFF2-40B4-BE49-F238E27FC236}">
                <a16:creationId xmlns:a16="http://schemas.microsoft.com/office/drawing/2014/main" id="{89C89409-A956-4A57-8078-CAB8220EEC60}"/>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8" name="正方形/長方形 77">
            <a:extLst>
              <a:ext uri="{FF2B5EF4-FFF2-40B4-BE49-F238E27FC236}">
                <a16:creationId xmlns:a16="http://schemas.microsoft.com/office/drawing/2014/main" id="{26A993D1-7F49-4219-BA47-ABF6EDD9A1C8}"/>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9" name="正方形/長方形 78">
            <a:extLst>
              <a:ext uri="{FF2B5EF4-FFF2-40B4-BE49-F238E27FC236}">
                <a16:creationId xmlns:a16="http://schemas.microsoft.com/office/drawing/2014/main" id="{171D1E14-4819-4808-8073-EC5C4780D92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488">
            <a:extLst>
              <a:ext uri="{FF2B5EF4-FFF2-40B4-BE49-F238E27FC236}">
                <a16:creationId xmlns:a16="http://schemas.microsoft.com/office/drawing/2014/main" id="{F66D8C6D-A099-4BBF-96FC-09835A6986C2}"/>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1" name="グループ化 80">
            <a:extLst>
              <a:ext uri="{FF2B5EF4-FFF2-40B4-BE49-F238E27FC236}">
                <a16:creationId xmlns:a16="http://schemas.microsoft.com/office/drawing/2014/main" id="{17AA92A6-C8E3-4B3E-9683-BCC79C0AD88D}"/>
              </a:ext>
            </a:extLst>
          </p:cNvPr>
          <p:cNvGrpSpPr/>
          <p:nvPr/>
        </p:nvGrpSpPr>
        <p:grpSpPr>
          <a:xfrm>
            <a:off x="5178938" y="1021879"/>
            <a:ext cx="675610" cy="90419"/>
            <a:chOff x="30317" y="482248"/>
            <a:chExt cx="581527" cy="70447"/>
          </a:xfrm>
        </p:grpSpPr>
        <p:sp>
          <p:nvSpPr>
            <p:cNvPr id="82" name="四角形: 角を丸くする 492">
              <a:extLst>
                <a:ext uri="{FF2B5EF4-FFF2-40B4-BE49-F238E27FC236}">
                  <a16:creationId xmlns:a16="http://schemas.microsoft.com/office/drawing/2014/main" id="{83615314-F05F-4085-8C54-810FC7237DA1}"/>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3" name="四角形: 角を丸くする 493">
              <a:extLst>
                <a:ext uri="{FF2B5EF4-FFF2-40B4-BE49-F238E27FC236}">
                  <a16:creationId xmlns:a16="http://schemas.microsoft.com/office/drawing/2014/main" id="{7E3585ED-4CA9-443C-8D1C-4179F07F9BF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4" name="正方形/長方形 83">
            <a:extLst>
              <a:ext uri="{FF2B5EF4-FFF2-40B4-BE49-F238E27FC236}">
                <a16:creationId xmlns:a16="http://schemas.microsoft.com/office/drawing/2014/main" id="{D8C4406D-F511-4D8B-86AF-B7F1616A5362}"/>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5" name="正方形/長方形 84">
            <a:extLst>
              <a:ext uri="{FF2B5EF4-FFF2-40B4-BE49-F238E27FC236}">
                <a16:creationId xmlns:a16="http://schemas.microsoft.com/office/drawing/2014/main" id="{4A52A45D-FC73-421F-9156-C1BA91B777DE}"/>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6" name="四角形: 角を丸くする 494">
            <a:extLst>
              <a:ext uri="{FF2B5EF4-FFF2-40B4-BE49-F238E27FC236}">
                <a16:creationId xmlns:a16="http://schemas.microsoft.com/office/drawing/2014/main" id="{C79D6705-A490-4629-8087-682651AE99C5}"/>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87" name="正方形/長方形 86">
            <a:extLst>
              <a:ext uri="{FF2B5EF4-FFF2-40B4-BE49-F238E27FC236}">
                <a16:creationId xmlns:a16="http://schemas.microsoft.com/office/drawing/2014/main" id="{16652877-8EFC-4B60-A06C-E59065600D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テキスト ボックス 496">
            <a:extLst>
              <a:ext uri="{FF2B5EF4-FFF2-40B4-BE49-F238E27FC236}">
                <a16:creationId xmlns:a16="http://schemas.microsoft.com/office/drawing/2014/main" id="{D4B73F01-D61C-4FC3-9C11-E3EB2F5208B4}"/>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89" name="グループ化 88">
            <a:extLst>
              <a:ext uri="{FF2B5EF4-FFF2-40B4-BE49-F238E27FC236}">
                <a16:creationId xmlns:a16="http://schemas.microsoft.com/office/drawing/2014/main" id="{F666F1B5-6FA8-4F7D-B908-2F2DB0D908FA}"/>
              </a:ext>
            </a:extLst>
          </p:cNvPr>
          <p:cNvGrpSpPr/>
          <p:nvPr/>
        </p:nvGrpSpPr>
        <p:grpSpPr>
          <a:xfrm>
            <a:off x="6549195" y="2136509"/>
            <a:ext cx="1589505" cy="435279"/>
            <a:chOff x="1079948" y="1311188"/>
            <a:chExt cx="1202157" cy="329777"/>
          </a:xfrm>
        </p:grpSpPr>
        <p:sp>
          <p:nvSpPr>
            <p:cNvPr id="90" name="テキスト ボックス 498">
              <a:extLst>
                <a:ext uri="{FF2B5EF4-FFF2-40B4-BE49-F238E27FC236}">
                  <a16:creationId xmlns:a16="http://schemas.microsoft.com/office/drawing/2014/main" id="{9A08238E-1F0F-4657-BD8F-6DAAC4DC8300}"/>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99">
              <a:extLst>
                <a:ext uri="{FF2B5EF4-FFF2-40B4-BE49-F238E27FC236}">
                  <a16:creationId xmlns:a16="http://schemas.microsoft.com/office/drawing/2014/main" id="{7AC26618-4318-4EED-BE89-B280D3ACFF3D}"/>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テキスト ボックス 500">
              <a:extLst>
                <a:ext uri="{FF2B5EF4-FFF2-40B4-BE49-F238E27FC236}">
                  <a16:creationId xmlns:a16="http://schemas.microsoft.com/office/drawing/2014/main" id="{A750886D-CF64-4891-A9E1-1E9560406306}"/>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3" name="図 92">
              <a:extLst>
                <a:ext uri="{FF2B5EF4-FFF2-40B4-BE49-F238E27FC236}">
                  <a16:creationId xmlns:a16="http://schemas.microsoft.com/office/drawing/2014/main" id="{70336080-68D9-4CE8-9B33-69124DFA7D4C}"/>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94" name="図 93">
              <a:extLst>
                <a:ext uri="{FF2B5EF4-FFF2-40B4-BE49-F238E27FC236}">
                  <a16:creationId xmlns:a16="http://schemas.microsoft.com/office/drawing/2014/main" id="{D7D3AF71-FA3B-4AB2-963B-2D48405DDFAE}"/>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95" name="図 94">
              <a:extLst>
                <a:ext uri="{FF2B5EF4-FFF2-40B4-BE49-F238E27FC236}">
                  <a16:creationId xmlns:a16="http://schemas.microsoft.com/office/drawing/2014/main" id="{D7F4014F-25B1-4C71-B09E-25C3DEFE55AF}"/>
                </a:ext>
              </a:extLst>
            </p:cNvPr>
            <p:cNvPicPr>
              <a:picLocks noChangeAspect="1"/>
            </p:cNvPicPr>
            <p:nvPr/>
          </p:nvPicPr>
          <p:blipFill>
            <a:blip r:embed="rId4"/>
            <a:stretch>
              <a:fillRect/>
            </a:stretch>
          </p:blipFill>
          <p:spPr>
            <a:xfrm>
              <a:off x="1079948" y="1478729"/>
              <a:ext cx="139697" cy="145462"/>
            </a:xfrm>
            <a:prstGeom prst="rect">
              <a:avLst/>
            </a:prstGeom>
          </p:spPr>
        </p:pic>
        <p:sp>
          <p:nvSpPr>
            <p:cNvPr id="96" name="テキスト ボックス 511">
              <a:extLst>
                <a:ext uri="{FF2B5EF4-FFF2-40B4-BE49-F238E27FC236}">
                  <a16:creationId xmlns:a16="http://schemas.microsoft.com/office/drawing/2014/main" id="{B76789B2-A10D-40C0-BAC2-0756755CA94D}"/>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7" name="図 96">
              <a:extLst>
                <a:ext uri="{FF2B5EF4-FFF2-40B4-BE49-F238E27FC236}">
                  <a16:creationId xmlns:a16="http://schemas.microsoft.com/office/drawing/2014/main" id="{DA3652C8-5564-423A-9FF6-EFED261288C9}"/>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98" name="正方形/長方形 97">
            <a:extLst>
              <a:ext uri="{FF2B5EF4-FFF2-40B4-BE49-F238E27FC236}">
                <a16:creationId xmlns:a16="http://schemas.microsoft.com/office/drawing/2014/main" id="{1E2F0C1C-0B1F-43B8-80B6-E13A0F89C28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角丸四角形 6">
            <a:extLst>
              <a:ext uri="{FF2B5EF4-FFF2-40B4-BE49-F238E27FC236}">
                <a16:creationId xmlns:a16="http://schemas.microsoft.com/office/drawing/2014/main" id="{C9873316-2A0D-4DB6-B739-16D8613696FB}"/>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00" name="角丸四角形 169">
            <a:extLst>
              <a:ext uri="{FF2B5EF4-FFF2-40B4-BE49-F238E27FC236}">
                <a16:creationId xmlns:a16="http://schemas.microsoft.com/office/drawing/2014/main" id="{03D5E0C5-8FEC-4CD0-9F9D-B7C123459A1D}"/>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進化用</a:t>
            </a:r>
            <a:r>
              <a:rPr kumimoji="1" lang="en-US" altLang="ja-JP" sz="1200"/>
              <a:t>TR</a:t>
            </a:r>
            <a:r>
              <a:rPr kumimoji="1" lang="ja-JP" altLang="en-US" sz="1200"/>
              <a:t>カード</a:t>
            </a:r>
          </a:p>
        </p:txBody>
      </p:sp>
      <p:pic>
        <p:nvPicPr>
          <p:cNvPr id="101" name="図 100">
            <a:extLst>
              <a:ext uri="{FF2B5EF4-FFF2-40B4-BE49-F238E27FC236}">
                <a16:creationId xmlns:a16="http://schemas.microsoft.com/office/drawing/2014/main" id="{E905DA45-D4FB-4F5B-90F7-C8895FAFE7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02" name="楕円 421">
            <a:extLst>
              <a:ext uri="{FF2B5EF4-FFF2-40B4-BE49-F238E27FC236}">
                <a16:creationId xmlns:a16="http://schemas.microsoft.com/office/drawing/2014/main" id="{79293A97-E071-4D2F-8DBD-605051EB2DB3}"/>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3" name="楕円 421">
            <a:extLst>
              <a:ext uri="{FF2B5EF4-FFF2-40B4-BE49-F238E27FC236}">
                <a16:creationId xmlns:a16="http://schemas.microsoft.com/office/drawing/2014/main" id="{A0592202-78BA-4570-AD02-ED7917EF6EA1}"/>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04" name="正方形/長方形 103">
            <a:extLst>
              <a:ext uri="{FF2B5EF4-FFF2-40B4-BE49-F238E27FC236}">
                <a16:creationId xmlns:a16="http://schemas.microsoft.com/office/drawing/2014/main" id="{60A595EC-BDF5-46BF-ACB7-9E1E2376156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5" name="正方形/長方形 104">
            <a:extLst>
              <a:ext uri="{FF2B5EF4-FFF2-40B4-BE49-F238E27FC236}">
                <a16:creationId xmlns:a16="http://schemas.microsoft.com/office/drawing/2014/main" id="{7D35046F-2DD2-4A70-898A-17E2F73FFF86}"/>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7" name="テキスト ボックス 514">
            <a:extLst>
              <a:ext uri="{FF2B5EF4-FFF2-40B4-BE49-F238E27FC236}">
                <a16:creationId xmlns:a16="http://schemas.microsoft.com/office/drawing/2014/main" id="{5AFC53C0-5479-45BE-835C-427A6F237A50}"/>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08" name="テキスト ボックス 514">
            <a:extLst>
              <a:ext uri="{FF2B5EF4-FFF2-40B4-BE49-F238E27FC236}">
                <a16:creationId xmlns:a16="http://schemas.microsoft.com/office/drawing/2014/main" id="{2771D5F3-F23E-4F15-AA8E-8B87933D9E6C}"/>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9" name="楕円 515">
            <a:extLst>
              <a:ext uri="{FF2B5EF4-FFF2-40B4-BE49-F238E27FC236}">
                <a16:creationId xmlns:a16="http://schemas.microsoft.com/office/drawing/2014/main" id="{087CF8EA-F2EF-415A-BAB3-EDF4CC47551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10" name="楕円 516">
            <a:extLst>
              <a:ext uri="{FF2B5EF4-FFF2-40B4-BE49-F238E27FC236}">
                <a16:creationId xmlns:a16="http://schemas.microsoft.com/office/drawing/2014/main" id="{B7126CEE-E2FA-4126-99D7-24CAAE6610F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11" name="テキスト ボックス 517">
            <a:extLst>
              <a:ext uri="{FF2B5EF4-FFF2-40B4-BE49-F238E27FC236}">
                <a16:creationId xmlns:a16="http://schemas.microsoft.com/office/drawing/2014/main" id="{DB39D6A9-00C1-47E5-8E7F-6A7A6C6F5BF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2" name="楕円 516">
            <a:extLst>
              <a:ext uri="{FF2B5EF4-FFF2-40B4-BE49-F238E27FC236}">
                <a16:creationId xmlns:a16="http://schemas.microsoft.com/office/drawing/2014/main" id="{5FD6218E-F9ED-456A-9313-5289055F2180}"/>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13" name="テキスト ボックス 517">
            <a:extLst>
              <a:ext uri="{FF2B5EF4-FFF2-40B4-BE49-F238E27FC236}">
                <a16:creationId xmlns:a16="http://schemas.microsoft.com/office/drawing/2014/main" id="{4BD16290-4ABA-4C1D-9D97-CB4F4D2C3097}"/>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4" name="テキスト ボックス 517">
            <a:extLst>
              <a:ext uri="{FF2B5EF4-FFF2-40B4-BE49-F238E27FC236}">
                <a16:creationId xmlns:a16="http://schemas.microsoft.com/office/drawing/2014/main" id="{FF735AF4-A2F3-4B9D-9612-C8D2BDAA1890}"/>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15" name="正方形/長方形 114">
            <a:extLst>
              <a:ext uri="{FF2B5EF4-FFF2-40B4-BE49-F238E27FC236}">
                <a16:creationId xmlns:a16="http://schemas.microsoft.com/office/drawing/2014/main" id="{C7FEFAA9-162F-4C45-B3E9-605495E11206}"/>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ea typeface="メイリオ"/>
              </a:rPr>
              <a:t>進化</a:t>
            </a:r>
            <a:r>
              <a:rPr kumimoji="1" lang="en-US" altLang="ja-JP" sz="1400">
                <a:ea typeface="メイリオ"/>
              </a:rPr>
              <a:t>TR</a:t>
            </a:r>
            <a:r>
              <a:rPr kumimoji="1" lang="ja-JP" altLang="en-US" sz="1400">
                <a:ea typeface="メイリオ"/>
              </a:rPr>
              <a:t>カード選択</a:t>
            </a:r>
          </a:p>
        </p:txBody>
      </p:sp>
      <p:sp>
        <p:nvSpPr>
          <p:cNvPr id="116" name="正方形/長方形 115">
            <a:extLst>
              <a:ext uri="{FF2B5EF4-FFF2-40B4-BE49-F238E27FC236}">
                <a16:creationId xmlns:a16="http://schemas.microsoft.com/office/drawing/2014/main" id="{494496CA-AA0C-40D2-A1AC-F3703F2899F8}"/>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四角形: 角を丸くする 323">
            <a:extLst>
              <a:ext uri="{FF2B5EF4-FFF2-40B4-BE49-F238E27FC236}">
                <a16:creationId xmlns:a16="http://schemas.microsoft.com/office/drawing/2014/main" id="{7DFDF91B-C08B-4DB7-9137-1097582B9B0A}"/>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8" name="四角形: 角を丸くする 323">
            <a:extLst>
              <a:ext uri="{FF2B5EF4-FFF2-40B4-BE49-F238E27FC236}">
                <a16:creationId xmlns:a16="http://schemas.microsoft.com/office/drawing/2014/main" id="{AFDFC3CE-A36F-459B-920C-67A39BED63BB}"/>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9" name="四角形: 角を丸くする 323">
            <a:extLst>
              <a:ext uri="{FF2B5EF4-FFF2-40B4-BE49-F238E27FC236}">
                <a16:creationId xmlns:a16="http://schemas.microsoft.com/office/drawing/2014/main" id="{37B97863-CC5E-42F0-9BD5-AF6C20C9B1F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0" name="四角形: 角を丸くする 323">
            <a:extLst>
              <a:ext uri="{FF2B5EF4-FFF2-40B4-BE49-F238E27FC236}">
                <a16:creationId xmlns:a16="http://schemas.microsoft.com/office/drawing/2014/main" id="{42C099E1-8687-41E5-A542-F2E31AFA4034}"/>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1" name="四角形: 角を丸くする 323">
            <a:extLst>
              <a:ext uri="{FF2B5EF4-FFF2-40B4-BE49-F238E27FC236}">
                <a16:creationId xmlns:a16="http://schemas.microsoft.com/office/drawing/2014/main" id="{9FE27E8A-61FC-430E-9FF5-6B942017162F}"/>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323">
            <a:extLst>
              <a:ext uri="{FF2B5EF4-FFF2-40B4-BE49-F238E27FC236}">
                <a16:creationId xmlns:a16="http://schemas.microsoft.com/office/drawing/2014/main" id="{EBBB4138-BCDF-4072-A040-FA9A2FC47BF1}"/>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323">
            <a:extLst>
              <a:ext uri="{FF2B5EF4-FFF2-40B4-BE49-F238E27FC236}">
                <a16:creationId xmlns:a16="http://schemas.microsoft.com/office/drawing/2014/main" id="{C3515455-7748-4A3F-A315-C6F6E7E04466}"/>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4" name="四角形: 角を丸くする 323">
            <a:extLst>
              <a:ext uri="{FF2B5EF4-FFF2-40B4-BE49-F238E27FC236}">
                <a16:creationId xmlns:a16="http://schemas.microsoft.com/office/drawing/2014/main" id="{B548610B-5A1A-4863-BB01-93DB47739305}"/>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5" name="四角形: 角を丸くする 323">
            <a:extLst>
              <a:ext uri="{FF2B5EF4-FFF2-40B4-BE49-F238E27FC236}">
                <a16:creationId xmlns:a16="http://schemas.microsoft.com/office/drawing/2014/main" id="{2E774965-5029-4E21-BD50-4E6844157B42}"/>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6" name="四角形: 角を丸くする 323">
            <a:extLst>
              <a:ext uri="{FF2B5EF4-FFF2-40B4-BE49-F238E27FC236}">
                <a16:creationId xmlns:a16="http://schemas.microsoft.com/office/drawing/2014/main" id="{EB09AEC6-11F6-4E86-ACA1-166D62CE331F}"/>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7" name="四角形: 角を丸くする 323">
            <a:extLst>
              <a:ext uri="{FF2B5EF4-FFF2-40B4-BE49-F238E27FC236}">
                <a16:creationId xmlns:a16="http://schemas.microsoft.com/office/drawing/2014/main" id="{290D3966-8C6B-4D57-B56D-FAB99415C243}"/>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8" name="四角形: 角を丸くする 323">
            <a:extLst>
              <a:ext uri="{FF2B5EF4-FFF2-40B4-BE49-F238E27FC236}">
                <a16:creationId xmlns:a16="http://schemas.microsoft.com/office/drawing/2014/main" id="{BFD99F16-8662-4D40-94FC-4723DE9B25C3}"/>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323">
            <a:extLst>
              <a:ext uri="{FF2B5EF4-FFF2-40B4-BE49-F238E27FC236}">
                <a16:creationId xmlns:a16="http://schemas.microsoft.com/office/drawing/2014/main" id="{2EEA2E1C-81AD-44BC-9093-687D8112A210}"/>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0" name="四角形: 角を丸くする 323">
            <a:extLst>
              <a:ext uri="{FF2B5EF4-FFF2-40B4-BE49-F238E27FC236}">
                <a16:creationId xmlns:a16="http://schemas.microsoft.com/office/drawing/2014/main" id="{08660422-9B5B-4C9C-8238-D48D4F26E6C9}"/>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1" name="テキスト ボックス 130">
            <a:extLst>
              <a:ext uri="{FF2B5EF4-FFF2-40B4-BE49-F238E27FC236}">
                <a16:creationId xmlns:a16="http://schemas.microsoft.com/office/drawing/2014/main" id="{BB932F6D-B6E7-470C-B76F-C7AE55A03B3F}"/>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33" name="正方形/長方形 132">
            <a:extLst>
              <a:ext uri="{FF2B5EF4-FFF2-40B4-BE49-F238E27FC236}">
                <a16:creationId xmlns:a16="http://schemas.microsoft.com/office/drawing/2014/main" id="{DFDC8985-4C3F-465C-995A-AACDA4AA8439}"/>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5" name="図 134" descr="座る, テーブル, ケーキ, ホワイト が含まれている画像&#10;&#10;自動的に生成された説明">
            <a:extLst>
              <a:ext uri="{FF2B5EF4-FFF2-40B4-BE49-F238E27FC236}">
                <a16:creationId xmlns:a16="http://schemas.microsoft.com/office/drawing/2014/main" id="{3365796E-64A4-47C7-8D3D-04E2302FA78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36" name="正方形/長方形 135">
            <a:extLst>
              <a:ext uri="{FF2B5EF4-FFF2-40B4-BE49-F238E27FC236}">
                <a16:creationId xmlns:a16="http://schemas.microsoft.com/office/drawing/2014/main" id="{9F240222-E89C-4625-867E-9353020533C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7" name="ブローチ 136">
            <a:extLst>
              <a:ext uri="{FF2B5EF4-FFF2-40B4-BE49-F238E27FC236}">
                <a16:creationId xmlns:a16="http://schemas.microsoft.com/office/drawing/2014/main" id="{8E05F47F-FFAC-41E1-B769-36432F1E9977}"/>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8" name="図 137" descr="座る, テーブル, ケーキ, ホワイト が含まれている画像&#10;&#10;自動的に生成された説明">
            <a:extLst>
              <a:ext uri="{FF2B5EF4-FFF2-40B4-BE49-F238E27FC236}">
                <a16:creationId xmlns:a16="http://schemas.microsoft.com/office/drawing/2014/main" id="{8693C9DE-9A38-4988-9E2A-F7EF6CC6F54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39" name="正方形/長方形 138">
            <a:extLst>
              <a:ext uri="{FF2B5EF4-FFF2-40B4-BE49-F238E27FC236}">
                <a16:creationId xmlns:a16="http://schemas.microsoft.com/office/drawing/2014/main" id="{E6431B77-597E-46DE-BEF5-34968EBCF359}"/>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0" name="テキスト ボックス 139">
            <a:extLst>
              <a:ext uri="{FF2B5EF4-FFF2-40B4-BE49-F238E27FC236}">
                <a16:creationId xmlns:a16="http://schemas.microsoft.com/office/drawing/2014/main" id="{905D8A57-E7E1-4540-9031-939A49602146}"/>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41" name="ブローチ 140">
            <a:extLst>
              <a:ext uri="{FF2B5EF4-FFF2-40B4-BE49-F238E27FC236}">
                <a16:creationId xmlns:a16="http://schemas.microsoft.com/office/drawing/2014/main" id="{7FA46FEA-938C-4248-B148-4831D1894D17}"/>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2" name="図 141" descr="座る, テーブル, ケーキ, ホワイト が含まれている画像&#10;&#10;自動的に生成された説明">
            <a:extLst>
              <a:ext uri="{FF2B5EF4-FFF2-40B4-BE49-F238E27FC236}">
                <a16:creationId xmlns:a16="http://schemas.microsoft.com/office/drawing/2014/main" id="{B36418F5-3C01-435C-81B6-4F05391E46E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43" name="正方形/長方形 142">
            <a:extLst>
              <a:ext uri="{FF2B5EF4-FFF2-40B4-BE49-F238E27FC236}">
                <a16:creationId xmlns:a16="http://schemas.microsoft.com/office/drawing/2014/main" id="{085BB386-DA44-4B7C-8D65-F9D644C501A1}"/>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4" name="テキスト ボックス 143">
            <a:extLst>
              <a:ext uri="{FF2B5EF4-FFF2-40B4-BE49-F238E27FC236}">
                <a16:creationId xmlns:a16="http://schemas.microsoft.com/office/drawing/2014/main" id="{DA91D29D-D31E-4DCE-8023-B252BEF2B32F}"/>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45" name="ブローチ 144">
            <a:extLst>
              <a:ext uri="{FF2B5EF4-FFF2-40B4-BE49-F238E27FC236}">
                <a16:creationId xmlns:a16="http://schemas.microsoft.com/office/drawing/2014/main" id="{20065979-053D-4D5E-B4A5-9C833F9B8767}"/>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6" name="図 145" descr="座る, テーブル, ケーキ, ホワイト が含まれている画像&#10;&#10;自動的に生成された説明">
            <a:extLst>
              <a:ext uri="{FF2B5EF4-FFF2-40B4-BE49-F238E27FC236}">
                <a16:creationId xmlns:a16="http://schemas.microsoft.com/office/drawing/2014/main" id="{32F241A1-4D27-42B6-8458-63CF292FCB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47" name="正方形/長方形 146">
            <a:extLst>
              <a:ext uri="{FF2B5EF4-FFF2-40B4-BE49-F238E27FC236}">
                <a16:creationId xmlns:a16="http://schemas.microsoft.com/office/drawing/2014/main" id="{1014D6BF-0A04-4D3D-8732-9566B802E8AD}"/>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8" name="ブローチ 147">
            <a:extLst>
              <a:ext uri="{FF2B5EF4-FFF2-40B4-BE49-F238E27FC236}">
                <a16:creationId xmlns:a16="http://schemas.microsoft.com/office/drawing/2014/main" id="{D8E5B3F2-9A63-45FA-AA36-D1750CC00740}"/>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9" name="図 148" descr="座る, テーブル, ケーキ, ホワイト が含まれている画像&#10;&#10;自動的に生成された説明">
            <a:extLst>
              <a:ext uri="{FF2B5EF4-FFF2-40B4-BE49-F238E27FC236}">
                <a16:creationId xmlns:a16="http://schemas.microsoft.com/office/drawing/2014/main" id="{826DB039-23AC-4E42-98BB-C55481F4A81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150" name="正方形/長方形 149">
            <a:extLst>
              <a:ext uri="{FF2B5EF4-FFF2-40B4-BE49-F238E27FC236}">
                <a16:creationId xmlns:a16="http://schemas.microsoft.com/office/drawing/2014/main" id="{74792575-517E-472D-BD06-5427C0A94B0E}"/>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1" name="ブローチ 150">
            <a:extLst>
              <a:ext uri="{FF2B5EF4-FFF2-40B4-BE49-F238E27FC236}">
                <a16:creationId xmlns:a16="http://schemas.microsoft.com/office/drawing/2014/main" id="{07453F83-10B8-4BC3-985A-52CF6E983F16}"/>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52" name="図 151" descr="座る, テーブル, ケーキ, ホワイト が含まれている画像&#10;&#10;自動的に生成された説明">
            <a:extLst>
              <a:ext uri="{FF2B5EF4-FFF2-40B4-BE49-F238E27FC236}">
                <a16:creationId xmlns:a16="http://schemas.microsoft.com/office/drawing/2014/main" id="{24753B9C-F97B-40E5-B09F-6E68836850A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153" name="図 152" descr="座る, テーブル, ケーキ, ホワイト が含まれている画像&#10;&#10;自動的に生成された説明">
            <a:extLst>
              <a:ext uri="{FF2B5EF4-FFF2-40B4-BE49-F238E27FC236}">
                <a16:creationId xmlns:a16="http://schemas.microsoft.com/office/drawing/2014/main" id="{F4706ACE-5682-4040-BA6B-E4D00FDC8036}"/>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154" name="図 153" descr="座る, テーブル, ケーキ, ホワイト が含まれている画像&#10;&#10;自動的に生成された説明">
            <a:extLst>
              <a:ext uri="{FF2B5EF4-FFF2-40B4-BE49-F238E27FC236}">
                <a16:creationId xmlns:a16="http://schemas.microsoft.com/office/drawing/2014/main" id="{47D2950F-45D2-43D8-BEDA-18B03F7C41C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155" name="図 154" descr="座る, テーブル, ケーキ, ホワイト が含まれている画像&#10;&#10;自動的に生成された説明">
            <a:extLst>
              <a:ext uri="{FF2B5EF4-FFF2-40B4-BE49-F238E27FC236}">
                <a16:creationId xmlns:a16="http://schemas.microsoft.com/office/drawing/2014/main" id="{718EB1CB-642D-49D4-84CD-DE8CDC1FFBC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156" name="正方形/長方形 155">
            <a:extLst>
              <a:ext uri="{FF2B5EF4-FFF2-40B4-BE49-F238E27FC236}">
                <a16:creationId xmlns:a16="http://schemas.microsoft.com/office/drawing/2014/main" id="{F1475207-DB6B-44CF-B712-4B75FCF444C6}"/>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7" name="ブローチ 156">
            <a:extLst>
              <a:ext uri="{FF2B5EF4-FFF2-40B4-BE49-F238E27FC236}">
                <a16:creationId xmlns:a16="http://schemas.microsoft.com/office/drawing/2014/main" id="{6692C538-D283-4B31-9CF5-3772D45910B3}"/>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58" name="図 157" descr="座る, テーブル, ケーキ, ホワイト が含まれている画像&#10;&#10;自動的に生成された説明">
            <a:extLst>
              <a:ext uri="{FF2B5EF4-FFF2-40B4-BE49-F238E27FC236}">
                <a16:creationId xmlns:a16="http://schemas.microsoft.com/office/drawing/2014/main" id="{4057BC9F-F084-4497-92B5-75D1680C9D1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159" name="正方形/長方形 158">
            <a:extLst>
              <a:ext uri="{FF2B5EF4-FFF2-40B4-BE49-F238E27FC236}">
                <a16:creationId xmlns:a16="http://schemas.microsoft.com/office/drawing/2014/main" id="{ABF35571-51AA-402F-BA41-A4A43BE2F988}"/>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0" name="ブローチ 159">
            <a:extLst>
              <a:ext uri="{FF2B5EF4-FFF2-40B4-BE49-F238E27FC236}">
                <a16:creationId xmlns:a16="http://schemas.microsoft.com/office/drawing/2014/main" id="{852420CE-AE47-4D73-9DC4-5959E04AAEFE}"/>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61" name="図 160" descr="座る, テーブル, ケーキ, ホワイト が含まれている画像&#10;&#10;自動的に生成された説明">
            <a:extLst>
              <a:ext uri="{FF2B5EF4-FFF2-40B4-BE49-F238E27FC236}">
                <a16:creationId xmlns:a16="http://schemas.microsoft.com/office/drawing/2014/main" id="{58281AE9-6512-4213-A93B-5097805BB59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162" name="正方形/長方形 161">
            <a:extLst>
              <a:ext uri="{FF2B5EF4-FFF2-40B4-BE49-F238E27FC236}">
                <a16:creationId xmlns:a16="http://schemas.microsoft.com/office/drawing/2014/main" id="{138959AF-4F41-4562-826E-D9126456B42C}"/>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3" name="ブローチ 162">
            <a:extLst>
              <a:ext uri="{FF2B5EF4-FFF2-40B4-BE49-F238E27FC236}">
                <a16:creationId xmlns:a16="http://schemas.microsoft.com/office/drawing/2014/main" id="{CF750865-43E0-4696-8F57-3FC4A5028E57}"/>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64" name="図 163" descr="座る, テーブル, ケーキ, ホワイト が含まれている画像&#10;&#10;自動的に生成された説明">
            <a:extLst>
              <a:ext uri="{FF2B5EF4-FFF2-40B4-BE49-F238E27FC236}">
                <a16:creationId xmlns:a16="http://schemas.microsoft.com/office/drawing/2014/main" id="{0440B19C-8C13-41BB-B5FA-EF26B239DCF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165" name="ブローチ 164">
            <a:extLst>
              <a:ext uri="{FF2B5EF4-FFF2-40B4-BE49-F238E27FC236}">
                <a16:creationId xmlns:a16="http://schemas.microsoft.com/office/drawing/2014/main" id="{52823DA4-10B9-45CB-85A7-A6D26E40EC4A}"/>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6" name="ブローチ 165">
            <a:extLst>
              <a:ext uri="{FF2B5EF4-FFF2-40B4-BE49-F238E27FC236}">
                <a16:creationId xmlns:a16="http://schemas.microsoft.com/office/drawing/2014/main" id="{1B6DD825-001B-4B1A-98BA-DE171AAE0055}"/>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7" name="ブローチ 166">
            <a:extLst>
              <a:ext uri="{FF2B5EF4-FFF2-40B4-BE49-F238E27FC236}">
                <a16:creationId xmlns:a16="http://schemas.microsoft.com/office/drawing/2014/main" id="{2080C124-4C58-4FA9-89FC-C38C3F0E71B4}"/>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8" name="ブローチ 167">
            <a:extLst>
              <a:ext uri="{FF2B5EF4-FFF2-40B4-BE49-F238E27FC236}">
                <a16:creationId xmlns:a16="http://schemas.microsoft.com/office/drawing/2014/main" id="{43F8F8A8-EB55-4F58-ADF5-42A1D6883237}"/>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69" name="テキスト ボックス 168">
            <a:extLst>
              <a:ext uri="{FF2B5EF4-FFF2-40B4-BE49-F238E27FC236}">
                <a16:creationId xmlns:a16="http://schemas.microsoft.com/office/drawing/2014/main" id="{9A0B8497-7131-4CB3-88E5-216A0B7A1FF9}"/>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170" name="図 169" descr="座る, テーブル, ケーキ, ホワイト が含まれている画像&#10;&#10;自動的に生成された説明">
            <a:extLst>
              <a:ext uri="{FF2B5EF4-FFF2-40B4-BE49-F238E27FC236}">
                <a16:creationId xmlns:a16="http://schemas.microsoft.com/office/drawing/2014/main" id="{EBBAFBCE-3DDB-463B-88AC-A9432DDFA07E}"/>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171" name="ブローチ 170">
            <a:extLst>
              <a:ext uri="{FF2B5EF4-FFF2-40B4-BE49-F238E27FC236}">
                <a16:creationId xmlns:a16="http://schemas.microsoft.com/office/drawing/2014/main" id="{E52E9F62-9782-4FD0-A1C6-438083969584}"/>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73" name="正方形/長方形 172">
            <a:extLst>
              <a:ext uri="{FF2B5EF4-FFF2-40B4-BE49-F238E27FC236}">
                <a16:creationId xmlns:a16="http://schemas.microsoft.com/office/drawing/2014/main" id="{905A8585-2B98-45CF-9F19-37497C52A15F}"/>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74" name="テキスト ボックス 173">
            <a:extLst>
              <a:ext uri="{FF2B5EF4-FFF2-40B4-BE49-F238E27FC236}">
                <a16:creationId xmlns:a16="http://schemas.microsoft.com/office/drawing/2014/main" id="{5F5977CD-C51E-4215-980B-8ABF1C2FF446}"/>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175" name="グループ化 174">
            <a:extLst>
              <a:ext uri="{FF2B5EF4-FFF2-40B4-BE49-F238E27FC236}">
                <a16:creationId xmlns:a16="http://schemas.microsoft.com/office/drawing/2014/main" id="{CF89F05E-08C3-4560-B9EA-B109ADA0B058}"/>
              </a:ext>
            </a:extLst>
          </p:cNvPr>
          <p:cNvGrpSpPr/>
          <p:nvPr/>
        </p:nvGrpSpPr>
        <p:grpSpPr>
          <a:xfrm>
            <a:off x="5753695" y="5016625"/>
            <a:ext cx="45719" cy="259642"/>
            <a:chOff x="5753695" y="5016625"/>
            <a:chExt cx="45719" cy="259642"/>
          </a:xfrm>
        </p:grpSpPr>
        <p:sp>
          <p:nvSpPr>
            <p:cNvPr id="176" name="楕円 175">
              <a:extLst>
                <a:ext uri="{FF2B5EF4-FFF2-40B4-BE49-F238E27FC236}">
                  <a16:creationId xmlns:a16="http://schemas.microsoft.com/office/drawing/2014/main" id="{B9228CF2-6F33-478F-A6C5-54B83CB82842}"/>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7" name="楕円 176">
              <a:extLst>
                <a:ext uri="{FF2B5EF4-FFF2-40B4-BE49-F238E27FC236}">
                  <a16:creationId xmlns:a16="http://schemas.microsoft.com/office/drawing/2014/main" id="{6CC289F1-A1C3-41B0-AFF4-3D7A947607E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8" name="楕円 177">
              <a:extLst>
                <a:ext uri="{FF2B5EF4-FFF2-40B4-BE49-F238E27FC236}">
                  <a16:creationId xmlns:a16="http://schemas.microsoft.com/office/drawing/2014/main" id="{AB94A58E-0342-4BFB-B8B3-C3018F6146B2}"/>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9" name="楕円 178">
              <a:extLst>
                <a:ext uri="{FF2B5EF4-FFF2-40B4-BE49-F238E27FC236}">
                  <a16:creationId xmlns:a16="http://schemas.microsoft.com/office/drawing/2014/main" id="{45408C65-3276-40FD-961A-9C44C88AAA19}"/>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0" name="楕円 179">
              <a:extLst>
                <a:ext uri="{FF2B5EF4-FFF2-40B4-BE49-F238E27FC236}">
                  <a16:creationId xmlns:a16="http://schemas.microsoft.com/office/drawing/2014/main" id="{15DD9B14-276D-4464-8FF3-BB0A3F8FC5E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1" name="グループ化 180">
            <a:extLst>
              <a:ext uri="{FF2B5EF4-FFF2-40B4-BE49-F238E27FC236}">
                <a16:creationId xmlns:a16="http://schemas.microsoft.com/office/drawing/2014/main" id="{26E0F86E-97A7-4B12-A21D-6E8267E65100}"/>
              </a:ext>
            </a:extLst>
          </p:cNvPr>
          <p:cNvGrpSpPr/>
          <p:nvPr/>
        </p:nvGrpSpPr>
        <p:grpSpPr>
          <a:xfrm>
            <a:off x="6346602" y="5024880"/>
            <a:ext cx="45719" cy="259642"/>
            <a:chOff x="5906095" y="5169025"/>
            <a:chExt cx="45719" cy="259642"/>
          </a:xfrm>
        </p:grpSpPr>
        <p:sp>
          <p:nvSpPr>
            <p:cNvPr id="182" name="楕円 181">
              <a:extLst>
                <a:ext uri="{FF2B5EF4-FFF2-40B4-BE49-F238E27FC236}">
                  <a16:creationId xmlns:a16="http://schemas.microsoft.com/office/drawing/2014/main" id="{346E7FFD-6F55-49FA-AB25-E1C08CD55E3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3" name="楕円 182">
              <a:extLst>
                <a:ext uri="{FF2B5EF4-FFF2-40B4-BE49-F238E27FC236}">
                  <a16:creationId xmlns:a16="http://schemas.microsoft.com/office/drawing/2014/main" id="{2CF29F48-92D0-47B4-AC29-B578D595D28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83C87228-8888-4FDE-9FAD-60256FC866D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1FF39255-2DE3-4E7C-AD4F-30709541BEB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7E067CED-92A7-4136-9A16-7BDB75A9BC9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7" name="グループ化 186">
            <a:extLst>
              <a:ext uri="{FF2B5EF4-FFF2-40B4-BE49-F238E27FC236}">
                <a16:creationId xmlns:a16="http://schemas.microsoft.com/office/drawing/2014/main" id="{2AFF91D4-C2F3-48E8-9817-49F69A304509}"/>
              </a:ext>
            </a:extLst>
          </p:cNvPr>
          <p:cNvGrpSpPr/>
          <p:nvPr/>
        </p:nvGrpSpPr>
        <p:grpSpPr>
          <a:xfrm>
            <a:off x="6955636" y="5021417"/>
            <a:ext cx="45719" cy="259642"/>
            <a:chOff x="5906095" y="5169025"/>
            <a:chExt cx="45719" cy="259642"/>
          </a:xfrm>
        </p:grpSpPr>
        <p:sp>
          <p:nvSpPr>
            <p:cNvPr id="188" name="楕円 187">
              <a:extLst>
                <a:ext uri="{FF2B5EF4-FFF2-40B4-BE49-F238E27FC236}">
                  <a16:creationId xmlns:a16="http://schemas.microsoft.com/office/drawing/2014/main" id="{DCCDEC3C-FD3D-4AD9-BE85-B1FC7DC604D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9" name="楕円 188">
              <a:extLst>
                <a:ext uri="{FF2B5EF4-FFF2-40B4-BE49-F238E27FC236}">
                  <a16:creationId xmlns:a16="http://schemas.microsoft.com/office/drawing/2014/main" id="{3AA8D22F-A0B8-4E2D-A1D9-1D94BECC764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0" name="楕円 189">
              <a:extLst>
                <a:ext uri="{FF2B5EF4-FFF2-40B4-BE49-F238E27FC236}">
                  <a16:creationId xmlns:a16="http://schemas.microsoft.com/office/drawing/2014/main" id="{36B2D1C7-ACBA-44E9-832B-82393ADF8C4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1" name="楕円 190">
              <a:extLst>
                <a:ext uri="{FF2B5EF4-FFF2-40B4-BE49-F238E27FC236}">
                  <a16:creationId xmlns:a16="http://schemas.microsoft.com/office/drawing/2014/main" id="{6C7BDE3B-3B6B-41C9-9FFF-5F152EDCA70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2" name="楕円 191">
              <a:extLst>
                <a:ext uri="{FF2B5EF4-FFF2-40B4-BE49-F238E27FC236}">
                  <a16:creationId xmlns:a16="http://schemas.microsoft.com/office/drawing/2014/main" id="{31D17C16-623B-45CA-9A9C-05AFD461AFB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93" name="グループ化 192">
            <a:extLst>
              <a:ext uri="{FF2B5EF4-FFF2-40B4-BE49-F238E27FC236}">
                <a16:creationId xmlns:a16="http://schemas.microsoft.com/office/drawing/2014/main" id="{48F467E9-2A34-4B50-8277-BEDAD325EB08}"/>
              </a:ext>
            </a:extLst>
          </p:cNvPr>
          <p:cNvGrpSpPr/>
          <p:nvPr/>
        </p:nvGrpSpPr>
        <p:grpSpPr>
          <a:xfrm>
            <a:off x="7558230" y="5019298"/>
            <a:ext cx="45719" cy="259642"/>
            <a:chOff x="5906095" y="5169025"/>
            <a:chExt cx="45719" cy="259642"/>
          </a:xfrm>
        </p:grpSpPr>
        <p:sp>
          <p:nvSpPr>
            <p:cNvPr id="194" name="楕円 193">
              <a:extLst>
                <a:ext uri="{FF2B5EF4-FFF2-40B4-BE49-F238E27FC236}">
                  <a16:creationId xmlns:a16="http://schemas.microsoft.com/office/drawing/2014/main" id="{98330260-C553-4F87-A752-0B17D5DFEA0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5" name="楕円 194">
              <a:extLst>
                <a:ext uri="{FF2B5EF4-FFF2-40B4-BE49-F238E27FC236}">
                  <a16:creationId xmlns:a16="http://schemas.microsoft.com/office/drawing/2014/main" id="{117D1F75-C453-44D7-89F9-0510B46383C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6" name="楕円 195">
              <a:extLst>
                <a:ext uri="{FF2B5EF4-FFF2-40B4-BE49-F238E27FC236}">
                  <a16:creationId xmlns:a16="http://schemas.microsoft.com/office/drawing/2014/main" id="{F3F59CF1-4213-44AC-9E64-27D11CAAD90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BB7FD7B5-AFE4-45D6-B128-0C8F0DDA6E1B}"/>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8" name="楕円 197">
              <a:extLst>
                <a:ext uri="{FF2B5EF4-FFF2-40B4-BE49-F238E27FC236}">
                  <a16:creationId xmlns:a16="http://schemas.microsoft.com/office/drawing/2014/main" id="{551789A6-5E6E-4612-9B34-C8D3CADB4F4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99" name="グループ化 198">
            <a:extLst>
              <a:ext uri="{FF2B5EF4-FFF2-40B4-BE49-F238E27FC236}">
                <a16:creationId xmlns:a16="http://schemas.microsoft.com/office/drawing/2014/main" id="{C3E44266-DA7C-461D-B77F-45941EA7F833}"/>
              </a:ext>
            </a:extLst>
          </p:cNvPr>
          <p:cNvGrpSpPr/>
          <p:nvPr/>
        </p:nvGrpSpPr>
        <p:grpSpPr>
          <a:xfrm>
            <a:off x="8152613" y="5023047"/>
            <a:ext cx="45719" cy="259642"/>
            <a:chOff x="5906095" y="5169025"/>
            <a:chExt cx="45719" cy="259642"/>
          </a:xfrm>
        </p:grpSpPr>
        <p:sp>
          <p:nvSpPr>
            <p:cNvPr id="200" name="楕円 199">
              <a:extLst>
                <a:ext uri="{FF2B5EF4-FFF2-40B4-BE49-F238E27FC236}">
                  <a16:creationId xmlns:a16="http://schemas.microsoft.com/office/drawing/2014/main" id="{B7F935CD-C1FC-4429-846E-4A5EF5FD781F}"/>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1" name="楕円 200">
              <a:extLst>
                <a:ext uri="{FF2B5EF4-FFF2-40B4-BE49-F238E27FC236}">
                  <a16:creationId xmlns:a16="http://schemas.microsoft.com/office/drawing/2014/main" id="{A2F35177-1161-4B71-8063-D0D3A6377057}"/>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2" name="楕円 201">
              <a:extLst>
                <a:ext uri="{FF2B5EF4-FFF2-40B4-BE49-F238E27FC236}">
                  <a16:creationId xmlns:a16="http://schemas.microsoft.com/office/drawing/2014/main" id="{32A19BF8-5172-4E10-8982-EA079309A4D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3" name="楕円 202">
              <a:extLst>
                <a:ext uri="{FF2B5EF4-FFF2-40B4-BE49-F238E27FC236}">
                  <a16:creationId xmlns:a16="http://schemas.microsoft.com/office/drawing/2014/main" id="{2DBE7133-0B62-477A-B6E3-B97714DCF87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4" name="楕円 203">
              <a:extLst>
                <a:ext uri="{FF2B5EF4-FFF2-40B4-BE49-F238E27FC236}">
                  <a16:creationId xmlns:a16="http://schemas.microsoft.com/office/drawing/2014/main" id="{BF99D044-E367-4076-A6DE-893A7744130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05" name="楕円 204">
            <a:extLst>
              <a:ext uri="{FF2B5EF4-FFF2-40B4-BE49-F238E27FC236}">
                <a16:creationId xmlns:a16="http://schemas.microsoft.com/office/drawing/2014/main" id="{FA7EC739-6B05-49A7-A4D3-1ACDE6C264C6}"/>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6" name="楕円 205">
            <a:extLst>
              <a:ext uri="{FF2B5EF4-FFF2-40B4-BE49-F238E27FC236}">
                <a16:creationId xmlns:a16="http://schemas.microsoft.com/office/drawing/2014/main" id="{36D71897-30BF-4194-9EBD-EF335C1277C4}"/>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B3AB5460-55C2-4ACC-A2A8-03FE03582169}"/>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楕円 207">
            <a:extLst>
              <a:ext uri="{FF2B5EF4-FFF2-40B4-BE49-F238E27FC236}">
                <a16:creationId xmlns:a16="http://schemas.microsoft.com/office/drawing/2014/main" id="{7213C6DD-ADC9-42A9-A8AF-A2996BCAC3D5}"/>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9" name="楕円 208">
            <a:extLst>
              <a:ext uri="{FF2B5EF4-FFF2-40B4-BE49-F238E27FC236}">
                <a16:creationId xmlns:a16="http://schemas.microsoft.com/office/drawing/2014/main" id="{CE65AC01-3AFA-4470-B455-C15533EBA4DF}"/>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0" name="楕円 209">
            <a:extLst>
              <a:ext uri="{FF2B5EF4-FFF2-40B4-BE49-F238E27FC236}">
                <a16:creationId xmlns:a16="http://schemas.microsoft.com/office/drawing/2014/main" id="{F45A20D7-640C-47FC-B615-8449A8329F6D}"/>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1" name="楕円 210">
            <a:extLst>
              <a:ext uri="{FF2B5EF4-FFF2-40B4-BE49-F238E27FC236}">
                <a16:creationId xmlns:a16="http://schemas.microsoft.com/office/drawing/2014/main" id="{28481E99-79F8-4516-BA09-F5730F9B58FF}"/>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2" name="楕円 211">
            <a:extLst>
              <a:ext uri="{FF2B5EF4-FFF2-40B4-BE49-F238E27FC236}">
                <a16:creationId xmlns:a16="http://schemas.microsoft.com/office/drawing/2014/main" id="{6CE0A21E-CF0D-4D32-B3EC-74827D11656C}"/>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3" name="楕円 212">
            <a:extLst>
              <a:ext uri="{FF2B5EF4-FFF2-40B4-BE49-F238E27FC236}">
                <a16:creationId xmlns:a16="http://schemas.microsoft.com/office/drawing/2014/main" id="{3D76BA98-7A1E-42B2-B9DD-241BFD62D1EC}"/>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4" name="楕円 213">
            <a:extLst>
              <a:ext uri="{FF2B5EF4-FFF2-40B4-BE49-F238E27FC236}">
                <a16:creationId xmlns:a16="http://schemas.microsoft.com/office/drawing/2014/main" id="{6E4C788F-8D4A-4B76-B3C1-118893CB5A43}"/>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5" name="楕円 214">
            <a:extLst>
              <a:ext uri="{FF2B5EF4-FFF2-40B4-BE49-F238E27FC236}">
                <a16:creationId xmlns:a16="http://schemas.microsoft.com/office/drawing/2014/main" id="{03247731-BAC5-479E-9831-29B2B801C8B9}"/>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6" name="楕円 215">
            <a:extLst>
              <a:ext uri="{FF2B5EF4-FFF2-40B4-BE49-F238E27FC236}">
                <a16:creationId xmlns:a16="http://schemas.microsoft.com/office/drawing/2014/main" id="{D1914E4A-202E-47E2-AEDA-60CA0D14B0FE}"/>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7" name="楕円 216">
            <a:extLst>
              <a:ext uri="{FF2B5EF4-FFF2-40B4-BE49-F238E27FC236}">
                <a16:creationId xmlns:a16="http://schemas.microsoft.com/office/drawing/2014/main" id="{32DD2E64-FFCC-4C7F-B82E-55E763D97EA7}"/>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8" name="楕円 217">
            <a:extLst>
              <a:ext uri="{FF2B5EF4-FFF2-40B4-BE49-F238E27FC236}">
                <a16:creationId xmlns:a16="http://schemas.microsoft.com/office/drawing/2014/main" id="{42D5F115-2C24-478B-864F-803D60A2E92C}"/>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9" name="楕円 218">
            <a:extLst>
              <a:ext uri="{FF2B5EF4-FFF2-40B4-BE49-F238E27FC236}">
                <a16:creationId xmlns:a16="http://schemas.microsoft.com/office/drawing/2014/main" id="{5463BA07-AF1F-47D1-B5B4-BB232D166E7E}"/>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271CA28C-9EA2-484A-B3C7-537169778465}"/>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9D450D87-F38A-4DC9-9ACF-0187734AF0C2}"/>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BCBBA1C4-23C5-4D5C-9084-B35CDC777B4D}"/>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A33C65DE-556A-44DE-A41E-108301C226CB}"/>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4" name="楕円 223">
            <a:extLst>
              <a:ext uri="{FF2B5EF4-FFF2-40B4-BE49-F238E27FC236}">
                <a16:creationId xmlns:a16="http://schemas.microsoft.com/office/drawing/2014/main" id="{25F71C5A-9F51-4EE4-895A-0652E585B52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5" name="四角形: 角を丸くする 323">
            <a:extLst>
              <a:ext uri="{FF2B5EF4-FFF2-40B4-BE49-F238E27FC236}">
                <a16:creationId xmlns:a16="http://schemas.microsoft.com/office/drawing/2014/main" id="{738CADB6-1F34-4CAD-84F1-D4418C8D12F0}"/>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26" name="図 225">
            <a:extLst>
              <a:ext uri="{FF2B5EF4-FFF2-40B4-BE49-F238E27FC236}">
                <a16:creationId xmlns:a16="http://schemas.microsoft.com/office/drawing/2014/main" id="{0BEE4441-6F9C-4520-AAA2-C5DA70AAA757}"/>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27" name="正方形/長方形 226">
            <a:extLst>
              <a:ext uri="{FF2B5EF4-FFF2-40B4-BE49-F238E27FC236}">
                <a16:creationId xmlns:a16="http://schemas.microsoft.com/office/drawing/2014/main" id="{B475FDD9-98E1-44D1-9704-DDDD20FE61C4}"/>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8" name="ブローチ 227">
            <a:extLst>
              <a:ext uri="{FF2B5EF4-FFF2-40B4-BE49-F238E27FC236}">
                <a16:creationId xmlns:a16="http://schemas.microsoft.com/office/drawing/2014/main" id="{806BFE35-08E7-420C-90BC-242DC80AB949}"/>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29" name="グループ化 228">
            <a:extLst>
              <a:ext uri="{FF2B5EF4-FFF2-40B4-BE49-F238E27FC236}">
                <a16:creationId xmlns:a16="http://schemas.microsoft.com/office/drawing/2014/main" id="{723F5158-EB69-483A-9744-4FF8F5A2560B}"/>
              </a:ext>
            </a:extLst>
          </p:cNvPr>
          <p:cNvGrpSpPr/>
          <p:nvPr/>
        </p:nvGrpSpPr>
        <p:grpSpPr>
          <a:xfrm>
            <a:off x="5766738" y="4406762"/>
            <a:ext cx="49456" cy="259642"/>
            <a:chOff x="5753695" y="5016625"/>
            <a:chExt cx="49456" cy="259642"/>
          </a:xfrm>
        </p:grpSpPr>
        <p:sp>
          <p:nvSpPr>
            <p:cNvPr id="230" name="楕円 229">
              <a:extLst>
                <a:ext uri="{FF2B5EF4-FFF2-40B4-BE49-F238E27FC236}">
                  <a16:creationId xmlns:a16="http://schemas.microsoft.com/office/drawing/2014/main" id="{EAAEF158-6A4D-422B-BB33-B4032543384F}"/>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1" name="楕円 230">
              <a:extLst>
                <a:ext uri="{FF2B5EF4-FFF2-40B4-BE49-F238E27FC236}">
                  <a16:creationId xmlns:a16="http://schemas.microsoft.com/office/drawing/2014/main" id="{C563098E-BA8F-4264-88B9-D66ACE4339A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4" name="楕円 233">
              <a:extLst>
                <a:ext uri="{FF2B5EF4-FFF2-40B4-BE49-F238E27FC236}">
                  <a16:creationId xmlns:a16="http://schemas.microsoft.com/office/drawing/2014/main" id="{C28F9C7F-D94C-4368-9D28-0E517416C45A}"/>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2" name="楕円 281">
              <a:extLst>
                <a:ext uri="{FF2B5EF4-FFF2-40B4-BE49-F238E27FC236}">
                  <a16:creationId xmlns:a16="http://schemas.microsoft.com/office/drawing/2014/main" id="{BB8397DD-516F-4B1E-8911-E953DFF6ED84}"/>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3" name="楕円 282">
              <a:extLst>
                <a:ext uri="{FF2B5EF4-FFF2-40B4-BE49-F238E27FC236}">
                  <a16:creationId xmlns:a16="http://schemas.microsoft.com/office/drawing/2014/main" id="{A2CEEDF6-2B53-47CB-8E64-2BA514CBB5B4}"/>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1" name="グループ化 240">
            <a:extLst>
              <a:ext uri="{FF2B5EF4-FFF2-40B4-BE49-F238E27FC236}">
                <a16:creationId xmlns:a16="http://schemas.microsoft.com/office/drawing/2014/main" id="{0D25E7F1-14EB-47C2-87F2-C68F5184040F}"/>
              </a:ext>
            </a:extLst>
          </p:cNvPr>
          <p:cNvGrpSpPr/>
          <p:nvPr/>
        </p:nvGrpSpPr>
        <p:grpSpPr>
          <a:xfrm>
            <a:off x="6946059" y="4411791"/>
            <a:ext cx="45719" cy="259642"/>
            <a:chOff x="5906095" y="5169025"/>
            <a:chExt cx="45719" cy="259642"/>
          </a:xfrm>
        </p:grpSpPr>
        <p:sp>
          <p:nvSpPr>
            <p:cNvPr id="242" name="楕円 241">
              <a:extLst>
                <a:ext uri="{FF2B5EF4-FFF2-40B4-BE49-F238E27FC236}">
                  <a16:creationId xmlns:a16="http://schemas.microsoft.com/office/drawing/2014/main" id="{A8D4B978-24E5-43D0-8077-95632A69677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3" name="楕円 242">
              <a:extLst>
                <a:ext uri="{FF2B5EF4-FFF2-40B4-BE49-F238E27FC236}">
                  <a16:creationId xmlns:a16="http://schemas.microsoft.com/office/drawing/2014/main" id="{3D678CFA-376E-4028-9CEE-411BDC278BD8}"/>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4" name="楕円 243">
              <a:extLst>
                <a:ext uri="{FF2B5EF4-FFF2-40B4-BE49-F238E27FC236}">
                  <a16:creationId xmlns:a16="http://schemas.microsoft.com/office/drawing/2014/main" id="{51636923-1E82-4467-8A18-975F58A0A4BA}"/>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5" name="楕円 244">
              <a:extLst>
                <a:ext uri="{FF2B5EF4-FFF2-40B4-BE49-F238E27FC236}">
                  <a16:creationId xmlns:a16="http://schemas.microsoft.com/office/drawing/2014/main" id="{03997297-AE09-46B8-861B-F800504636F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6" name="楕円 245">
              <a:extLst>
                <a:ext uri="{FF2B5EF4-FFF2-40B4-BE49-F238E27FC236}">
                  <a16:creationId xmlns:a16="http://schemas.microsoft.com/office/drawing/2014/main" id="{BF60EAC2-4B22-4795-9129-18B12FDA890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47" name="グループ化 246">
            <a:extLst>
              <a:ext uri="{FF2B5EF4-FFF2-40B4-BE49-F238E27FC236}">
                <a16:creationId xmlns:a16="http://schemas.microsoft.com/office/drawing/2014/main" id="{5D3862A5-A1EB-4182-992F-8AF41A7FEB4D}"/>
              </a:ext>
            </a:extLst>
          </p:cNvPr>
          <p:cNvGrpSpPr/>
          <p:nvPr/>
        </p:nvGrpSpPr>
        <p:grpSpPr>
          <a:xfrm>
            <a:off x="7548653" y="4409672"/>
            <a:ext cx="45719" cy="259642"/>
            <a:chOff x="5906095" y="5169025"/>
            <a:chExt cx="45719" cy="259642"/>
          </a:xfrm>
        </p:grpSpPr>
        <p:sp>
          <p:nvSpPr>
            <p:cNvPr id="248" name="楕円 247">
              <a:extLst>
                <a:ext uri="{FF2B5EF4-FFF2-40B4-BE49-F238E27FC236}">
                  <a16:creationId xmlns:a16="http://schemas.microsoft.com/office/drawing/2014/main" id="{7E15BFCC-D702-4DF3-B3E3-839DA23C7D6E}"/>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65E48134-9B00-4C0A-9EC7-1A6B91E768AE}"/>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8C679985-4AA6-4159-B1B3-F594EF660D30}"/>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C52DA6D7-3830-4DB6-9381-55307F991451}"/>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BDCFF5FC-C923-474F-B882-8F01D37A294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53" name="グループ化 252">
            <a:extLst>
              <a:ext uri="{FF2B5EF4-FFF2-40B4-BE49-F238E27FC236}">
                <a16:creationId xmlns:a16="http://schemas.microsoft.com/office/drawing/2014/main" id="{BA1EAB91-8176-4CBD-9A15-5E189F1B4C5A}"/>
              </a:ext>
            </a:extLst>
          </p:cNvPr>
          <p:cNvGrpSpPr/>
          <p:nvPr/>
        </p:nvGrpSpPr>
        <p:grpSpPr>
          <a:xfrm>
            <a:off x="8143036" y="4413421"/>
            <a:ext cx="45719" cy="259642"/>
            <a:chOff x="5906095" y="5169025"/>
            <a:chExt cx="45719" cy="259642"/>
          </a:xfrm>
        </p:grpSpPr>
        <p:sp>
          <p:nvSpPr>
            <p:cNvPr id="254" name="楕円 253">
              <a:extLst>
                <a:ext uri="{FF2B5EF4-FFF2-40B4-BE49-F238E27FC236}">
                  <a16:creationId xmlns:a16="http://schemas.microsoft.com/office/drawing/2014/main" id="{20CCC470-A421-4566-84CA-48D72300A30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5" name="楕円 254">
              <a:extLst>
                <a:ext uri="{FF2B5EF4-FFF2-40B4-BE49-F238E27FC236}">
                  <a16:creationId xmlns:a16="http://schemas.microsoft.com/office/drawing/2014/main" id="{D9A9051F-B528-4AE5-BB53-53EF4F3FE00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6" name="楕円 255">
              <a:extLst>
                <a:ext uri="{FF2B5EF4-FFF2-40B4-BE49-F238E27FC236}">
                  <a16:creationId xmlns:a16="http://schemas.microsoft.com/office/drawing/2014/main" id="{0097530D-770B-4653-9DE4-6F796313F00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7" name="楕円 256">
              <a:extLst>
                <a:ext uri="{FF2B5EF4-FFF2-40B4-BE49-F238E27FC236}">
                  <a16:creationId xmlns:a16="http://schemas.microsoft.com/office/drawing/2014/main" id="{E3449289-6CE3-446D-888D-D96940D306CA}"/>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8" name="楕円 257">
              <a:extLst>
                <a:ext uri="{FF2B5EF4-FFF2-40B4-BE49-F238E27FC236}">
                  <a16:creationId xmlns:a16="http://schemas.microsoft.com/office/drawing/2014/main" id="{AD69E889-ADCB-42BA-BFDB-61B79FECFB6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0" name="テキスト ボックス 259">
            <a:extLst>
              <a:ext uri="{FF2B5EF4-FFF2-40B4-BE49-F238E27FC236}">
                <a16:creationId xmlns:a16="http://schemas.microsoft.com/office/drawing/2014/main" id="{F5930A73-6952-428E-8123-9E623E2C37B7}"/>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1" name="テキスト ボックス 260">
            <a:extLst>
              <a:ext uri="{FF2B5EF4-FFF2-40B4-BE49-F238E27FC236}">
                <a16:creationId xmlns:a16="http://schemas.microsoft.com/office/drawing/2014/main" id="{4FDDE81A-929B-4FD8-ADED-693748D0D1C5}"/>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2" name="テキスト ボックス 261">
            <a:extLst>
              <a:ext uri="{FF2B5EF4-FFF2-40B4-BE49-F238E27FC236}">
                <a16:creationId xmlns:a16="http://schemas.microsoft.com/office/drawing/2014/main" id="{EA62444F-C67F-491F-9D89-B32380FFD910}"/>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63" name="テキスト ボックス 262">
            <a:extLst>
              <a:ext uri="{FF2B5EF4-FFF2-40B4-BE49-F238E27FC236}">
                <a16:creationId xmlns:a16="http://schemas.microsoft.com/office/drawing/2014/main" id="{E8E5E9B0-FBCE-405C-BF97-3EA4F9AD43A1}"/>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4" name="テキスト ボックス 263">
            <a:extLst>
              <a:ext uri="{FF2B5EF4-FFF2-40B4-BE49-F238E27FC236}">
                <a16:creationId xmlns:a16="http://schemas.microsoft.com/office/drawing/2014/main" id="{887877BA-C5C5-48D4-A749-9FB54035A38B}"/>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5" name="テキスト ボックス 264">
            <a:extLst>
              <a:ext uri="{FF2B5EF4-FFF2-40B4-BE49-F238E27FC236}">
                <a16:creationId xmlns:a16="http://schemas.microsoft.com/office/drawing/2014/main" id="{886CAFB0-706E-4BF3-9867-3AC5F54DE643}"/>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66" name="フレーム 265">
            <a:extLst>
              <a:ext uri="{FF2B5EF4-FFF2-40B4-BE49-F238E27FC236}">
                <a16:creationId xmlns:a16="http://schemas.microsoft.com/office/drawing/2014/main" id="{3A3BFB65-ADAB-4F9D-AAB1-F52092E69BE1}"/>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67" name="図 266" descr="飛ぶ, 探す, イエロー, 挿絵 が含まれている画像&#10;&#10;自動的に生成された説明">
            <a:extLst>
              <a:ext uri="{FF2B5EF4-FFF2-40B4-BE49-F238E27FC236}">
                <a16:creationId xmlns:a16="http://schemas.microsoft.com/office/drawing/2014/main" id="{6627AFB6-95C9-4BA2-9562-7A317799ED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269" name="図 268" descr="飛ぶ, 探す, イエロー, 挿絵 が含まれている画像&#10;&#10;自動的に生成された説明">
            <a:extLst>
              <a:ext uri="{FF2B5EF4-FFF2-40B4-BE49-F238E27FC236}">
                <a16:creationId xmlns:a16="http://schemas.microsoft.com/office/drawing/2014/main" id="{283F7D36-7D06-4B9A-8E92-CAE4BD1B3B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270" name="図 269" descr="飛ぶ, 探す, イエロー, 挿絵 が含まれている画像&#10;&#10;自動的に生成された説明">
            <a:extLst>
              <a:ext uri="{FF2B5EF4-FFF2-40B4-BE49-F238E27FC236}">
                <a16:creationId xmlns:a16="http://schemas.microsoft.com/office/drawing/2014/main" id="{C68A303A-8CFA-4A99-B8F4-DF680AB13E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271" name="図 270" descr="飛ぶ, 探す, イエロー, 挿絵 が含まれている画像&#10;&#10;自動的に生成された説明">
            <a:extLst>
              <a:ext uri="{FF2B5EF4-FFF2-40B4-BE49-F238E27FC236}">
                <a16:creationId xmlns:a16="http://schemas.microsoft.com/office/drawing/2014/main" id="{4036C7FA-459D-4335-AE39-61CD3A4846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272" name="図 271" descr="飛ぶ, 探す, イエロー, 挿絵 が含まれている画像&#10;&#10;自動的に生成された説明">
            <a:extLst>
              <a:ext uri="{FF2B5EF4-FFF2-40B4-BE49-F238E27FC236}">
                <a16:creationId xmlns:a16="http://schemas.microsoft.com/office/drawing/2014/main" id="{423E7EF0-3DCD-4EAE-9242-001398C4E2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273" name="図 272" descr="飛ぶ, 探す, イエロー, 挿絵 が含まれている画像&#10;&#10;自動的に生成された説明">
            <a:extLst>
              <a:ext uri="{FF2B5EF4-FFF2-40B4-BE49-F238E27FC236}">
                <a16:creationId xmlns:a16="http://schemas.microsoft.com/office/drawing/2014/main" id="{DC3C8E4A-9732-493A-BC93-3092036213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274" name="図 273" descr="飛ぶ, 探す, イエロー, 挿絵 が含まれている画像&#10;&#10;自動的に生成された説明">
            <a:extLst>
              <a:ext uri="{FF2B5EF4-FFF2-40B4-BE49-F238E27FC236}">
                <a16:creationId xmlns:a16="http://schemas.microsoft.com/office/drawing/2014/main" id="{C174EBC9-5F6E-4344-BFA0-458E677DF5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275" name="図 274" descr="飛ぶ, 探す, イエロー, 挿絵 が含まれている画像&#10;&#10;自動的に生成された説明">
            <a:extLst>
              <a:ext uri="{FF2B5EF4-FFF2-40B4-BE49-F238E27FC236}">
                <a16:creationId xmlns:a16="http://schemas.microsoft.com/office/drawing/2014/main" id="{6D3682B6-4BD6-4BB3-BDFD-E7955FB525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276" name="図 275" descr="飛ぶ, 探す, イエロー, 挿絵 が含まれている画像&#10;&#10;自動的に生成された説明">
            <a:extLst>
              <a:ext uri="{FF2B5EF4-FFF2-40B4-BE49-F238E27FC236}">
                <a16:creationId xmlns:a16="http://schemas.microsoft.com/office/drawing/2014/main" id="{C5298514-A59B-4705-9F03-2F56770FC9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277" name="図 276" descr="飛ぶ, 探す, イエロー, 挿絵 が含まれている画像&#10;&#10;自動的に生成された説明">
            <a:extLst>
              <a:ext uri="{FF2B5EF4-FFF2-40B4-BE49-F238E27FC236}">
                <a16:creationId xmlns:a16="http://schemas.microsoft.com/office/drawing/2014/main" id="{3B42855D-D267-46DB-976B-E6CD306534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278" name="図 277" descr="飛ぶ, 探す, イエロー, 挿絵 が含まれている画像&#10;&#10;自動的に生成された説明">
            <a:extLst>
              <a:ext uri="{FF2B5EF4-FFF2-40B4-BE49-F238E27FC236}">
                <a16:creationId xmlns:a16="http://schemas.microsoft.com/office/drawing/2014/main" id="{E5AEE6B0-5D9C-4BC8-A657-18A13EE6F5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279" name="図 278" descr="飛ぶ, 探す, イエロー, 挿絵 が含まれている画像&#10;&#10;自動的に生成された説明">
            <a:extLst>
              <a:ext uri="{FF2B5EF4-FFF2-40B4-BE49-F238E27FC236}">
                <a16:creationId xmlns:a16="http://schemas.microsoft.com/office/drawing/2014/main" id="{44BDDCAF-CA69-4496-B9BD-F4EDDC2B92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280" name="図 279" descr="飛ぶ, 探す, イエロー, 挿絵 が含まれている画像&#10;&#10;自動的に生成された説明">
            <a:extLst>
              <a:ext uri="{FF2B5EF4-FFF2-40B4-BE49-F238E27FC236}">
                <a16:creationId xmlns:a16="http://schemas.microsoft.com/office/drawing/2014/main" id="{7B060C00-F985-4752-B77F-3F0FD6A69D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281" name="図 280" descr="飛ぶ, 探す, イエロー, 挿絵 が含まれている画像&#10;&#10;自動的に生成された説明">
            <a:extLst>
              <a:ext uri="{FF2B5EF4-FFF2-40B4-BE49-F238E27FC236}">
                <a16:creationId xmlns:a16="http://schemas.microsoft.com/office/drawing/2014/main" id="{313ACE66-57D9-41F6-B5DC-892672414F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sp>
        <p:nvSpPr>
          <p:cNvPr id="294" name="テキスト ボックス 293">
            <a:extLst>
              <a:ext uri="{FF2B5EF4-FFF2-40B4-BE49-F238E27FC236}">
                <a16:creationId xmlns:a16="http://schemas.microsoft.com/office/drawing/2014/main" id="{471B575C-6256-4D45-B585-4F946C19854F}"/>
              </a:ext>
            </a:extLst>
          </p:cNvPr>
          <p:cNvSpPr txBox="1"/>
          <p:nvPr/>
        </p:nvSpPr>
        <p:spPr>
          <a:xfrm>
            <a:off x="5800860" y="4631883"/>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96" name="四角形: 角を丸くする 313">
            <a:extLst>
              <a:ext uri="{FF2B5EF4-FFF2-40B4-BE49-F238E27FC236}">
                <a16:creationId xmlns:a16="http://schemas.microsoft.com/office/drawing/2014/main" id="{652A80CA-D8B9-42DF-9012-265EB8AB614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97" name="四角形: 角を丸くする 313">
            <a:extLst>
              <a:ext uri="{FF2B5EF4-FFF2-40B4-BE49-F238E27FC236}">
                <a16:creationId xmlns:a16="http://schemas.microsoft.com/office/drawing/2014/main" id="{72D44D5E-E480-4D5E-8D95-11E413E7353F}"/>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pic>
        <p:nvPicPr>
          <p:cNvPr id="317" name="図 316" descr="座る, テーブル, ケーキ, ホワイト が含まれている画像&#10;&#10;自動的に生成された説明">
            <a:extLst>
              <a:ext uri="{FF2B5EF4-FFF2-40B4-BE49-F238E27FC236}">
                <a16:creationId xmlns:a16="http://schemas.microsoft.com/office/drawing/2014/main" id="{E3483555-04D2-449B-848B-817D0B6E096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7985" y="4265302"/>
            <a:ext cx="499158" cy="523976"/>
          </a:xfrm>
          <a:prstGeom prst="rect">
            <a:avLst/>
          </a:prstGeom>
        </p:spPr>
      </p:pic>
      <p:sp>
        <p:nvSpPr>
          <p:cNvPr id="318" name="ブローチ 317">
            <a:extLst>
              <a:ext uri="{FF2B5EF4-FFF2-40B4-BE49-F238E27FC236}">
                <a16:creationId xmlns:a16="http://schemas.microsoft.com/office/drawing/2014/main" id="{291EC0C3-777A-4D37-9141-9910B0C0FAB3}"/>
              </a:ext>
            </a:extLst>
          </p:cNvPr>
          <p:cNvSpPr/>
          <p:nvPr/>
        </p:nvSpPr>
        <p:spPr>
          <a:xfrm>
            <a:off x="5914464" y="4279126"/>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9" name="グループ化 318">
            <a:extLst>
              <a:ext uri="{FF2B5EF4-FFF2-40B4-BE49-F238E27FC236}">
                <a16:creationId xmlns:a16="http://schemas.microsoft.com/office/drawing/2014/main" id="{191DA0C7-2014-4D82-9D35-716FD574EAE3}"/>
              </a:ext>
            </a:extLst>
          </p:cNvPr>
          <p:cNvGrpSpPr/>
          <p:nvPr/>
        </p:nvGrpSpPr>
        <p:grpSpPr>
          <a:xfrm>
            <a:off x="6347543" y="4408592"/>
            <a:ext cx="45719" cy="259642"/>
            <a:chOff x="5906095" y="5169025"/>
            <a:chExt cx="45719" cy="259642"/>
          </a:xfrm>
        </p:grpSpPr>
        <p:sp>
          <p:nvSpPr>
            <p:cNvPr id="320" name="楕円 319">
              <a:extLst>
                <a:ext uri="{FF2B5EF4-FFF2-40B4-BE49-F238E27FC236}">
                  <a16:creationId xmlns:a16="http://schemas.microsoft.com/office/drawing/2014/main" id="{BFB18072-580C-4624-AFA5-EAC3578BEFF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1" name="楕円 320">
              <a:extLst>
                <a:ext uri="{FF2B5EF4-FFF2-40B4-BE49-F238E27FC236}">
                  <a16:creationId xmlns:a16="http://schemas.microsoft.com/office/drawing/2014/main" id="{05EA249E-AE59-4ED5-AE7F-BE7CE01378E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63F7054E-1C8C-40DA-A540-F53258633923}"/>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16CB8E05-0E3B-4AFD-A2F9-2CD38F03F46D}"/>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4" name="楕円 323">
              <a:extLst>
                <a:ext uri="{FF2B5EF4-FFF2-40B4-BE49-F238E27FC236}">
                  <a16:creationId xmlns:a16="http://schemas.microsoft.com/office/drawing/2014/main" id="{FF7D49D9-CF6B-4E1C-86B2-921BC94565B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25" name="テキスト ボックス 324">
            <a:extLst>
              <a:ext uri="{FF2B5EF4-FFF2-40B4-BE49-F238E27FC236}">
                <a16:creationId xmlns:a16="http://schemas.microsoft.com/office/drawing/2014/main" id="{9AAFB955-53C6-4321-BAB8-C07EDAB3D226}"/>
              </a:ext>
            </a:extLst>
          </p:cNvPr>
          <p:cNvSpPr txBox="1"/>
          <p:nvPr/>
        </p:nvSpPr>
        <p:spPr>
          <a:xfrm>
            <a:off x="5815753" y="461570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26" name="図 325" descr="飛ぶ, 探す, イエロー, 挿絵 が含まれている画像&#10;&#10;自動的に生成された説明">
            <a:extLst>
              <a:ext uri="{FF2B5EF4-FFF2-40B4-BE49-F238E27FC236}">
                <a16:creationId xmlns:a16="http://schemas.microsoft.com/office/drawing/2014/main" id="{CE5F0110-0D23-4AB0-8544-635FC9890D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3943" y="4290654"/>
            <a:ext cx="157910" cy="97235"/>
          </a:xfrm>
          <a:prstGeom prst="rect">
            <a:avLst/>
          </a:prstGeom>
        </p:spPr>
      </p:pic>
    </p:spTree>
    <p:extLst>
      <p:ext uri="{BB962C8B-B14F-4D97-AF65-F5344CB8AC3E}">
        <p14:creationId xmlns:p14="http://schemas.microsoft.com/office/powerpoint/2010/main" val="4224389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54148"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27131" cy="307777"/>
          </a:xfrm>
          <a:prstGeom prst="rect">
            <a:avLst/>
          </a:prstGeom>
          <a:noFill/>
        </p:spPr>
        <p:txBody>
          <a:bodyPr wrap="none" rtlCol="0">
            <a:spAutoFit/>
          </a:bodyPr>
          <a:lstStyle/>
          <a:p>
            <a:r>
              <a:rPr kumimoji="1" lang="en-US" altLang="ja-JP" sz="1400" b="1"/>
              <a:t>1. tr130.</a:t>
            </a:r>
            <a:r>
              <a:rPr kumimoji="1" lang="ja-JP" altLang="en-US" sz="1400" b="1"/>
              <a:t>進化素材選択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4247317"/>
          </a:xfrm>
          <a:prstGeom prst="rect">
            <a:avLst/>
          </a:prstGeom>
          <a:noFill/>
        </p:spPr>
        <p:txBody>
          <a:bodyPr wrap="none" rtlCol="0">
            <a:spAutoFit/>
          </a:bodyPr>
          <a:lstStyle/>
          <a:p>
            <a:r>
              <a:rPr kumimoji="1" lang="ja-JP" altLang="en-US" sz="1000"/>
              <a:t>進化に使用する素材を選択することができる。</a:t>
            </a:r>
            <a:endParaRPr kumimoji="1" lang="en-US" altLang="ja-JP" sz="1000"/>
          </a:p>
          <a:p>
            <a:endParaRPr kumimoji="1" lang="en-US" altLang="ja-JP" sz="1000"/>
          </a:p>
          <a:p>
            <a:r>
              <a:rPr kumimoji="1" lang="ja-JP" altLang="en-US" sz="1000"/>
              <a:t>○ 選択最大数は４枚</a:t>
            </a:r>
            <a:endParaRPr kumimoji="1" lang="en-US" altLang="ja-JP" sz="1000"/>
          </a:p>
          <a:p>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r>
              <a:rPr kumimoji="1" lang="ja-JP" altLang="en-US" sz="1000"/>
              <a:t>　</a:t>
            </a:r>
            <a:r>
              <a:rPr kumimoji="1" lang="en-US" altLang="ja-JP" sz="1000"/>
              <a:t>(</a:t>
            </a:r>
            <a:r>
              <a:rPr kumimoji="1" lang="ja-JP" altLang="en-US" sz="1000"/>
              <a:t>遠い未来に進化用</a:t>
            </a:r>
            <a:r>
              <a:rPr kumimoji="1" lang="en-US" altLang="ja-JP" sz="1000"/>
              <a:t>TR</a:t>
            </a:r>
            <a:r>
              <a:rPr kumimoji="1" lang="ja-JP" altLang="en-US" sz="1000"/>
              <a:t>カードの追加を想定。</a:t>
            </a:r>
            <a:r>
              <a:rPr kumimoji="1" lang="en-US" altLang="ja-JP" sz="1000"/>
              <a:t>)</a:t>
            </a:r>
          </a:p>
          <a:p>
            <a:endParaRPr kumimoji="1" lang="en-US" altLang="ja-JP" sz="1000"/>
          </a:p>
          <a:p>
            <a:r>
              <a:rPr kumimoji="1" lang="ja-JP" altLang="en-US" sz="1000"/>
              <a:t>○ おまかせ</a:t>
            </a:r>
            <a:endParaRPr kumimoji="1" lang="en-US" altLang="ja-JP" sz="1000"/>
          </a:p>
          <a:p>
            <a:r>
              <a:rPr kumimoji="1" lang="ja-JP" altLang="en-US" sz="1000"/>
              <a:t>　最大進化度に必要な枚数まで自動で以下を選択。</a:t>
            </a:r>
            <a:endParaRPr kumimoji="1" lang="en-US" altLang="ja-JP" sz="1000"/>
          </a:p>
          <a:p>
            <a:r>
              <a:rPr kumimoji="1" lang="ja-JP" altLang="en-US" sz="1000"/>
              <a:t>　・同一カードで、強化されていないカード</a:t>
            </a:r>
            <a:endParaRPr kumimoji="1" lang="en-US" altLang="ja-JP" sz="1000"/>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強化済の同名カード</a:t>
            </a:r>
            <a:endParaRPr kumimoji="1" lang="en-US" altLang="ja-JP" sz="1000"/>
          </a:p>
          <a:p>
            <a:r>
              <a:rPr kumimoji="1" lang="ja-JP" altLang="en-US" sz="1000"/>
              <a:t>　 手動で選択することが可能。</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別ページ参照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9" name="テキスト ボックス 498">
            <a:extLst>
              <a:ext uri="{FF2B5EF4-FFF2-40B4-BE49-F238E27FC236}">
                <a16:creationId xmlns:a16="http://schemas.microsoft.com/office/drawing/2014/main" id="{803774A1-62CC-834F-863F-0CDF7A686BD7}"/>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35B9279C-4828-B149-80B5-9D20E7B04E6A}"/>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744DF306-8AE7-484E-BDA8-70CEE26294EC}"/>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00E19505-987A-A543-9291-9CE2C84EECE0}"/>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B985A513-FEFE-104A-921B-9C3A2EF3B0E5}"/>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67AC9509-DCAB-3246-A7DC-BC4CFC4D23DB}"/>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55FE54EA-4764-4C46-8126-FBB24EA83389}"/>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9F6A2678-D328-624B-AFF0-B3B226AF48CC}"/>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2019F98-2EEF-8D49-B66E-471473D1118B}"/>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706B0951-D1C2-DD49-9FA5-D0F785D855A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0FB5E625-BA27-9447-B128-BD6D66E2066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4DBB81EF-E410-7040-92CB-D2263A8F251F}"/>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2778D7E2-9386-1644-8D59-7C6D4B94A631}"/>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2E841C78-6838-B748-81C7-7AFA208779CD}"/>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5" name="テキスト ボックス 104">
            <a:extLst>
              <a:ext uri="{FF2B5EF4-FFF2-40B4-BE49-F238E27FC236}">
                <a16:creationId xmlns:a16="http://schemas.microsoft.com/office/drawing/2014/main" id="{8C3F023F-6221-B846-87EE-0DE5EBADAE3C}"/>
              </a:ext>
            </a:extLst>
          </p:cNvPr>
          <p:cNvSpPr txBox="1"/>
          <p:nvPr/>
        </p:nvSpPr>
        <p:spPr>
          <a:xfrm>
            <a:off x="415419" y="497542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6" name="テキスト ボックス 105">
            <a:extLst>
              <a:ext uri="{FF2B5EF4-FFF2-40B4-BE49-F238E27FC236}">
                <a16:creationId xmlns:a16="http://schemas.microsoft.com/office/drawing/2014/main" id="{69FBACDD-D609-2B4B-A41B-D4B08DF39F69}"/>
              </a:ext>
            </a:extLst>
          </p:cNvPr>
          <p:cNvSpPr txBox="1"/>
          <p:nvPr/>
        </p:nvSpPr>
        <p:spPr>
          <a:xfrm>
            <a:off x="591845" y="5283202"/>
            <a:ext cx="4031873" cy="861774"/>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・編成されている、お気に入りに登録されている同名カードは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p:txBody>
      </p:sp>
      <p:sp>
        <p:nvSpPr>
          <p:cNvPr id="108" name="正方形/長方形 107">
            <a:extLst>
              <a:ext uri="{FF2B5EF4-FFF2-40B4-BE49-F238E27FC236}">
                <a16:creationId xmlns:a16="http://schemas.microsoft.com/office/drawing/2014/main" id="{CBAD6DEB-108C-9E42-9822-ACD276024B9F}"/>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9" name="正方形/長方形 108">
            <a:extLst>
              <a:ext uri="{FF2B5EF4-FFF2-40B4-BE49-F238E27FC236}">
                <a16:creationId xmlns:a16="http://schemas.microsoft.com/office/drawing/2014/main" id="{2C857467-27D4-F249-A1BC-AB1F86A9FD1D}"/>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29E38D66-4713-C842-BBC9-88034354165C}"/>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53ECD4EB-EFF5-B04C-8E44-38B4342A2F15}"/>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032C02C-C9E3-704C-8AFA-3DE1C6EA831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-&gt; Lv.</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 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71" name="スライド番号プレースホルダー 69">
            <a:extLst>
              <a:ext uri="{FF2B5EF4-FFF2-40B4-BE49-F238E27FC236}">
                <a16:creationId xmlns:a16="http://schemas.microsoft.com/office/drawing/2014/main" id="{35354732-5776-45AD-912F-DC99CF1545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
        <p:nvSpPr>
          <p:cNvPr id="2" name="正方形/長方形 1">
            <a:extLst>
              <a:ext uri="{FF2B5EF4-FFF2-40B4-BE49-F238E27FC236}">
                <a16:creationId xmlns:a16="http://schemas.microsoft.com/office/drawing/2014/main" id="{8A607688-720C-401E-84D3-D1F941B7FEB6}"/>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進化素材選択</a:t>
            </a:r>
            <a:endParaRPr lang="ja-JP"/>
          </a:p>
        </p:txBody>
      </p:sp>
      <p:sp>
        <p:nvSpPr>
          <p:cNvPr id="72" name="四角形: 角を丸くする 327">
            <a:extLst>
              <a:ext uri="{FF2B5EF4-FFF2-40B4-BE49-F238E27FC236}">
                <a16:creationId xmlns:a16="http://schemas.microsoft.com/office/drawing/2014/main" id="{C150696E-820D-489A-B3BB-427DD8BCB0A7}"/>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四角形: 角を丸くする 315">
            <a:extLst>
              <a:ext uri="{FF2B5EF4-FFF2-40B4-BE49-F238E27FC236}">
                <a16:creationId xmlns:a16="http://schemas.microsoft.com/office/drawing/2014/main" id="{F2B9ED1D-3C13-4D4E-B5EB-C30EA0E1B227}"/>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76" name="正方形/長方形 75">
            <a:extLst>
              <a:ext uri="{FF2B5EF4-FFF2-40B4-BE49-F238E27FC236}">
                <a16:creationId xmlns:a16="http://schemas.microsoft.com/office/drawing/2014/main" id="{B66033EA-2368-41B1-AB07-FF8270D8F9F0}"/>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角丸四角形 6">
            <a:extLst>
              <a:ext uri="{FF2B5EF4-FFF2-40B4-BE49-F238E27FC236}">
                <a16:creationId xmlns:a16="http://schemas.microsoft.com/office/drawing/2014/main" id="{177FC6BB-5BAA-4B76-AB46-B91CBF64BEF7}"/>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78" name="角丸四角形 169">
            <a:extLst>
              <a:ext uri="{FF2B5EF4-FFF2-40B4-BE49-F238E27FC236}">
                <a16:creationId xmlns:a16="http://schemas.microsoft.com/office/drawing/2014/main" id="{12DFDF29-F6F2-481D-9811-C8370D5A1B3B}"/>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進化用</a:t>
            </a:r>
            <a:r>
              <a:rPr kumimoji="1" lang="en-US" altLang="ja-JP" sz="1200"/>
              <a:t>TR</a:t>
            </a:r>
            <a:r>
              <a:rPr kumimoji="1" lang="ja-JP" altLang="en-US" sz="1200"/>
              <a:t>カード</a:t>
            </a:r>
          </a:p>
        </p:txBody>
      </p:sp>
      <p:sp>
        <p:nvSpPr>
          <p:cNvPr id="79" name="正方形/長方形 78">
            <a:extLst>
              <a:ext uri="{FF2B5EF4-FFF2-40B4-BE49-F238E27FC236}">
                <a16:creationId xmlns:a16="http://schemas.microsoft.com/office/drawing/2014/main" id="{68B4F35D-9EC6-4436-B5AA-8412A7F10FE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テキスト ボックス 113">
            <a:extLst>
              <a:ext uri="{FF2B5EF4-FFF2-40B4-BE49-F238E27FC236}">
                <a16:creationId xmlns:a16="http://schemas.microsoft.com/office/drawing/2014/main" id="{94F0C110-9DBE-478D-8CB3-91872680B018}"/>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86" name="正方形/長方形 185">
            <a:extLst>
              <a:ext uri="{FF2B5EF4-FFF2-40B4-BE49-F238E27FC236}">
                <a16:creationId xmlns:a16="http://schemas.microsoft.com/office/drawing/2014/main" id="{E0539C01-AE0B-4F2E-91E9-3292ED674968}"/>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243" name="四角形: 角を丸くする 323">
            <a:extLst>
              <a:ext uri="{FF2B5EF4-FFF2-40B4-BE49-F238E27FC236}">
                <a16:creationId xmlns:a16="http://schemas.microsoft.com/office/drawing/2014/main" id="{A55D1C33-CD13-4F99-BDE5-CC676C22A95C}"/>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44" name="図 243">
            <a:extLst>
              <a:ext uri="{FF2B5EF4-FFF2-40B4-BE49-F238E27FC236}">
                <a16:creationId xmlns:a16="http://schemas.microsoft.com/office/drawing/2014/main" id="{06EE4443-EEB8-46C1-8C24-D8191B524AF6}"/>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15663" y="4257634"/>
            <a:ext cx="499317" cy="532386"/>
          </a:xfrm>
          <a:prstGeom prst="rect">
            <a:avLst/>
          </a:prstGeom>
        </p:spPr>
      </p:pic>
      <p:sp>
        <p:nvSpPr>
          <p:cNvPr id="245" name="正方形/長方形 244">
            <a:extLst>
              <a:ext uri="{FF2B5EF4-FFF2-40B4-BE49-F238E27FC236}">
                <a16:creationId xmlns:a16="http://schemas.microsoft.com/office/drawing/2014/main" id="{AB41DF08-270E-4C10-B76C-ABB287E7954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6" name="ブローチ 245">
            <a:extLst>
              <a:ext uri="{FF2B5EF4-FFF2-40B4-BE49-F238E27FC236}">
                <a16:creationId xmlns:a16="http://schemas.microsoft.com/office/drawing/2014/main" id="{B236DD3B-0B78-4DB3-AC4F-7351751A6D08}"/>
              </a:ext>
            </a:extLst>
          </p:cNvPr>
          <p:cNvSpPr/>
          <p:nvPr/>
        </p:nvSpPr>
        <p:spPr>
          <a:xfrm>
            <a:off x="5329045"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47" name="グループ化 246">
            <a:extLst>
              <a:ext uri="{FF2B5EF4-FFF2-40B4-BE49-F238E27FC236}">
                <a16:creationId xmlns:a16="http://schemas.microsoft.com/office/drawing/2014/main" id="{A9BCB327-5BA4-4777-8860-D0D577A92763}"/>
              </a:ext>
            </a:extLst>
          </p:cNvPr>
          <p:cNvGrpSpPr/>
          <p:nvPr/>
        </p:nvGrpSpPr>
        <p:grpSpPr>
          <a:xfrm>
            <a:off x="5766738" y="4406762"/>
            <a:ext cx="49456" cy="259642"/>
            <a:chOff x="5753695" y="5016625"/>
            <a:chExt cx="49456" cy="259642"/>
          </a:xfrm>
        </p:grpSpPr>
        <p:sp>
          <p:nvSpPr>
            <p:cNvPr id="248" name="楕円 247">
              <a:extLst>
                <a:ext uri="{FF2B5EF4-FFF2-40B4-BE49-F238E27FC236}">
                  <a16:creationId xmlns:a16="http://schemas.microsoft.com/office/drawing/2014/main" id="{39C721FF-6718-4E27-B593-CCC3B60C74F4}"/>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9" name="楕円 248">
              <a:extLst>
                <a:ext uri="{FF2B5EF4-FFF2-40B4-BE49-F238E27FC236}">
                  <a16:creationId xmlns:a16="http://schemas.microsoft.com/office/drawing/2014/main" id="{EEA77A73-0C45-4194-9C8D-49321B9850A8}"/>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0" name="楕円 249">
              <a:extLst>
                <a:ext uri="{FF2B5EF4-FFF2-40B4-BE49-F238E27FC236}">
                  <a16:creationId xmlns:a16="http://schemas.microsoft.com/office/drawing/2014/main" id="{8ED99C68-418D-490B-B41E-CD3D4C96218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BD471518-87D2-45F3-83CA-E8B83BD89F67}"/>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91D03F24-CD2A-4C5B-A186-4CD42D4F3BC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76" name="テキスト ボックス 275">
            <a:extLst>
              <a:ext uri="{FF2B5EF4-FFF2-40B4-BE49-F238E27FC236}">
                <a16:creationId xmlns:a16="http://schemas.microsoft.com/office/drawing/2014/main" id="{58F0E25F-ADF4-4C9C-B64E-8EC67561C5A2}"/>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78" name="図 277" descr="飛ぶ, 探す, イエロー, 挿絵 が含まれている画像&#10;&#10;自動的に生成された説明">
            <a:extLst>
              <a:ext uri="{FF2B5EF4-FFF2-40B4-BE49-F238E27FC236}">
                <a16:creationId xmlns:a16="http://schemas.microsoft.com/office/drawing/2014/main" id="{3E1B40D2-6627-4345-9F16-97BF62770A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sp>
        <p:nvSpPr>
          <p:cNvPr id="313" name="テキスト ボックス 312">
            <a:extLst>
              <a:ext uri="{FF2B5EF4-FFF2-40B4-BE49-F238E27FC236}">
                <a16:creationId xmlns:a16="http://schemas.microsoft.com/office/drawing/2014/main" id="{30C6CC6E-488D-461C-B4FD-0C2E01CE07E1}"/>
              </a:ext>
            </a:extLst>
          </p:cNvPr>
          <p:cNvSpPr txBox="1"/>
          <p:nvPr/>
        </p:nvSpPr>
        <p:spPr>
          <a:xfrm>
            <a:off x="5814555"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14" name="四角形: 角を丸くする 323">
            <a:extLst>
              <a:ext uri="{FF2B5EF4-FFF2-40B4-BE49-F238E27FC236}">
                <a16:creationId xmlns:a16="http://schemas.microsoft.com/office/drawing/2014/main" id="{9D63730D-6898-4598-A65A-65397C7E2390}"/>
              </a:ext>
            </a:extLst>
          </p:cNvPr>
          <p:cNvSpPr/>
          <p:nvPr/>
        </p:nvSpPr>
        <p:spPr>
          <a:xfrm>
            <a:off x="5880527"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15" name="図 314">
            <a:extLst>
              <a:ext uri="{FF2B5EF4-FFF2-40B4-BE49-F238E27FC236}">
                <a16:creationId xmlns:a16="http://schemas.microsoft.com/office/drawing/2014/main" id="{2CA7F774-71A4-4DD5-9BF4-EAF7DDA70F94}"/>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03452" y="4243155"/>
            <a:ext cx="499317" cy="532386"/>
          </a:xfrm>
          <a:prstGeom prst="rect">
            <a:avLst/>
          </a:prstGeom>
        </p:spPr>
      </p:pic>
      <p:sp>
        <p:nvSpPr>
          <p:cNvPr id="316" name="正方形/長方形 315">
            <a:extLst>
              <a:ext uri="{FF2B5EF4-FFF2-40B4-BE49-F238E27FC236}">
                <a16:creationId xmlns:a16="http://schemas.microsoft.com/office/drawing/2014/main" id="{0217BAB7-952E-4921-831B-F39017B619C4}"/>
              </a:ext>
            </a:extLst>
          </p:cNvPr>
          <p:cNvSpPr/>
          <p:nvPr/>
        </p:nvSpPr>
        <p:spPr>
          <a:xfrm>
            <a:off x="5892878"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17" name="ブローチ 316">
            <a:extLst>
              <a:ext uri="{FF2B5EF4-FFF2-40B4-BE49-F238E27FC236}">
                <a16:creationId xmlns:a16="http://schemas.microsoft.com/office/drawing/2014/main" id="{A799259A-45D9-4295-A6A4-CFA0B83244EA}"/>
              </a:ext>
            </a:extLst>
          </p:cNvPr>
          <p:cNvSpPr/>
          <p:nvPr/>
        </p:nvSpPr>
        <p:spPr>
          <a:xfrm>
            <a:off x="5916834"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18" name="グループ化 317">
            <a:extLst>
              <a:ext uri="{FF2B5EF4-FFF2-40B4-BE49-F238E27FC236}">
                <a16:creationId xmlns:a16="http://schemas.microsoft.com/office/drawing/2014/main" id="{714BBAC6-8495-4735-9E1D-BE8091ABFAF6}"/>
              </a:ext>
            </a:extLst>
          </p:cNvPr>
          <p:cNvGrpSpPr/>
          <p:nvPr/>
        </p:nvGrpSpPr>
        <p:grpSpPr>
          <a:xfrm>
            <a:off x="6354527" y="4392283"/>
            <a:ext cx="49456" cy="259642"/>
            <a:chOff x="5753695" y="5016625"/>
            <a:chExt cx="49456" cy="259642"/>
          </a:xfrm>
        </p:grpSpPr>
        <p:sp>
          <p:nvSpPr>
            <p:cNvPr id="319" name="楕円 318">
              <a:extLst>
                <a:ext uri="{FF2B5EF4-FFF2-40B4-BE49-F238E27FC236}">
                  <a16:creationId xmlns:a16="http://schemas.microsoft.com/office/drawing/2014/main" id="{2346A45D-3637-46E6-BC15-51F4D1C13077}"/>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0" name="楕円 319">
              <a:extLst>
                <a:ext uri="{FF2B5EF4-FFF2-40B4-BE49-F238E27FC236}">
                  <a16:creationId xmlns:a16="http://schemas.microsoft.com/office/drawing/2014/main" id="{D956C004-F7C3-4545-A8A0-75DFA5D594C1}"/>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1" name="楕円 320">
              <a:extLst>
                <a:ext uri="{FF2B5EF4-FFF2-40B4-BE49-F238E27FC236}">
                  <a16:creationId xmlns:a16="http://schemas.microsoft.com/office/drawing/2014/main" id="{8391C6A8-76BB-47A3-BEC3-0E77F8F67563}"/>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2" name="楕円 321">
              <a:extLst>
                <a:ext uri="{FF2B5EF4-FFF2-40B4-BE49-F238E27FC236}">
                  <a16:creationId xmlns:a16="http://schemas.microsoft.com/office/drawing/2014/main" id="{16BAD92B-70FD-4F59-B0BF-F7EC8704F01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23" name="楕円 322">
              <a:extLst>
                <a:ext uri="{FF2B5EF4-FFF2-40B4-BE49-F238E27FC236}">
                  <a16:creationId xmlns:a16="http://schemas.microsoft.com/office/drawing/2014/main" id="{BBFBEA09-9C7F-4978-8FA5-3889723C1234}"/>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24" name="テキスト ボックス 323">
            <a:extLst>
              <a:ext uri="{FF2B5EF4-FFF2-40B4-BE49-F238E27FC236}">
                <a16:creationId xmlns:a16="http://schemas.microsoft.com/office/drawing/2014/main" id="{1F5D123A-D647-43BD-96B3-13D47549E4BE}"/>
              </a:ext>
            </a:extLst>
          </p:cNvPr>
          <p:cNvSpPr txBox="1"/>
          <p:nvPr/>
        </p:nvSpPr>
        <p:spPr>
          <a:xfrm>
            <a:off x="5811557"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25" name="図 324" descr="飛ぶ, 探す, イエロー, 挿絵 が含まれている画像&#10;&#10;自動的に生成された説明">
            <a:extLst>
              <a:ext uri="{FF2B5EF4-FFF2-40B4-BE49-F238E27FC236}">
                <a16:creationId xmlns:a16="http://schemas.microsoft.com/office/drawing/2014/main" id="{CCAE54A2-5879-4EA3-AA53-5848DA7C4C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54593" y="4273138"/>
            <a:ext cx="157910" cy="97235"/>
          </a:xfrm>
          <a:prstGeom prst="rect">
            <a:avLst/>
          </a:prstGeom>
        </p:spPr>
      </p:pic>
      <p:sp>
        <p:nvSpPr>
          <p:cNvPr id="339" name="テキスト ボックス 338">
            <a:extLst>
              <a:ext uri="{FF2B5EF4-FFF2-40B4-BE49-F238E27FC236}">
                <a16:creationId xmlns:a16="http://schemas.microsoft.com/office/drawing/2014/main" id="{61793269-30FD-451B-A1D3-0817306AA1A2}"/>
              </a:ext>
            </a:extLst>
          </p:cNvPr>
          <p:cNvSpPr txBox="1"/>
          <p:nvPr/>
        </p:nvSpPr>
        <p:spPr>
          <a:xfrm>
            <a:off x="6408010"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40" name="四角形: 角を丸くする 323">
            <a:extLst>
              <a:ext uri="{FF2B5EF4-FFF2-40B4-BE49-F238E27FC236}">
                <a16:creationId xmlns:a16="http://schemas.microsoft.com/office/drawing/2014/main" id="{AF2A64A1-2A8C-4E85-BEBD-8C9B66C1A617}"/>
              </a:ext>
            </a:extLst>
          </p:cNvPr>
          <p:cNvSpPr/>
          <p:nvPr/>
        </p:nvSpPr>
        <p:spPr>
          <a:xfrm>
            <a:off x="6473982"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41" name="図 340">
            <a:extLst>
              <a:ext uri="{FF2B5EF4-FFF2-40B4-BE49-F238E27FC236}">
                <a16:creationId xmlns:a16="http://schemas.microsoft.com/office/drawing/2014/main" id="{AA78B7BC-C4D4-4656-A568-2266BFD8069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496907" y="4243155"/>
            <a:ext cx="499317" cy="532386"/>
          </a:xfrm>
          <a:prstGeom prst="rect">
            <a:avLst/>
          </a:prstGeom>
        </p:spPr>
      </p:pic>
      <p:sp>
        <p:nvSpPr>
          <p:cNvPr id="342" name="正方形/長方形 341">
            <a:extLst>
              <a:ext uri="{FF2B5EF4-FFF2-40B4-BE49-F238E27FC236}">
                <a16:creationId xmlns:a16="http://schemas.microsoft.com/office/drawing/2014/main" id="{8FFFB705-237D-4494-A13E-7B176B8C6E65}"/>
              </a:ext>
            </a:extLst>
          </p:cNvPr>
          <p:cNvSpPr/>
          <p:nvPr/>
        </p:nvSpPr>
        <p:spPr>
          <a:xfrm>
            <a:off x="6486333"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43" name="ブローチ 342">
            <a:extLst>
              <a:ext uri="{FF2B5EF4-FFF2-40B4-BE49-F238E27FC236}">
                <a16:creationId xmlns:a16="http://schemas.microsoft.com/office/drawing/2014/main" id="{3345C354-0C2A-40CD-B5B8-17446E5B3239}"/>
              </a:ext>
            </a:extLst>
          </p:cNvPr>
          <p:cNvSpPr/>
          <p:nvPr/>
        </p:nvSpPr>
        <p:spPr>
          <a:xfrm>
            <a:off x="6510289"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44" name="グループ化 343">
            <a:extLst>
              <a:ext uri="{FF2B5EF4-FFF2-40B4-BE49-F238E27FC236}">
                <a16:creationId xmlns:a16="http://schemas.microsoft.com/office/drawing/2014/main" id="{9CE8D817-DF9A-4630-8788-C367138E58BE}"/>
              </a:ext>
            </a:extLst>
          </p:cNvPr>
          <p:cNvGrpSpPr/>
          <p:nvPr/>
        </p:nvGrpSpPr>
        <p:grpSpPr>
          <a:xfrm>
            <a:off x="6947982" y="4392283"/>
            <a:ext cx="49456" cy="259642"/>
            <a:chOff x="5753695" y="5016625"/>
            <a:chExt cx="49456" cy="259642"/>
          </a:xfrm>
        </p:grpSpPr>
        <p:sp>
          <p:nvSpPr>
            <p:cNvPr id="345" name="楕円 344">
              <a:extLst>
                <a:ext uri="{FF2B5EF4-FFF2-40B4-BE49-F238E27FC236}">
                  <a16:creationId xmlns:a16="http://schemas.microsoft.com/office/drawing/2014/main" id="{71598F84-6CAE-4601-8838-6D98C4E3388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6" name="楕円 345">
              <a:extLst>
                <a:ext uri="{FF2B5EF4-FFF2-40B4-BE49-F238E27FC236}">
                  <a16:creationId xmlns:a16="http://schemas.microsoft.com/office/drawing/2014/main" id="{8B6550F6-AE49-4210-BED4-7D7F4EE7C045}"/>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7" name="楕円 346">
              <a:extLst>
                <a:ext uri="{FF2B5EF4-FFF2-40B4-BE49-F238E27FC236}">
                  <a16:creationId xmlns:a16="http://schemas.microsoft.com/office/drawing/2014/main" id="{EB5EC3E3-D876-43A7-BD54-969244D099A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8" name="楕円 347">
              <a:extLst>
                <a:ext uri="{FF2B5EF4-FFF2-40B4-BE49-F238E27FC236}">
                  <a16:creationId xmlns:a16="http://schemas.microsoft.com/office/drawing/2014/main" id="{71076195-BD05-41D8-B215-88F10401B92F}"/>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49" name="楕円 348">
              <a:extLst>
                <a:ext uri="{FF2B5EF4-FFF2-40B4-BE49-F238E27FC236}">
                  <a16:creationId xmlns:a16="http://schemas.microsoft.com/office/drawing/2014/main" id="{673CFCEA-7A2B-478D-8848-F9939DD568F9}"/>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50" name="テキスト ボックス 349">
            <a:extLst>
              <a:ext uri="{FF2B5EF4-FFF2-40B4-BE49-F238E27FC236}">
                <a16:creationId xmlns:a16="http://schemas.microsoft.com/office/drawing/2014/main" id="{4F41E6DA-36B9-4A70-A8D3-D589B4DADB83}"/>
              </a:ext>
            </a:extLst>
          </p:cNvPr>
          <p:cNvSpPr txBox="1"/>
          <p:nvPr/>
        </p:nvSpPr>
        <p:spPr>
          <a:xfrm>
            <a:off x="6405012"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51" name="図 350" descr="飛ぶ, 探す, イエロー, 挿絵 が含まれている画像&#10;&#10;自動的に生成された説明">
            <a:extLst>
              <a:ext uri="{FF2B5EF4-FFF2-40B4-BE49-F238E27FC236}">
                <a16:creationId xmlns:a16="http://schemas.microsoft.com/office/drawing/2014/main" id="{3A97FA1C-CABF-4936-AD8F-059D184585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48048" y="4273138"/>
            <a:ext cx="157910" cy="97235"/>
          </a:xfrm>
          <a:prstGeom prst="rect">
            <a:avLst/>
          </a:prstGeom>
        </p:spPr>
      </p:pic>
      <p:sp>
        <p:nvSpPr>
          <p:cNvPr id="378" name="テキスト ボックス 377">
            <a:extLst>
              <a:ext uri="{FF2B5EF4-FFF2-40B4-BE49-F238E27FC236}">
                <a16:creationId xmlns:a16="http://schemas.microsoft.com/office/drawing/2014/main" id="{38826A79-0D2F-41C0-80EC-20D2E8C6E70F}"/>
              </a:ext>
            </a:extLst>
          </p:cNvPr>
          <p:cNvSpPr txBox="1"/>
          <p:nvPr/>
        </p:nvSpPr>
        <p:spPr>
          <a:xfrm>
            <a:off x="6982469" y="459828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79" name="四角形: 角を丸くする 323">
            <a:extLst>
              <a:ext uri="{FF2B5EF4-FFF2-40B4-BE49-F238E27FC236}">
                <a16:creationId xmlns:a16="http://schemas.microsoft.com/office/drawing/2014/main" id="{8F5FF37E-BCB5-4995-91BE-C04C339CF2F7}"/>
              </a:ext>
            </a:extLst>
          </p:cNvPr>
          <p:cNvSpPr/>
          <p:nvPr/>
        </p:nvSpPr>
        <p:spPr>
          <a:xfrm>
            <a:off x="7048441" y="422698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80" name="図 379">
            <a:extLst>
              <a:ext uri="{FF2B5EF4-FFF2-40B4-BE49-F238E27FC236}">
                <a16:creationId xmlns:a16="http://schemas.microsoft.com/office/drawing/2014/main" id="{A76B71DD-D2F7-4231-8228-199B38EEF85E}"/>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1366" y="4231344"/>
            <a:ext cx="499317" cy="532386"/>
          </a:xfrm>
          <a:prstGeom prst="rect">
            <a:avLst/>
          </a:prstGeom>
        </p:spPr>
      </p:pic>
      <p:sp>
        <p:nvSpPr>
          <p:cNvPr id="381" name="正方形/長方形 380">
            <a:extLst>
              <a:ext uri="{FF2B5EF4-FFF2-40B4-BE49-F238E27FC236}">
                <a16:creationId xmlns:a16="http://schemas.microsoft.com/office/drawing/2014/main" id="{AEE27AEE-073A-43EE-9184-30BC88467FE0}"/>
              </a:ext>
            </a:extLst>
          </p:cNvPr>
          <p:cNvSpPr/>
          <p:nvPr/>
        </p:nvSpPr>
        <p:spPr>
          <a:xfrm>
            <a:off x="7060792" y="463829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82" name="ブローチ 381">
            <a:extLst>
              <a:ext uri="{FF2B5EF4-FFF2-40B4-BE49-F238E27FC236}">
                <a16:creationId xmlns:a16="http://schemas.microsoft.com/office/drawing/2014/main" id="{27770455-0466-4D4A-844A-9E129E75EB2B}"/>
              </a:ext>
            </a:extLst>
          </p:cNvPr>
          <p:cNvSpPr/>
          <p:nvPr/>
        </p:nvSpPr>
        <p:spPr>
          <a:xfrm>
            <a:off x="7084748" y="425057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83" name="グループ化 382">
            <a:extLst>
              <a:ext uri="{FF2B5EF4-FFF2-40B4-BE49-F238E27FC236}">
                <a16:creationId xmlns:a16="http://schemas.microsoft.com/office/drawing/2014/main" id="{A1AF7C77-F315-4152-A754-43D65E31DF21}"/>
              </a:ext>
            </a:extLst>
          </p:cNvPr>
          <p:cNvGrpSpPr/>
          <p:nvPr/>
        </p:nvGrpSpPr>
        <p:grpSpPr>
          <a:xfrm>
            <a:off x="7522441" y="4380472"/>
            <a:ext cx="49456" cy="259642"/>
            <a:chOff x="5753695" y="5016625"/>
            <a:chExt cx="49456" cy="259642"/>
          </a:xfrm>
        </p:grpSpPr>
        <p:sp>
          <p:nvSpPr>
            <p:cNvPr id="384" name="楕円 383">
              <a:extLst>
                <a:ext uri="{FF2B5EF4-FFF2-40B4-BE49-F238E27FC236}">
                  <a16:creationId xmlns:a16="http://schemas.microsoft.com/office/drawing/2014/main" id="{AB366D92-CFA7-4687-9C44-F699F420C939}"/>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5" name="楕円 384">
              <a:extLst>
                <a:ext uri="{FF2B5EF4-FFF2-40B4-BE49-F238E27FC236}">
                  <a16:creationId xmlns:a16="http://schemas.microsoft.com/office/drawing/2014/main" id="{C7757C0E-B189-44F7-9D23-90452C766D6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6" name="楕円 385">
              <a:extLst>
                <a:ext uri="{FF2B5EF4-FFF2-40B4-BE49-F238E27FC236}">
                  <a16:creationId xmlns:a16="http://schemas.microsoft.com/office/drawing/2014/main" id="{E4FFED3F-B233-4752-B7F2-FE994CA7F05C}"/>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7" name="楕円 386">
              <a:extLst>
                <a:ext uri="{FF2B5EF4-FFF2-40B4-BE49-F238E27FC236}">
                  <a16:creationId xmlns:a16="http://schemas.microsoft.com/office/drawing/2014/main" id="{86D72A90-7366-41A1-BE06-A753B9C613BD}"/>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88" name="楕円 387">
              <a:extLst>
                <a:ext uri="{FF2B5EF4-FFF2-40B4-BE49-F238E27FC236}">
                  <a16:creationId xmlns:a16="http://schemas.microsoft.com/office/drawing/2014/main" id="{E062E8D0-80A2-411A-B3C8-225F0A5FD19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389" name="テキスト ボックス 388">
            <a:extLst>
              <a:ext uri="{FF2B5EF4-FFF2-40B4-BE49-F238E27FC236}">
                <a16:creationId xmlns:a16="http://schemas.microsoft.com/office/drawing/2014/main" id="{4549F9D2-AF1C-4D58-A95A-013C70AB8480}"/>
              </a:ext>
            </a:extLst>
          </p:cNvPr>
          <p:cNvSpPr txBox="1"/>
          <p:nvPr/>
        </p:nvSpPr>
        <p:spPr>
          <a:xfrm>
            <a:off x="6979471" y="460402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390" name="図 389" descr="飛ぶ, 探す, イエロー, 挿絵 が含まれている画像&#10;&#10;自動的に生成された説明">
            <a:extLst>
              <a:ext uri="{FF2B5EF4-FFF2-40B4-BE49-F238E27FC236}">
                <a16:creationId xmlns:a16="http://schemas.microsoft.com/office/drawing/2014/main" id="{2CE81366-6862-4F93-B936-D116A824C6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2507" y="4261327"/>
            <a:ext cx="157910" cy="97235"/>
          </a:xfrm>
          <a:prstGeom prst="rect">
            <a:avLst/>
          </a:prstGeom>
        </p:spPr>
      </p:pic>
      <p:sp>
        <p:nvSpPr>
          <p:cNvPr id="391" name="テキスト ボックス 390">
            <a:extLst>
              <a:ext uri="{FF2B5EF4-FFF2-40B4-BE49-F238E27FC236}">
                <a16:creationId xmlns:a16="http://schemas.microsoft.com/office/drawing/2014/main" id="{F42411DC-E30D-47D5-8058-884888373847}"/>
              </a:ext>
            </a:extLst>
          </p:cNvPr>
          <p:cNvSpPr txBox="1"/>
          <p:nvPr/>
        </p:nvSpPr>
        <p:spPr>
          <a:xfrm>
            <a:off x="7535185" y="46078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392" name="四角形: 角を丸くする 323">
            <a:extLst>
              <a:ext uri="{FF2B5EF4-FFF2-40B4-BE49-F238E27FC236}">
                <a16:creationId xmlns:a16="http://schemas.microsoft.com/office/drawing/2014/main" id="{72F44263-8AF2-4F54-A4B6-9AF593D1AEB7}"/>
              </a:ext>
            </a:extLst>
          </p:cNvPr>
          <p:cNvSpPr/>
          <p:nvPr/>
        </p:nvSpPr>
        <p:spPr>
          <a:xfrm>
            <a:off x="7601157" y="423651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93" name="図 392">
            <a:extLst>
              <a:ext uri="{FF2B5EF4-FFF2-40B4-BE49-F238E27FC236}">
                <a16:creationId xmlns:a16="http://schemas.microsoft.com/office/drawing/2014/main" id="{1DB40248-9EBA-403A-A678-168A2439973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24082" y="4240866"/>
            <a:ext cx="499317" cy="532386"/>
          </a:xfrm>
          <a:prstGeom prst="rect">
            <a:avLst/>
          </a:prstGeom>
        </p:spPr>
      </p:pic>
      <p:sp>
        <p:nvSpPr>
          <p:cNvPr id="394" name="正方形/長方形 393">
            <a:extLst>
              <a:ext uri="{FF2B5EF4-FFF2-40B4-BE49-F238E27FC236}">
                <a16:creationId xmlns:a16="http://schemas.microsoft.com/office/drawing/2014/main" id="{1EA4F5D5-9D60-4D8D-B9C0-526A1B643911}"/>
              </a:ext>
            </a:extLst>
          </p:cNvPr>
          <p:cNvSpPr/>
          <p:nvPr/>
        </p:nvSpPr>
        <p:spPr>
          <a:xfrm>
            <a:off x="7613508" y="464782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95" name="ブローチ 394">
            <a:extLst>
              <a:ext uri="{FF2B5EF4-FFF2-40B4-BE49-F238E27FC236}">
                <a16:creationId xmlns:a16="http://schemas.microsoft.com/office/drawing/2014/main" id="{6A349AFD-7673-4B22-B5E5-78B7468C027A}"/>
              </a:ext>
            </a:extLst>
          </p:cNvPr>
          <p:cNvSpPr/>
          <p:nvPr/>
        </p:nvSpPr>
        <p:spPr>
          <a:xfrm>
            <a:off x="7637464" y="426009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396" name="グループ化 395">
            <a:extLst>
              <a:ext uri="{FF2B5EF4-FFF2-40B4-BE49-F238E27FC236}">
                <a16:creationId xmlns:a16="http://schemas.microsoft.com/office/drawing/2014/main" id="{8FEEE71D-F4EA-453C-9D48-03CAFD688A89}"/>
              </a:ext>
            </a:extLst>
          </p:cNvPr>
          <p:cNvGrpSpPr/>
          <p:nvPr/>
        </p:nvGrpSpPr>
        <p:grpSpPr>
          <a:xfrm>
            <a:off x="8075157" y="4389994"/>
            <a:ext cx="49456" cy="259642"/>
            <a:chOff x="5753695" y="5016625"/>
            <a:chExt cx="49456" cy="259642"/>
          </a:xfrm>
        </p:grpSpPr>
        <p:sp>
          <p:nvSpPr>
            <p:cNvPr id="397" name="楕円 396">
              <a:extLst>
                <a:ext uri="{FF2B5EF4-FFF2-40B4-BE49-F238E27FC236}">
                  <a16:creationId xmlns:a16="http://schemas.microsoft.com/office/drawing/2014/main" id="{6DE07C8E-0E0F-4DCA-A3EC-9D16972CD025}"/>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98" name="楕円 397">
              <a:extLst>
                <a:ext uri="{FF2B5EF4-FFF2-40B4-BE49-F238E27FC236}">
                  <a16:creationId xmlns:a16="http://schemas.microsoft.com/office/drawing/2014/main" id="{E4EA38B1-5FFF-43BC-9976-F3C1DE814614}"/>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99" name="楕円 398">
              <a:extLst>
                <a:ext uri="{FF2B5EF4-FFF2-40B4-BE49-F238E27FC236}">
                  <a16:creationId xmlns:a16="http://schemas.microsoft.com/office/drawing/2014/main" id="{1670D21E-4C53-4EA9-A862-22FFD998275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00" name="楕円 399">
              <a:extLst>
                <a:ext uri="{FF2B5EF4-FFF2-40B4-BE49-F238E27FC236}">
                  <a16:creationId xmlns:a16="http://schemas.microsoft.com/office/drawing/2014/main" id="{9DEAAB44-7102-438C-9276-7FB5DE1AB930}"/>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01" name="楕円 400">
              <a:extLst>
                <a:ext uri="{FF2B5EF4-FFF2-40B4-BE49-F238E27FC236}">
                  <a16:creationId xmlns:a16="http://schemas.microsoft.com/office/drawing/2014/main" id="{D1A13492-AB14-472E-A3FC-3E5C41EE1711}"/>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402" name="テキスト ボックス 401">
            <a:extLst>
              <a:ext uri="{FF2B5EF4-FFF2-40B4-BE49-F238E27FC236}">
                <a16:creationId xmlns:a16="http://schemas.microsoft.com/office/drawing/2014/main" id="{C67FFAE1-8384-467D-9740-BC3DA1D47A07}"/>
              </a:ext>
            </a:extLst>
          </p:cNvPr>
          <p:cNvSpPr txBox="1"/>
          <p:nvPr/>
        </p:nvSpPr>
        <p:spPr>
          <a:xfrm>
            <a:off x="7532187" y="461354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403" name="図 402" descr="飛ぶ, 探す, イエロー, 挿絵 が含まれている画像&#10;&#10;自動的に生成された説明">
            <a:extLst>
              <a:ext uri="{FF2B5EF4-FFF2-40B4-BE49-F238E27FC236}">
                <a16:creationId xmlns:a16="http://schemas.microsoft.com/office/drawing/2014/main" id="{4EAE7C14-D292-4372-857F-64E16B6FFC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975223" y="4270849"/>
            <a:ext cx="157910" cy="97235"/>
          </a:xfrm>
          <a:prstGeom prst="rect">
            <a:avLst/>
          </a:prstGeom>
        </p:spPr>
      </p:pic>
      <p:sp>
        <p:nvSpPr>
          <p:cNvPr id="404" name="円/楕円 7">
            <a:extLst>
              <a:ext uri="{FF2B5EF4-FFF2-40B4-BE49-F238E27FC236}">
                <a16:creationId xmlns:a16="http://schemas.microsoft.com/office/drawing/2014/main" id="{72BA440F-1128-4EED-94C7-668C2EC2EDAD}"/>
              </a:ext>
            </a:extLst>
          </p:cNvPr>
          <p:cNvSpPr/>
          <p:nvPr/>
        </p:nvSpPr>
        <p:spPr>
          <a:xfrm>
            <a:off x="5598510" y="4190506"/>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405" name="円/楕円 7">
            <a:extLst>
              <a:ext uri="{FF2B5EF4-FFF2-40B4-BE49-F238E27FC236}">
                <a16:creationId xmlns:a16="http://schemas.microsoft.com/office/drawing/2014/main" id="{0AC4C77F-FB29-4AA8-8C1F-65E9540FF919}"/>
              </a:ext>
            </a:extLst>
          </p:cNvPr>
          <p:cNvSpPr/>
          <p:nvPr/>
        </p:nvSpPr>
        <p:spPr>
          <a:xfrm>
            <a:off x="6162559" y="4175031"/>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480" name="四角形: 角を丸くする 313">
            <a:extLst>
              <a:ext uri="{FF2B5EF4-FFF2-40B4-BE49-F238E27FC236}">
                <a16:creationId xmlns:a16="http://schemas.microsoft.com/office/drawing/2014/main" id="{2367CEDE-B6B8-4A31-A824-22F400A3446D}"/>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481" name="四角形: 角を丸くする 313">
            <a:extLst>
              <a:ext uri="{FF2B5EF4-FFF2-40B4-BE49-F238E27FC236}">
                <a16:creationId xmlns:a16="http://schemas.microsoft.com/office/drawing/2014/main" id="{ED82B2C1-D487-4CAE-B964-E083AD27B483}"/>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482" name="円/楕円 7">
            <a:extLst>
              <a:ext uri="{FF2B5EF4-FFF2-40B4-BE49-F238E27FC236}">
                <a16:creationId xmlns:a16="http://schemas.microsoft.com/office/drawing/2014/main" id="{ADBB8CD5-1A0A-4399-8A26-9157C679EAE0}"/>
              </a:ext>
            </a:extLst>
          </p:cNvPr>
          <p:cNvSpPr/>
          <p:nvPr/>
        </p:nvSpPr>
        <p:spPr>
          <a:xfrm>
            <a:off x="6740900"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483" name="円/楕円 7">
            <a:extLst>
              <a:ext uri="{FF2B5EF4-FFF2-40B4-BE49-F238E27FC236}">
                <a16:creationId xmlns:a16="http://schemas.microsoft.com/office/drawing/2014/main" id="{A4BBE16B-BBB1-4AB3-B9BD-524A66D402CC}"/>
              </a:ext>
            </a:extLst>
          </p:cNvPr>
          <p:cNvSpPr/>
          <p:nvPr/>
        </p:nvSpPr>
        <p:spPr>
          <a:xfrm>
            <a:off x="7298151"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４</a:t>
            </a:r>
          </a:p>
        </p:txBody>
      </p:sp>
      <p:sp>
        <p:nvSpPr>
          <p:cNvPr id="484" name="四角形: 角を丸くする 328">
            <a:extLst>
              <a:ext uri="{FF2B5EF4-FFF2-40B4-BE49-F238E27FC236}">
                <a16:creationId xmlns:a16="http://schemas.microsoft.com/office/drawing/2014/main" id="{EAD0E868-71CF-491D-9C33-9FB32080214F}"/>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85" name="テキスト ボックス 484">
            <a:extLst>
              <a:ext uri="{FF2B5EF4-FFF2-40B4-BE49-F238E27FC236}">
                <a16:creationId xmlns:a16="http://schemas.microsoft.com/office/drawing/2014/main" id="{BB1C1E13-F15D-4C52-AD66-88E8A7BE8EC9}"/>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497" name="四角形: 角を丸くする 323">
            <a:extLst>
              <a:ext uri="{FF2B5EF4-FFF2-40B4-BE49-F238E27FC236}">
                <a16:creationId xmlns:a16="http://schemas.microsoft.com/office/drawing/2014/main" id="{79F9E70F-5A0E-4F33-AD9B-97323F887288}"/>
              </a:ext>
            </a:extLst>
          </p:cNvPr>
          <p:cNvSpPr/>
          <p:nvPr/>
        </p:nvSpPr>
        <p:spPr>
          <a:xfrm>
            <a:off x="5286053" y="4898301"/>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498" name="図 497">
            <a:extLst>
              <a:ext uri="{FF2B5EF4-FFF2-40B4-BE49-F238E27FC236}">
                <a16:creationId xmlns:a16="http://schemas.microsoft.com/office/drawing/2014/main" id="{F3E8D0E1-4353-4CA5-A2D7-0B054B120204}"/>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08978" y="4902657"/>
            <a:ext cx="499317" cy="532386"/>
          </a:xfrm>
          <a:prstGeom prst="rect">
            <a:avLst/>
          </a:prstGeom>
        </p:spPr>
      </p:pic>
      <p:sp>
        <p:nvSpPr>
          <p:cNvPr id="499" name="正方形/長方形 498">
            <a:extLst>
              <a:ext uri="{FF2B5EF4-FFF2-40B4-BE49-F238E27FC236}">
                <a16:creationId xmlns:a16="http://schemas.microsoft.com/office/drawing/2014/main" id="{5DB50D4B-A5D7-4C57-BE65-7592B8F9F28B}"/>
              </a:ext>
            </a:extLst>
          </p:cNvPr>
          <p:cNvSpPr/>
          <p:nvPr/>
        </p:nvSpPr>
        <p:spPr>
          <a:xfrm>
            <a:off x="5298404" y="5309611"/>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00" name="ブローチ 499">
            <a:extLst>
              <a:ext uri="{FF2B5EF4-FFF2-40B4-BE49-F238E27FC236}">
                <a16:creationId xmlns:a16="http://schemas.microsoft.com/office/drawing/2014/main" id="{9C707FA2-775D-4975-BB39-BEE6AF62C1F9}"/>
              </a:ext>
            </a:extLst>
          </p:cNvPr>
          <p:cNvSpPr/>
          <p:nvPr/>
        </p:nvSpPr>
        <p:spPr>
          <a:xfrm>
            <a:off x="5322360" y="4921888"/>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01" name="グループ化 500">
            <a:extLst>
              <a:ext uri="{FF2B5EF4-FFF2-40B4-BE49-F238E27FC236}">
                <a16:creationId xmlns:a16="http://schemas.microsoft.com/office/drawing/2014/main" id="{C1EC1241-9575-4E9A-A66A-CFD018138D6D}"/>
              </a:ext>
            </a:extLst>
          </p:cNvPr>
          <p:cNvGrpSpPr/>
          <p:nvPr/>
        </p:nvGrpSpPr>
        <p:grpSpPr>
          <a:xfrm>
            <a:off x="5760053" y="5051785"/>
            <a:ext cx="49456" cy="259642"/>
            <a:chOff x="5753695" y="5016625"/>
            <a:chExt cx="49456" cy="259642"/>
          </a:xfrm>
        </p:grpSpPr>
        <p:sp>
          <p:nvSpPr>
            <p:cNvPr id="502" name="楕円 501">
              <a:extLst>
                <a:ext uri="{FF2B5EF4-FFF2-40B4-BE49-F238E27FC236}">
                  <a16:creationId xmlns:a16="http://schemas.microsoft.com/office/drawing/2014/main" id="{369C7C0F-A518-461B-8E19-E5D823D8BD68}"/>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3" name="楕円 502">
              <a:extLst>
                <a:ext uri="{FF2B5EF4-FFF2-40B4-BE49-F238E27FC236}">
                  <a16:creationId xmlns:a16="http://schemas.microsoft.com/office/drawing/2014/main" id="{F598877D-9122-43F4-8CF6-5F6E36E10243}"/>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4" name="楕円 503">
              <a:extLst>
                <a:ext uri="{FF2B5EF4-FFF2-40B4-BE49-F238E27FC236}">
                  <a16:creationId xmlns:a16="http://schemas.microsoft.com/office/drawing/2014/main" id="{28DD4599-68A3-4401-B208-3E197565536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5" name="楕円 504">
              <a:extLst>
                <a:ext uri="{FF2B5EF4-FFF2-40B4-BE49-F238E27FC236}">
                  <a16:creationId xmlns:a16="http://schemas.microsoft.com/office/drawing/2014/main" id="{8FC511E1-4341-4ACE-A1BC-ED6733A0EDF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6" name="楕円 505">
              <a:extLst>
                <a:ext uri="{FF2B5EF4-FFF2-40B4-BE49-F238E27FC236}">
                  <a16:creationId xmlns:a16="http://schemas.microsoft.com/office/drawing/2014/main" id="{86840508-8115-426E-8B63-CA6C8A6A03F9}"/>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07" name="テキスト ボックス 506">
            <a:extLst>
              <a:ext uri="{FF2B5EF4-FFF2-40B4-BE49-F238E27FC236}">
                <a16:creationId xmlns:a16="http://schemas.microsoft.com/office/drawing/2014/main" id="{1A110FB1-1F32-476F-AF70-3579B92490EF}"/>
              </a:ext>
            </a:extLst>
          </p:cNvPr>
          <p:cNvSpPr txBox="1"/>
          <p:nvPr/>
        </p:nvSpPr>
        <p:spPr>
          <a:xfrm>
            <a:off x="5217083" y="5275339"/>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08" name="図 507" descr="飛ぶ, 探す, イエロー, 挿絵 が含まれている画像&#10;&#10;自動的に生成された説明">
            <a:extLst>
              <a:ext uri="{FF2B5EF4-FFF2-40B4-BE49-F238E27FC236}">
                <a16:creationId xmlns:a16="http://schemas.microsoft.com/office/drawing/2014/main" id="{401BFB35-EF07-4A4E-B71A-EC5ED18165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0119" y="4932640"/>
            <a:ext cx="157910" cy="97235"/>
          </a:xfrm>
          <a:prstGeom prst="rect">
            <a:avLst/>
          </a:prstGeom>
        </p:spPr>
      </p:pic>
      <p:sp>
        <p:nvSpPr>
          <p:cNvPr id="509" name="四角形: 角を丸くする 323">
            <a:extLst>
              <a:ext uri="{FF2B5EF4-FFF2-40B4-BE49-F238E27FC236}">
                <a16:creationId xmlns:a16="http://schemas.microsoft.com/office/drawing/2014/main" id="{AEFAC2CE-7400-4546-80CC-007A53629127}"/>
              </a:ext>
            </a:extLst>
          </p:cNvPr>
          <p:cNvSpPr/>
          <p:nvPr/>
        </p:nvSpPr>
        <p:spPr>
          <a:xfrm>
            <a:off x="5903271" y="490618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10" name="図 509">
            <a:extLst>
              <a:ext uri="{FF2B5EF4-FFF2-40B4-BE49-F238E27FC236}">
                <a16:creationId xmlns:a16="http://schemas.microsoft.com/office/drawing/2014/main" id="{AFA93539-43E0-4374-BD54-94DE3D3901D0}"/>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26196" y="4910536"/>
            <a:ext cx="499317" cy="532386"/>
          </a:xfrm>
          <a:prstGeom prst="rect">
            <a:avLst/>
          </a:prstGeom>
        </p:spPr>
      </p:pic>
      <p:sp>
        <p:nvSpPr>
          <p:cNvPr id="511" name="正方形/長方形 510">
            <a:extLst>
              <a:ext uri="{FF2B5EF4-FFF2-40B4-BE49-F238E27FC236}">
                <a16:creationId xmlns:a16="http://schemas.microsoft.com/office/drawing/2014/main" id="{6F0980EE-8D0E-4E93-A92D-6D26F41FCBAC}"/>
              </a:ext>
            </a:extLst>
          </p:cNvPr>
          <p:cNvSpPr/>
          <p:nvPr/>
        </p:nvSpPr>
        <p:spPr>
          <a:xfrm>
            <a:off x="5915622" y="531749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12" name="ブローチ 511">
            <a:extLst>
              <a:ext uri="{FF2B5EF4-FFF2-40B4-BE49-F238E27FC236}">
                <a16:creationId xmlns:a16="http://schemas.microsoft.com/office/drawing/2014/main" id="{5A23D527-F2DF-4EC7-BB55-6EBF913683F6}"/>
              </a:ext>
            </a:extLst>
          </p:cNvPr>
          <p:cNvSpPr/>
          <p:nvPr/>
        </p:nvSpPr>
        <p:spPr>
          <a:xfrm>
            <a:off x="5939578" y="492976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13" name="グループ化 512">
            <a:extLst>
              <a:ext uri="{FF2B5EF4-FFF2-40B4-BE49-F238E27FC236}">
                <a16:creationId xmlns:a16="http://schemas.microsoft.com/office/drawing/2014/main" id="{3A05EEE2-2486-4E17-B71F-B3D27DC4B998}"/>
              </a:ext>
            </a:extLst>
          </p:cNvPr>
          <p:cNvGrpSpPr/>
          <p:nvPr/>
        </p:nvGrpSpPr>
        <p:grpSpPr>
          <a:xfrm>
            <a:off x="6377271" y="5059664"/>
            <a:ext cx="49456" cy="259642"/>
            <a:chOff x="5753695" y="5016625"/>
            <a:chExt cx="49456" cy="259642"/>
          </a:xfrm>
        </p:grpSpPr>
        <p:sp>
          <p:nvSpPr>
            <p:cNvPr id="514" name="楕円 513">
              <a:extLst>
                <a:ext uri="{FF2B5EF4-FFF2-40B4-BE49-F238E27FC236}">
                  <a16:creationId xmlns:a16="http://schemas.microsoft.com/office/drawing/2014/main" id="{8000C037-4831-4FB0-839E-C3EF7F20AF8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5" name="楕円 514">
              <a:extLst>
                <a:ext uri="{FF2B5EF4-FFF2-40B4-BE49-F238E27FC236}">
                  <a16:creationId xmlns:a16="http://schemas.microsoft.com/office/drawing/2014/main" id="{203689EC-A49A-4E97-A402-2D5892639592}"/>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6" name="楕円 515">
              <a:extLst>
                <a:ext uri="{FF2B5EF4-FFF2-40B4-BE49-F238E27FC236}">
                  <a16:creationId xmlns:a16="http://schemas.microsoft.com/office/drawing/2014/main" id="{C623FA53-A355-4270-A2AB-5716078AE15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7" name="楕円 516">
              <a:extLst>
                <a:ext uri="{FF2B5EF4-FFF2-40B4-BE49-F238E27FC236}">
                  <a16:creationId xmlns:a16="http://schemas.microsoft.com/office/drawing/2014/main" id="{59198457-3C57-44BE-87D1-3CD3CDB1CB74}"/>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8" name="楕円 517">
              <a:extLst>
                <a:ext uri="{FF2B5EF4-FFF2-40B4-BE49-F238E27FC236}">
                  <a16:creationId xmlns:a16="http://schemas.microsoft.com/office/drawing/2014/main" id="{C988BD7E-032C-4AA9-836E-78D21590512F}"/>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19" name="テキスト ボックス 518">
            <a:extLst>
              <a:ext uri="{FF2B5EF4-FFF2-40B4-BE49-F238E27FC236}">
                <a16:creationId xmlns:a16="http://schemas.microsoft.com/office/drawing/2014/main" id="{723EC59F-0215-45BC-8689-926CE964735A}"/>
              </a:ext>
            </a:extLst>
          </p:cNvPr>
          <p:cNvSpPr txBox="1"/>
          <p:nvPr/>
        </p:nvSpPr>
        <p:spPr>
          <a:xfrm>
            <a:off x="5834301" y="528321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20" name="図 519" descr="飛ぶ, 探す, イエロー, 挿絵 が含まれている画像&#10;&#10;自動的に生成された説明">
            <a:extLst>
              <a:ext uri="{FF2B5EF4-FFF2-40B4-BE49-F238E27FC236}">
                <a16:creationId xmlns:a16="http://schemas.microsoft.com/office/drawing/2014/main" id="{BEE2DA4E-EBB2-4CA2-88FA-54F0A1EAD5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77337" y="4940519"/>
            <a:ext cx="157910" cy="97235"/>
          </a:xfrm>
          <a:prstGeom prst="rect">
            <a:avLst/>
          </a:prstGeom>
        </p:spPr>
      </p:pic>
      <p:sp>
        <p:nvSpPr>
          <p:cNvPr id="521" name="四角形: 角を丸くする 323">
            <a:extLst>
              <a:ext uri="{FF2B5EF4-FFF2-40B4-BE49-F238E27FC236}">
                <a16:creationId xmlns:a16="http://schemas.microsoft.com/office/drawing/2014/main" id="{D646410D-0F65-44E7-B147-D8DF46EA3EB2}"/>
              </a:ext>
            </a:extLst>
          </p:cNvPr>
          <p:cNvSpPr/>
          <p:nvPr/>
        </p:nvSpPr>
        <p:spPr>
          <a:xfrm>
            <a:off x="6482201" y="4912072"/>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22" name="図 521">
            <a:extLst>
              <a:ext uri="{FF2B5EF4-FFF2-40B4-BE49-F238E27FC236}">
                <a16:creationId xmlns:a16="http://schemas.microsoft.com/office/drawing/2014/main" id="{53B83D22-609E-45E8-AF91-B0208EBCDEDD}"/>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505126" y="4916428"/>
            <a:ext cx="499317" cy="532386"/>
          </a:xfrm>
          <a:prstGeom prst="rect">
            <a:avLst/>
          </a:prstGeom>
        </p:spPr>
      </p:pic>
      <p:sp>
        <p:nvSpPr>
          <p:cNvPr id="523" name="正方形/長方形 522">
            <a:extLst>
              <a:ext uri="{FF2B5EF4-FFF2-40B4-BE49-F238E27FC236}">
                <a16:creationId xmlns:a16="http://schemas.microsoft.com/office/drawing/2014/main" id="{8BA4C2A3-DD30-4E48-A7B3-D99C1B1F008A}"/>
              </a:ext>
            </a:extLst>
          </p:cNvPr>
          <p:cNvSpPr/>
          <p:nvPr/>
        </p:nvSpPr>
        <p:spPr>
          <a:xfrm>
            <a:off x="6494552" y="5323382"/>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24" name="ブローチ 523">
            <a:extLst>
              <a:ext uri="{FF2B5EF4-FFF2-40B4-BE49-F238E27FC236}">
                <a16:creationId xmlns:a16="http://schemas.microsoft.com/office/drawing/2014/main" id="{BA77111F-D549-4AAB-A06E-A43726BEDDCB}"/>
              </a:ext>
            </a:extLst>
          </p:cNvPr>
          <p:cNvSpPr/>
          <p:nvPr/>
        </p:nvSpPr>
        <p:spPr>
          <a:xfrm>
            <a:off x="6518508" y="4935659"/>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25" name="グループ化 524">
            <a:extLst>
              <a:ext uri="{FF2B5EF4-FFF2-40B4-BE49-F238E27FC236}">
                <a16:creationId xmlns:a16="http://schemas.microsoft.com/office/drawing/2014/main" id="{2A8A9174-FAA9-488E-9DE8-7401CE6E2151}"/>
              </a:ext>
            </a:extLst>
          </p:cNvPr>
          <p:cNvGrpSpPr/>
          <p:nvPr/>
        </p:nvGrpSpPr>
        <p:grpSpPr>
          <a:xfrm>
            <a:off x="6956201" y="5065556"/>
            <a:ext cx="49456" cy="259642"/>
            <a:chOff x="5753695" y="5016625"/>
            <a:chExt cx="49456" cy="259642"/>
          </a:xfrm>
        </p:grpSpPr>
        <p:sp>
          <p:nvSpPr>
            <p:cNvPr id="526" name="楕円 525">
              <a:extLst>
                <a:ext uri="{FF2B5EF4-FFF2-40B4-BE49-F238E27FC236}">
                  <a16:creationId xmlns:a16="http://schemas.microsoft.com/office/drawing/2014/main" id="{6D44FA7C-BF62-46D0-99D4-8F507B9AAB06}"/>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7" name="楕円 526">
              <a:extLst>
                <a:ext uri="{FF2B5EF4-FFF2-40B4-BE49-F238E27FC236}">
                  <a16:creationId xmlns:a16="http://schemas.microsoft.com/office/drawing/2014/main" id="{436EA995-2CBE-4319-85F5-F07E50AD7EF4}"/>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8" name="楕円 527">
              <a:extLst>
                <a:ext uri="{FF2B5EF4-FFF2-40B4-BE49-F238E27FC236}">
                  <a16:creationId xmlns:a16="http://schemas.microsoft.com/office/drawing/2014/main" id="{2A2F50C6-809E-4502-BE55-D61CD9192666}"/>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9" name="楕円 528">
              <a:extLst>
                <a:ext uri="{FF2B5EF4-FFF2-40B4-BE49-F238E27FC236}">
                  <a16:creationId xmlns:a16="http://schemas.microsoft.com/office/drawing/2014/main" id="{82ECE8C5-85B8-46DB-99A3-EE9FD23391E9}"/>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0" name="楕円 529">
              <a:extLst>
                <a:ext uri="{FF2B5EF4-FFF2-40B4-BE49-F238E27FC236}">
                  <a16:creationId xmlns:a16="http://schemas.microsoft.com/office/drawing/2014/main" id="{6B91E53A-B6C9-4152-B689-2D02B7D1327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31" name="テキスト ボックス 530">
            <a:extLst>
              <a:ext uri="{FF2B5EF4-FFF2-40B4-BE49-F238E27FC236}">
                <a16:creationId xmlns:a16="http://schemas.microsoft.com/office/drawing/2014/main" id="{A7F62AE3-7E62-4072-83DB-EA2D64C6397E}"/>
              </a:ext>
            </a:extLst>
          </p:cNvPr>
          <p:cNvSpPr txBox="1"/>
          <p:nvPr/>
        </p:nvSpPr>
        <p:spPr>
          <a:xfrm>
            <a:off x="6413231" y="528911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32" name="図 531" descr="飛ぶ, 探す, イエロー, 挿絵 が含まれている画像&#10;&#10;自動的に生成された説明">
            <a:extLst>
              <a:ext uri="{FF2B5EF4-FFF2-40B4-BE49-F238E27FC236}">
                <a16:creationId xmlns:a16="http://schemas.microsoft.com/office/drawing/2014/main" id="{251FC36B-D044-4D6B-AB03-9D482D2B5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56267" y="4946411"/>
            <a:ext cx="157910" cy="97235"/>
          </a:xfrm>
          <a:prstGeom prst="rect">
            <a:avLst/>
          </a:prstGeom>
        </p:spPr>
      </p:pic>
      <p:sp>
        <p:nvSpPr>
          <p:cNvPr id="533" name="四角形: 角を丸くする 323">
            <a:extLst>
              <a:ext uri="{FF2B5EF4-FFF2-40B4-BE49-F238E27FC236}">
                <a16:creationId xmlns:a16="http://schemas.microsoft.com/office/drawing/2014/main" id="{6A4587E2-4058-499D-B0FF-45CDAE54D3F2}"/>
              </a:ext>
            </a:extLst>
          </p:cNvPr>
          <p:cNvSpPr/>
          <p:nvPr/>
        </p:nvSpPr>
        <p:spPr>
          <a:xfrm>
            <a:off x="7047137" y="4906164"/>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34" name="図 533">
            <a:extLst>
              <a:ext uri="{FF2B5EF4-FFF2-40B4-BE49-F238E27FC236}">
                <a16:creationId xmlns:a16="http://schemas.microsoft.com/office/drawing/2014/main" id="{C20A8904-C415-4F1B-9AD6-A6C8E2675F0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0062" y="4910520"/>
            <a:ext cx="499317" cy="532386"/>
          </a:xfrm>
          <a:prstGeom prst="rect">
            <a:avLst/>
          </a:prstGeom>
        </p:spPr>
      </p:pic>
      <p:sp>
        <p:nvSpPr>
          <p:cNvPr id="535" name="正方形/長方形 534">
            <a:extLst>
              <a:ext uri="{FF2B5EF4-FFF2-40B4-BE49-F238E27FC236}">
                <a16:creationId xmlns:a16="http://schemas.microsoft.com/office/drawing/2014/main" id="{39765623-8E83-41B6-814A-E9324BDD3D04}"/>
              </a:ext>
            </a:extLst>
          </p:cNvPr>
          <p:cNvSpPr/>
          <p:nvPr/>
        </p:nvSpPr>
        <p:spPr>
          <a:xfrm>
            <a:off x="7059488" y="5317474"/>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36" name="ブローチ 535">
            <a:extLst>
              <a:ext uri="{FF2B5EF4-FFF2-40B4-BE49-F238E27FC236}">
                <a16:creationId xmlns:a16="http://schemas.microsoft.com/office/drawing/2014/main" id="{0EB3CCE3-8D13-415A-A27E-826A65C58B76}"/>
              </a:ext>
            </a:extLst>
          </p:cNvPr>
          <p:cNvSpPr/>
          <p:nvPr/>
        </p:nvSpPr>
        <p:spPr>
          <a:xfrm>
            <a:off x="7083444" y="4929751"/>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37" name="グループ化 536">
            <a:extLst>
              <a:ext uri="{FF2B5EF4-FFF2-40B4-BE49-F238E27FC236}">
                <a16:creationId xmlns:a16="http://schemas.microsoft.com/office/drawing/2014/main" id="{F570020D-A778-401D-A80D-8329D38348EC}"/>
              </a:ext>
            </a:extLst>
          </p:cNvPr>
          <p:cNvGrpSpPr/>
          <p:nvPr/>
        </p:nvGrpSpPr>
        <p:grpSpPr>
          <a:xfrm>
            <a:off x="7521137" y="5059648"/>
            <a:ext cx="49456" cy="259642"/>
            <a:chOff x="5753695" y="5016625"/>
            <a:chExt cx="49456" cy="259642"/>
          </a:xfrm>
        </p:grpSpPr>
        <p:sp>
          <p:nvSpPr>
            <p:cNvPr id="538" name="楕円 537">
              <a:extLst>
                <a:ext uri="{FF2B5EF4-FFF2-40B4-BE49-F238E27FC236}">
                  <a16:creationId xmlns:a16="http://schemas.microsoft.com/office/drawing/2014/main" id="{D2865336-E8B4-4563-B4AD-BEEB8849C6E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9" name="楕円 538">
              <a:extLst>
                <a:ext uri="{FF2B5EF4-FFF2-40B4-BE49-F238E27FC236}">
                  <a16:creationId xmlns:a16="http://schemas.microsoft.com/office/drawing/2014/main" id="{C076948C-B085-475D-9438-1CB28F8BC62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0" name="楕円 539">
              <a:extLst>
                <a:ext uri="{FF2B5EF4-FFF2-40B4-BE49-F238E27FC236}">
                  <a16:creationId xmlns:a16="http://schemas.microsoft.com/office/drawing/2014/main" id="{376DB5B3-7AE1-4A7B-A896-542F496A0CED}"/>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1" name="楕円 540">
              <a:extLst>
                <a:ext uri="{FF2B5EF4-FFF2-40B4-BE49-F238E27FC236}">
                  <a16:creationId xmlns:a16="http://schemas.microsoft.com/office/drawing/2014/main" id="{ABBBFFD1-0C5E-4508-8395-138D08FD437B}"/>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2" name="楕円 541">
              <a:extLst>
                <a:ext uri="{FF2B5EF4-FFF2-40B4-BE49-F238E27FC236}">
                  <a16:creationId xmlns:a16="http://schemas.microsoft.com/office/drawing/2014/main" id="{8F38FE87-61A8-47DA-999C-2913D1A99BD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43" name="テキスト ボックス 542">
            <a:extLst>
              <a:ext uri="{FF2B5EF4-FFF2-40B4-BE49-F238E27FC236}">
                <a16:creationId xmlns:a16="http://schemas.microsoft.com/office/drawing/2014/main" id="{6510F04B-E225-4DEA-8089-417474505D80}"/>
              </a:ext>
            </a:extLst>
          </p:cNvPr>
          <p:cNvSpPr txBox="1"/>
          <p:nvPr/>
        </p:nvSpPr>
        <p:spPr>
          <a:xfrm>
            <a:off x="6978167" y="52832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44" name="図 543" descr="飛ぶ, 探す, イエロー, 挿絵 が含まれている画像&#10;&#10;自動的に生成された説明">
            <a:extLst>
              <a:ext uri="{FF2B5EF4-FFF2-40B4-BE49-F238E27FC236}">
                <a16:creationId xmlns:a16="http://schemas.microsoft.com/office/drawing/2014/main" id="{EAA62353-5FE2-4F67-8168-60676F21A2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1203" y="4940503"/>
            <a:ext cx="157910" cy="97235"/>
          </a:xfrm>
          <a:prstGeom prst="rect">
            <a:avLst/>
          </a:prstGeom>
        </p:spPr>
      </p:pic>
      <p:sp>
        <p:nvSpPr>
          <p:cNvPr id="545" name="四角形: 角を丸くする 323">
            <a:extLst>
              <a:ext uri="{FF2B5EF4-FFF2-40B4-BE49-F238E27FC236}">
                <a16:creationId xmlns:a16="http://schemas.microsoft.com/office/drawing/2014/main" id="{A64F0327-7C83-41BE-925E-AA7703781519}"/>
              </a:ext>
            </a:extLst>
          </p:cNvPr>
          <p:cNvSpPr/>
          <p:nvPr/>
        </p:nvSpPr>
        <p:spPr>
          <a:xfrm>
            <a:off x="7631175" y="491248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546" name="図 545">
            <a:extLst>
              <a:ext uri="{FF2B5EF4-FFF2-40B4-BE49-F238E27FC236}">
                <a16:creationId xmlns:a16="http://schemas.microsoft.com/office/drawing/2014/main" id="{7ED5A615-713C-4834-A915-123A84BB5659}"/>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54100" y="4916845"/>
            <a:ext cx="499317" cy="532386"/>
          </a:xfrm>
          <a:prstGeom prst="rect">
            <a:avLst/>
          </a:prstGeom>
        </p:spPr>
      </p:pic>
      <p:sp>
        <p:nvSpPr>
          <p:cNvPr id="547" name="正方形/長方形 546">
            <a:extLst>
              <a:ext uri="{FF2B5EF4-FFF2-40B4-BE49-F238E27FC236}">
                <a16:creationId xmlns:a16="http://schemas.microsoft.com/office/drawing/2014/main" id="{DB7D5789-9079-4A7B-9FB8-58226BAC7B35}"/>
              </a:ext>
            </a:extLst>
          </p:cNvPr>
          <p:cNvSpPr/>
          <p:nvPr/>
        </p:nvSpPr>
        <p:spPr>
          <a:xfrm>
            <a:off x="7643526" y="532379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48" name="ブローチ 547">
            <a:extLst>
              <a:ext uri="{FF2B5EF4-FFF2-40B4-BE49-F238E27FC236}">
                <a16:creationId xmlns:a16="http://schemas.microsoft.com/office/drawing/2014/main" id="{70AB359D-75D8-47EA-9F2D-7903DA9AB0FF}"/>
              </a:ext>
            </a:extLst>
          </p:cNvPr>
          <p:cNvSpPr/>
          <p:nvPr/>
        </p:nvSpPr>
        <p:spPr>
          <a:xfrm>
            <a:off x="7667482" y="493607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49" name="グループ化 548">
            <a:extLst>
              <a:ext uri="{FF2B5EF4-FFF2-40B4-BE49-F238E27FC236}">
                <a16:creationId xmlns:a16="http://schemas.microsoft.com/office/drawing/2014/main" id="{A0DE2360-D636-469E-9802-2BE00F36412D}"/>
              </a:ext>
            </a:extLst>
          </p:cNvPr>
          <p:cNvGrpSpPr/>
          <p:nvPr/>
        </p:nvGrpSpPr>
        <p:grpSpPr>
          <a:xfrm>
            <a:off x="8105175" y="5065973"/>
            <a:ext cx="49456" cy="259642"/>
            <a:chOff x="5753695" y="5016625"/>
            <a:chExt cx="49456" cy="259642"/>
          </a:xfrm>
        </p:grpSpPr>
        <p:sp>
          <p:nvSpPr>
            <p:cNvPr id="550" name="楕円 549">
              <a:extLst>
                <a:ext uri="{FF2B5EF4-FFF2-40B4-BE49-F238E27FC236}">
                  <a16:creationId xmlns:a16="http://schemas.microsoft.com/office/drawing/2014/main" id="{82832BFF-C4C1-432C-B046-160775B1B90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1" name="楕円 550">
              <a:extLst>
                <a:ext uri="{FF2B5EF4-FFF2-40B4-BE49-F238E27FC236}">
                  <a16:creationId xmlns:a16="http://schemas.microsoft.com/office/drawing/2014/main" id="{68617C9B-91E9-4447-974A-8550E09A9548}"/>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2" name="楕円 551">
              <a:extLst>
                <a:ext uri="{FF2B5EF4-FFF2-40B4-BE49-F238E27FC236}">
                  <a16:creationId xmlns:a16="http://schemas.microsoft.com/office/drawing/2014/main" id="{3E600D15-B794-4988-92DA-5A1773EE4295}"/>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3" name="楕円 552">
              <a:extLst>
                <a:ext uri="{FF2B5EF4-FFF2-40B4-BE49-F238E27FC236}">
                  <a16:creationId xmlns:a16="http://schemas.microsoft.com/office/drawing/2014/main" id="{62AE6B67-7CF4-4EDC-AD8E-403502C076D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4" name="楕円 553">
              <a:extLst>
                <a:ext uri="{FF2B5EF4-FFF2-40B4-BE49-F238E27FC236}">
                  <a16:creationId xmlns:a16="http://schemas.microsoft.com/office/drawing/2014/main" id="{90E30F1A-F1B3-41D2-AEC3-63A39790E69B}"/>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55" name="テキスト ボックス 554">
            <a:extLst>
              <a:ext uri="{FF2B5EF4-FFF2-40B4-BE49-F238E27FC236}">
                <a16:creationId xmlns:a16="http://schemas.microsoft.com/office/drawing/2014/main" id="{7887018D-112B-48C9-AA3D-A2CA78D11521}"/>
              </a:ext>
            </a:extLst>
          </p:cNvPr>
          <p:cNvSpPr txBox="1"/>
          <p:nvPr/>
        </p:nvSpPr>
        <p:spPr>
          <a:xfrm>
            <a:off x="7562205" y="528952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556" name="図 555" descr="飛ぶ, 探す, イエロー, 挿絵 が含まれている画像&#10;&#10;自動的に生成された説明">
            <a:extLst>
              <a:ext uri="{FF2B5EF4-FFF2-40B4-BE49-F238E27FC236}">
                <a16:creationId xmlns:a16="http://schemas.microsoft.com/office/drawing/2014/main" id="{57073E96-1604-4225-BF49-A055D6621A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8005241" y="4946828"/>
            <a:ext cx="157910" cy="97235"/>
          </a:xfrm>
          <a:prstGeom prst="rect">
            <a:avLst/>
          </a:prstGeom>
        </p:spPr>
      </p:pic>
      <p:sp>
        <p:nvSpPr>
          <p:cNvPr id="569" name="角丸四角形 169">
            <a:extLst>
              <a:ext uri="{FF2B5EF4-FFF2-40B4-BE49-F238E27FC236}">
                <a16:creationId xmlns:a16="http://schemas.microsoft.com/office/drawing/2014/main" id="{F72DC0F8-D3EA-4433-A61B-8DB5513E0558}"/>
              </a:ext>
            </a:extLst>
          </p:cNvPr>
          <p:cNvSpPr/>
          <p:nvPr/>
        </p:nvSpPr>
        <p:spPr>
          <a:xfrm>
            <a:off x="7059147" y="4888607"/>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0" name="角丸四角形 169">
            <a:extLst>
              <a:ext uri="{FF2B5EF4-FFF2-40B4-BE49-F238E27FC236}">
                <a16:creationId xmlns:a16="http://schemas.microsoft.com/office/drawing/2014/main" id="{C4394A17-654D-4156-A377-EC57B16AA492}"/>
              </a:ext>
            </a:extLst>
          </p:cNvPr>
          <p:cNvSpPr/>
          <p:nvPr/>
        </p:nvSpPr>
        <p:spPr>
          <a:xfrm>
            <a:off x="7646258" y="4896822"/>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1" name="円/楕円 7">
            <a:extLst>
              <a:ext uri="{FF2B5EF4-FFF2-40B4-BE49-F238E27FC236}">
                <a16:creationId xmlns:a16="http://schemas.microsoft.com/office/drawing/2014/main" id="{C642F5DA-A0E3-4726-8472-59AD8BDA0C7C}"/>
              </a:ext>
            </a:extLst>
          </p:cNvPr>
          <p:cNvSpPr/>
          <p:nvPr/>
        </p:nvSpPr>
        <p:spPr>
          <a:xfrm>
            <a:off x="7381868" y="4853597"/>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572" name="円/楕円 7">
            <a:extLst>
              <a:ext uri="{FF2B5EF4-FFF2-40B4-BE49-F238E27FC236}">
                <a16:creationId xmlns:a16="http://schemas.microsoft.com/office/drawing/2014/main" id="{DBA08AC2-680E-4314-8A28-DAD85D9A962E}"/>
              </a:ext>
            </a:extLst>
          </p:cNvPr>
          <p:cNvSpPr/>
          <p:nvPr/>
        </p:nvSpPr>
        <p:spPr>
          <a:xfrm>
            <a:off x="7915665" y="4857780"/>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Tree>
    <p:extLst>
      <p:ext uri="{BB962C8B-B14F-4D97-AF65-F5344CB8AC3E}">
        <p14:creationId xmlns:p14="http://schemas.microsoft.com/office/powerpoint/2010/main" val="4274836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70150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tr130a.</a:t>
            </a:r>
            <a:r>
              <a:rPr kumimoji="1" lang="ja-JP" altLang="en-US" sz="1400" b="1"/>
              <a:t>進化素材確認</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1938992"/>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レベル・進化度のいずれかが強化されている同一のカード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・「強化されているカード」</a:t>
            </a:r>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強化されているカードが含まれていますが、このまま続けますか？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進化する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327C71EA-C232-42F9-B11B-F88B07FCA3E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112" name="スライド番号プレースホルダー 69">
            <a:extLst>
              <a:ext uri="{FF2B5EF4-FFF2-40B4-BE49-F238E27FC236}">
                <a16:creationId xmlns:a16="http://schemas.microsoft.com/office/drawing/2014/main" id="{0FCBD48E-0E5F-4123-AEB3-64014ECB91C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
        <p:nvSpPr>
          <p:cNvPr id="3" name="正方形/長方形 2">
            <a:extLst>
              <a:ext uri="{FF2B5EF4-FFF2-40B4-BE49-F238E27FC236}">
                <a16:creationId xmlns:a16="http://schemas.microsoft.com/office/drawing/2014/main" id="{6684145C-85E4-4756-A7A6-6DC63D88BE2E}"/>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進化素材選択</a:t>
            </a:r>
            <a:endParaRPr lang="ja-JP"/>
          </a:p>
        </p:txBody>
      </p:sp>
    </p:spTree>
    <p:extLst>
      <p:ext uri="{BB962C8B-B14F-4D97-AF65-F5344CB8AC3E}">
        <p14:creationId xmlns:p14="http://schemas.microsoft.com/office/powerpoint/2010/main" val="3385161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86680" cy="307777"/>
          </a:xfrm>
          <a:prstGeom prst="rect">
            <a:avLst/>
          </a:prstGeom>
          <a:noFill/>
        </p:spPr>
        <p:txBody>
          <a:bodyPr wrap="none" rtlCol="0" anchor="t">
            <a:spAutoFit/>
          </a:bodyPr>
          <a:lstStyle/>
          <a:p>
            <a:r>
              <a:rPr kumimoji="1" lang="en-US" altLang="ja-JP" sz="1400" b="1">
                <a:ea typeface="メイリオ"/>
              </a:rPr>
              <a:t>1. tr130b.進化</a:t>
            </a:r>
            <a:r>
              <a:rPr kumimoji="1" lang="ja-JP" altLang="en-US" sz="1400" b="1">
                <a:ea typeface="メイリオ"/>
              </a:rPr>
              <a:t>演出</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03633" cy="2092881"/>
          </a:xfrm>
          <a:prstGeom prst="rect">
            <a:avLst/>
          </a:prstGeom>
          <a:noFill/>
        </p:spPr>
        <p:txBody>
          <a:bodyPr wrap="none" rtlCol="0" anchor="t">
            <a:spAutoFit/>
          </a:bodyPr>
          <a:lstStyle/>
          <a:p>
            <a:r>
              <a:rPr kumimoji="1" lang="ja-JP" altLang="en-US" sz="1000">
                <a:ea typeface="メイリオ"/>
              </a:rPr>
              <a:t>進化を確認することができる。</a:t>
            </a:r>
            <a:endParaRPr lang="en-US" altLang="ja-JP" sz="1000">
              <a:ea typeface="メイリオ" panose="020B0604030504040204" pitchFamily="34" charset="-128"/>
            </a:endParaRPr>
          </a:p>
          <a:p>
            <a:endParaRPr kumimoji="1" lang="en-US" altLang="ja-JP" sz="1000"/>
          </a:p>
          <a:p>
            <a:r>
              <a:rPr kumimoji="1" lang="ja-JP" altLang="en-US" sz="1000">
                <a:ea typeface="メイリオ"/>
              </a:rPr>
              <a:t>○ レベルの最大値が更新される。</a:t>
            </a:r>
            <a:endParaRPr lang="ja-JP" altLang="en-US" sz="1000">
              <a:ea typeface="メイリオ"/>
            </a:endParaRPr>
          </a:p>
          <a:p>
            <a:r>
              <a:rPr kumimoji="1" lang="ja-JP" altLang="en-US" sz="1000">
                <a:ea typeface="メイリオ"/>
              </a:rPr>
              <a:t>○ 進化度のアイコンも更新される。</a:t>
            </a:r>
            <a:endParaRPr lang="ja-JP" altLang="en-US" sz="1000">
              <a:ea typeface="メイリオ"/>
            </a:endParaRPr>
          </a:p>
          <a:p>
            <a:endParaRPr lang="ja-JP" altLang="en-US" sz="1000">
              <a:ea typeface="メイリオ"/>
            </a:endParaRPr>
          </a:p>
          <a:p>
            <a:r>
              <a:rPr kumimoji="1" lang="ja-JP" sz="1000">
                <a:ea typeface="メイリオ"/>
              </a:rPr>
              <a:t>○ </a:t>
            </a:r>
            <a:r>
              <a:rPr kumimoji="1" lang="ja-JP" altLang="en-US" sz="1000">
                <a:ea typeface="メイリオ"/>
              </a:rPr>
              <a:t>進化度が最大になった場合</a:t>
            </a:r>
            <a:endParaRPr lang="ja-JP" altLang="en-US" sz="1000">
              <a:ea typeface="メイリオ"/>
            </a:endParaRPr>
          </a:p>
          <a:p>
            <a:r>
              <a:rPr kumimoji="1" lang="ja-JP" altLang="en-US" sz="1000">
                <a:ea typeface="メイリオ"/>
              </a:rPr>
              <a:t>　「進化度が最大になりました。」と確認ウィンドウを表示し、</a:t>
            </a:r>
          </a:p>
          <a:p>
            <a:r>
              <a:rPr kumimoji="1" lang="ja-JP" altLang="en-US" sz="1000">
                <a:ea typeface="メイリオ"/>
              </a:rPr>
              <a:t>　進化TRカード選択画面に戻る。</a:t>
            </a:r>
          </a:p>
          <a:p>
            <a:endParaRPr lang="ja-JP" altLang="en-US" sz="1000">
              <a:ea typeface="メイリオ"/>
            </a:endParaRPr>
          </a:p>
          <a:p>
            <a:r>
              <a:rPr lang="ja-JP" sz="1000">
                <a:ea typeface="メイリオ"/>
              </a:rPr>
              <a:t>○ 進化度が最大ではなく</a:t>
            </a:r>
            <a:r>
              <a:rPr lang="ja-JP" altLang="en-US" sz="1000">
                <a:ea typeface="メイリオ"/>
              </a:rPr>
              <a:t>、素材がある場合は前画面にもどる。</a:t>
            </a:r>
            <a:endParaRPr lang="ja-JP">
              <a:ea typeface="メイリオ" panose="020B0604030504040204" pitchFamily="34" charset="-128"/>
            </a:endParaRPr>
          </a:p>
          <a:p>
            <a:r>
              <a:rPr lang="ja-JP" sz="1000">
                <a:ea typeface="メイリオ"/>
              </a:rPr>
              <a:t>○</a:t>
            </a:r>
            <a:r>
              <a:rPr lang="ja-JP" altLang="en-US" sz="1000">
                <a:ea typeface="メイリオ"/>
              </a:rPr>
              <a:t> </a:t>
            </a:r>
            <a:r>
              <a:rPr lang="ja-JP" sz="1000">
                <a:ea typeface="メイリオ"/>
              </a:rPr>
              <a:t>進化度が最大ではないが、素材が無い場合は</a:t>
            </a:r>
            <a:endParaRPr lang="ja-JP" sz="1000"/>
          </a:p>
          <a:p>
            <a:r>
              <a:rPr lang="ja-JP" sz="1000">
                <a:ea typeface="メイリオ"/>
              </a:rPr>
              <a:t>　進化TRカード選択画面に戻る。</a:t>
            </a:r>
          </a:p>
          <a:p>
            <a:endParaRPr lang="ja-JP" altLang="en-US" sz="1000">
              <a:ea typeface="メイリオ"/>
            </a:endParaRPr>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74105"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38468"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74105"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924784"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924783"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68699"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212931"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89145"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924781"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72622"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84" name="テキスト ボックス 83">
            <a:extLst>
              <a:ext uri="{FF2B5EF4-FFF2-40B4-BE49-F238E27FC236}">
                <a16:creationId xmlns:a16="http://schemas.microsoft.com/office/drawing/2014/main" id="{124002E3-844C-4FF7-BF03-5BCC8C453AB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85" name="スライド番号プレースホルダー 69">
            <a:extLst>
              <a:ext uri="{FF2B5EF4-FFF2-40B4-BE49-F238E27FC236}">
                <a16:creationId xmlns:a16="http://schemas.microsoft.com/office/drawing/2014/main" id="{02FAE419-2C64-4952-B386-BE7ADA747CF5}"/>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
        <p:nvSpPr>
          <p:cNvPr id="2" name="正方形/長方形 1">
            <a:extLst>
              <a:ext uri="{FF2B5EF4-FFF2-40B4-BE49-F238E27FC236}">
                <a16:creationId xmlns:a16="http://schemas.microsoft.com/office/drawing/2014/main" id="{D92F5D6C-1D44-4752-BE58-DA7C4907D13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進化素材選択</a:t>
            </a:r>
          </a:p>
        </p:txBody>
      </p:sp>
      <p:sp>
        <p:nvSpPr>
          <p:cNvPr id="82" name="正方形/長方形 81">
            <a:extLst>
              <a:ext uri="{FF2B5EF4-FFF2-40B4-BE49-F238E27FC236}">
                <a16:creationId xmlns:a16="http://schemas.microsoft.com/office/drawing/2014/main" id="{02154770-839C-4953-B679-79D9CBA28500}"/>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3" name="テキスト ボックス 496">
            <a:extLst>
              <a:ext uri="{FF2B5EF4-FFF2-40B4-BE49-F238E27FC236}">
                <a16:creationId xmlns:a16="http://schemas.microsoft.com/office/drawing/2014/main" id="{A8354A86-E887-4FFA-B624-830CDFC1346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6" name="図 85">
            <a:extLst>
              <a:ext uri="{FF2B5EF4-FFF2-40B4-BE49-F238E27FC236}">
                <a16:creationId xmlns:a16="http://schemas.microsoft.com/office/drawing/2014/main" id="{8BE789DB-21D3-413A-8357-EFF4730FD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87" name="楕円 421">
            <a:extLst>
              <a:ext uri="{FF2B5EF4-FFF2-40B4-BE49-F238E27FC236}">
                <a16:creationId xmlns:a16="http://schemas.microsoft.com/office/drawing/2014/main" id="{B3842DD3-8A00-491E-A9A2-65C2E7246D1C}"/>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88" name="楕円 421">
            <a:extLst>
              <a:ext uri="{FF2B5EF4-FFF2-40B4-BE49-F238E27FC236}">
                <a16:creationId xmlns:a16="http://schemas.microsoft.com/office/drawing/2014/main" id="{598FAD54-3BC7-4829-96F3-4A135FDEC5F9}"/>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9" name="テキスト ボックス 498">
            <a:extLst>
              <a:ext uri="{FF2B5EF4-FFF2-40B4-BE49-F238E27FC236}">
                <a16:creationId xmlns:a16="http://schemas.microsoft.com/office/drawing/2014/main" id="{DD982890-36D6-4588-ACAB-BE9F45095628}"/>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B910F745-027A-4D70-A2A4-C595D1329F37}"/>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04772341-1708-427A-961C-0D404EAF49FB}"/>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FFE58EDF-1E11-48B6-836E-E376804285E2}"/>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18F9B6FF-897E-4E7E-9ADA-6AF0E1C4F7A3}"/>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890EE95E-636C-4935-A5C6-FBE66D3797E0}"/>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70F2FE14-4ECD-427E-8408-F93C4F6D650F}"/>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E2B6CAEA-2DF8-4498-A64F-137066EDC819}"/>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04BD618-6384-435C-80D4-BFC66DC0926F}"/>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B9FB7539-6CE8-44D2-B9B5-4656C9DE0A16}"/>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31C0AAF5-A299-4796-A803-E111B00E9733}"/>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042FFDF8-90F0-4175-A654-FC9109C14EAC}"/>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77627C9A-CFB2-41D8-9FDA-20782707D089}"/>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6A4A992F-DD69-4786-AF7F-88BF3ED3455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正方形/長方形 102">
            <a:extLst>
              <a:ext uri="{FF2B5EF4-FFF2-40B4-BE49-F238E27FC236}">
                <a16:creationId xmlns:a16="http://schemas.microsoft.com/office/drawing/2014/main" id="{AAE1244D-C745-4297-9E9E-CD12CB4D3B85}"/>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4" name="正方形/長方形 103">
            <a:extLst>
              <a:ext uri="{FF2B5EF4-FFF2-40B4-BE49-F238E27FC236}">
                <a16:creationId xmlns:a16="http://schemas.microsoft.com/office/drawing/2014/main" id="{265523F2-D101-4ED5-AF9A-556E6DD05E51}"/>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5" name="正方形/長方形 104">
            <a:extLst>
              <a:ext uri="{FF2B5EF4-FFF2-40B4-BE49-F238E27FC236}">
                <a16:creationId xmlns:a16="http://schemas.microsoft.com/office/drawing/2014/main" id="{EBDD6ABC-549E-4228-965C-9F09AA8D6D30}"/>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6" name="テキスト ボックス 514">
            <a:extLst>
              <a:ext uri="{FF2B5EF4-FFF2-40B4-BE49-F238E27FC236}">
                <a16:creationId xmlns:a16="http://schemas.microsoft.com/office/drawing/2014/main" id="{1AF9C584-3AA4-458A-B4B6-8149BBDDD51C}"/>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7" name="テキスト ボックス 514">
            <a:extLst>
              <a:ext uri="{FF2B5EF4-FFF2-40B4-BE49-F238E27FC236}">
                <a16:creationId xmlns:a16="http://schemas.microsoft.com/office/drawing/2014/main" id="{0791D03B-CE4E-4CD5-BC34-8E473CB093AC}"/>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-&gt; Lv.</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 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8" name="四角形: 角を丸くする 327">
            <a:extLst>
              <a:ext uri="{FF2B5EF4-FFF2-40B4-BE49-F238E27FC236}">
                <a16:creationId xmlns:a16="http://schemas.microsoft.com/office/drawing/2014/main" id="{E6CA9B5F-74CD-403D-A0F2-C8A012D710ED}"/>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四角形: 角を丸くする 315">
            <a:extLst>
              <a:ext uri="{FF2B5EF4-FFF2-40B4-BE49-F238E27FC236}">
                <a16:creationId xmlns:a16="http://schemas.microsoft.com/office/drawing/2014/main" id="{1C8573DE-7DAD-4F0D-9735-BC4B9AE61C67}"/>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0" name="正方形/長方形 109">
            <a:extLst>
              <a:ext uri="{FF2B5EF4-FFF2-40B4-BE49-F238E27FC236}">
                <a16:creationId xmlns:a16="http://schemas.microsoft.com/office/drawing/2014/main" id="{F94F6915-1DFC-42C0-992F-A4DCC48359A0}"/>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角丸四角形 6">
            <a:extLst>
              <a:ext uri="{FF2B5EF4-FFF2-40B4-BE49-F238E27FC236}">
                <a16:creationId xmlns:a16="http://schemas.microsoft.com/office/drawing/2014/main" id="{BC04793F-B731-4B9D-B348-DD929F501B36}"/>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13" name="角丸四角形 169">
            <a:extLst>
              <a:ext uri="{FF2B5EF4-FFF2-40B4-BE49-F238E27FC236}">
                <a16:creationId xmlns:a16="http://schemas.microsoft.com/office/drawing/2014/main" id="{550C5D0B-70BE-48EC-BCAB-CBB7B109FE97}"/>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進化用</a:t>
            </a:r>
            <a:r>
              <a:rPr kumimoji="1" lang="en-US" altLang="ja-JP" sz="1200"/>
              <a:t>TR</a:t>
            </a:r>
            <a:r>
              <a:rPr kumimoji="1" lang="ja-JP" altLang="en-US" sz="1200"/>
              <a:t>カード</a:t>
            </a:r>
          </a:p>
        </p:txBody>
      </p:sp>
      <p:sp>
        <p:nvSpPr>
          <p:cNvPr id="114" name="正方形/長方形 113">
            <a:extLst>
              <a:ext uri="{FF2B5EF4-FFF2-40B4-BE49-F238E27FC236}">
                <a16:creationId xmlns:a16="http://schemas.microsoft.com/office/drawing/2014/main" id="{E074E43C-B81A-4E09-9A56-282EF9AE9D1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テキスト ボックス 114">
            <a:extLst>
              <a:ext uri="{FF2B5EF4-FFF2-40B4-BE49-F238E27FC236}">
                <a16:creationId xmlns:a16="http://schemas.microsoft.com/office/drawing/2014/main" id="{47145EFE-159A-46FC-A386-DB86B8896C5C}"/>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19" name="正方形/長方形 118">
            <a:extLst>
              <a:ext uri="{FF2B5EF4-FFF2-40B4-BE49-F238E27FC236}">
                <a16:creationId xmlns:a16="http://schemas.microsoft.com/office/drawing/2014/main" id="{590BCB48-B18A-48B2-AE43-8CE0944B6736}"/>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21" name="四角形: 角を丸くする 323">
            <a:extLst>
              <a:ext uri="{FF2B5EF4-FFF2-40B4-BE49-F238E27FC236}">
                <a16:creationId xmlns:a16="http://schemas.microsoft.com/office/drawing/2014/main" id="{DC5472F5-4386-4D92-916F-8B8C154AF5B6}"/>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22" name="図 121">
            <a:extLst>
              <a:ext uri="{FF2B5EF4-FFF2-40B4-BE49-F238E27FC236}">
                <a16:creationId xmlns:a16="http://schemas.microsoft.com/office/drawing/2014/main" id="{A1AB514E-2F24-4E61-8A13-C223D7B9EC9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15663" y="4257634"/>
            <a:ext cx="499317" cy="532386"/>
          </a:xfrm>
          <a:prstGeom prst="rect">
            <a:avLst/>
          </a:prstGeom>
        </p:spPr>
      </p:pic>
      <p:sp>
        <p:nvSpPr>
          <p:cNvPr id="123" name="正方形/長方形 122">
            <a:extLst>
              <a:ext uri="{FF2B5EF4-FFF2-40B4-BE49-F238E27FC236}">
                <a16:creationId xmlns:a16="http://schemas.microsoft.com/office/drawing/2014/main" id="{F7F43061-4C9D-4D54-AE29-4B4ACCFABAF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4" name="ブローチ 123">
            <a:extLst>
              <a:ext uri="{FF2B5EF4-FFF2-40B4-BE49-F238E27FC236}">
                <a16:creationId xmlns:a16="http://schemas.microsoft.com/office/drawing/2014/main" id="{BE12D95B-7B4F-4275-A40D-365E9C50F6FB}"/>
              </a:ext>
            </a:extLst>
          </p:cNvPr>
          <p:cNvSpPr/>
          <p:nvPr/>
        </p:nvSpPr>
        <p:spPr>
          <a:xfrm>
            <a:off x="5329045"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25" name="グループ化 124">
            <a:extLst>
              <a:ext uri="{FF2B5EF4-FFF2-40B4-BE49-F238E27FC236}">
                <a16:creationId xmlns:a16="http://schemas.microsoft.com/office/drawing/2014/main" id="{F3413E99-7282-45FB-A560-9F613A4F1B6C}"/>
              </a:ext>
            </a:extLst>
          </p:cNvPr>
          <p:cNvGrpSpPr/>
          <p:nvPr/>
        </p:nvGrpSpPr>
        <p:grpSpPr>
          <a:xfrm>
            <a:off x="5766738" y="4406762"/>
            <a:ext cx="49456" cy="259642"/>
            <a:chOff x="5753695" y="5016625"/>
            <a:chExt cx="49456" cy="259642"/>
          </a:xfrm>
        </p:grpSpPr>
        <p:sp>
          <p:nvSpPr>
            <p:cNvPr id="126" name="楕円 125">
              <a:extLst>
                <a:ext uri="{FF2B5EF4-FFF2-40B4-BE49-F238E27FC236}">
                  <a16:creationId xmlns:a16="http://schemas.microsoft.com/office/drawing/2014/main" id="{13A4A828-92D9-4CF6-9703-12D546E8DFF0}"/>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7" name="楕円 126">
              <a:extLst>
                <a:ext uri="{FF2B5EF4-FFF2-40B4-BE49-F238E27FC236}">
                  <a16:creationId xmlns:a16="http://schemas.microsoft.com/office/drawing/2014/main" id="{C29F95AC-B98E-4739-9CAF-70F565BE1B0A}"/>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8" name="楕円 127">
              <a:extLst>
                <a:ext uri="{FF2B5EF4-FFF2-40B4-BE49-F238E27FC236}">
                  <a16:creationId xmlns:a16="http://schemas.microsoft.com/office/drawing/2014/main" id="{01DE87A9-F9F5-4488-9530-86AF1CAC5810}"/>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29" name="楕円 128">
              <a:extLst>
                <a:ext uri="{FF2B5EF4-FFF2-40B4-BE49-F238E27FC236}">
                  <a16:creationId xmlns:a16="http://schemas.microsoft.com/office/drawing/2014/main" id="{BD902FA4-9A05-496D-B320-978E3885CEBE}"/>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30" name="楕円 129">
              <a:extLst>
                <a:ext uri="{FF2B5EF4-FFF2-40B4-BE49-F238E27FC236}">
                  <a16:creationId xmlns:a16="http://schemas.microsoft.com/office/drawing/2014/main" id="{CC6813DA-7D33-4EBA-B8E9-7A6C394A15A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31" name="テキスト ボックス 130">
            <a:extLst>
              <a:ext uri="{FF2B5EF4-FFF2-40B4-BE49-F238E27FC236}">
                <a16:creationId xmlns:a16="http://schemas.microsoft.com/office/drawing/2014/main" id="{4E045B45-3E13-4139-BA26-510CC76E3DC3}"/>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32" name="図 131" descr="飛ぶ, 探す, イエロー, 挿絵 が含まれている画像&#10;&#10;自動的に生成された説明">
            <a:extLst>
              <a:ext uri="{FF2B5EF4-FFF2-40B4-BE49-F238E27FC236}">
                <a16:creationId xmlns:a16="http://schemas.microsoft.com/office/drawing/2014/main" id="{2943B6F2-3047-40D7-AA93-F79DC1C248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sp>
        <p:nvSpPr>
          <p:cNvPr id="133" name="テキスト ボックス 132">
            <a:extLst>
              <a:ext uri="{FF2B5EF4-FFF2-40B4-BE49-F238E27FC236}">
                <a16:creationId xmlns:a16="http://schemas.microsoft.com/office/drawing/2014/main" id="{7AEFF06C-73A9-4E12-AFB1-7B2D1C7E6575}"/>
              </a:ext>
            </a:extLst>
          </p:cNvPr>
          <p:cNvSpPr txBox="1"/>
          <p:nvPr/>
        </p:nvSpPr>
        <p:spPr>
          <a:xfrm>
            <a:off x="5814555"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34" name="四角形: 角を丸くする 323">
            <a:extLst>
              <a:ext uri="{FF2B5EF4-FFF2-40B4-BE49-F238E27FC236}">
                <a16:creationId xmlns:a16="http://schemas.microsoft.com/office/drawing/2014/main" id="{87BD5EB5-7EF3-44A4-95BC-D615C7C5E2BA}"/>
              </a:ext>
            </a:extLst>
          </p:cNvPr>
          <p:cNvSpPr/>
          <p:nvPr/>
        </p:nvSpPr>
        <p:spPr>
          <a:xfrm>
            <a:off x="5880527"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5" name="図 134">
            <a:extLst>
              <a:ext uri="{FF2B5EF4-FFF2-40B4-BE49-F238E27FC236}">
                <a16:creationId xmlns:a16="http://schemas.microsoft.com/office/drawing/2014/main" id="{1F24E3CA-A813-43EE-A7C0-BEE650F61F3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03452" y="4243155"/>
            <a:ext cx="499317" cy="532386"/>
          </a:xfrm>
          <a:prstGeom prst="rect">
            <a:avLst/>
          </a:prstGeom>
        </p:spPr>
      </p:pic>
      <p:sp>
        <p:nvSpPr>
          <p:cNvPr id="136" name="正方形/長方形 135">
            <a:extLst>
              <a:ext uri="{FF2B5EF4-FFF2-40B4-BE49-F238E27FC236}">
                <a16:creationId xmlns:a16="http://schemas.microsoft.com/office/drawing/2014/main" id="{AF884098-B39F-4F96-B0D1-316F219499D4}"/>
              </a:ext>
            </a:extLst>
          </p:cNvPr>
          <p:cNvSpPr/>
          <p:nvPr/>
        </p:nvSpPr>
        <p:spPr>
          <a:xfrm>
            <a:off x="5892878"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7" name="ブローチ 136">
            <a:extLst>
              <a:ext uri="{FF2B5EF4-FFF2-40B4-BE49-F238E27FC236}">
                <a16:creationId xmlns:a16="http://schemas.microsoft.com/office/drawing/2014/main" id="{82509737-F6C3-42CA-BFE2-79C36EFCF35C}"/>
              </a:ext>
            </a:extLst>
          </p:cNvPr>
          <p:cNvSpPr/>
          <p:nvPr/>
        </p:nvSpPr>
        <p:spPr>
          <a:xfrm>
            <a:off x="5916834"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38" name="グループ化 137">
            <a:extLst>
              <a:ext uri="{FF2B5EF4-FFF2-40B4-BE49-F238E27FC236}">
                <a16:creationId xmlns:a16="http://schemas.microsoft.com/office/drawing/2014/main" id="{FB42ED8E-BFD2-477C-89FF-92071E0EE1BE}"/>
              </a:ext>
            </a:extLst>
          </p:cNvPr>
          <p:cNvGrpSpPr/>
          <p:nvPr/>
        </p:nvGrpSpPr>
        <p:grpSpPr>
          <a:xfrm>
            <a:off x="6354527" y="4392283"/>
            <a:ext cx="49456" cy="259642"/>
            <a:chOff x="5753695" y="5016625"/>
            <a:chExt cx="49456" cy="259642"/>
          </a:xfrm>
        </p:grpSpPr>
        <p:sp>
          <p:nvSpPr>
            <p:cNvPr id="139" name="楕円 138">
              <a:extLst>
                <a:ext uri="{FF2B5EF4-FFF2-40B4-BE49-F238E27FC236}">
                  <a16:creationId xmlns:a16="http://schemas.microsoft.com/office/drawing/2014/main" id="{E1C78D15-1E7B-4312-8F8C-8B719367FA9A}"/>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40" name="楕円 139">
              <a:extLst>
                <a:ext uri="{FF2B5EF4-FFF2-40B4-BE49-F238E27FC236}">
                  <a16:creationId xmlns:a16="http://schemas.microsoft.com/office/drawing/2014/main" id="{F60E18A3-9628-4079-B60D-A8036F2D5C6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8" name="楕円 167">
              <a:extLst>
                <a:ext uri="{FF2B5EF4-FFF2-40B4-BE49-F238E27FC236}">
                  <a16:creationId xmlns:a16="http://schemas.microsoft.com/office/drawing/2014/main" id="{1136B855-BFBB-4B41-AE16-0C50B15E2E1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9" name="楕円 168">
              <a:extLst>
                <a:ext uri="{FF2B5EF4-FFF2-40B4-BE49-F238E27FC236}">
                  <a16:creationId xmlns:a16="http://schemas.microsoft.com/office/drawing/2014/main" id="{631F794F-BE0A-4E5F-B8DF-7B40D2BBEE85}"/>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4" name="楕円 173">
              <a:extLst>
                <a:ext uri="{FF2B5EF4-FFF2-40B4-BE49-F238E27FC236}">
                  <a16:creationId xmlns:a16="http://schemas.microsoft.com/office/drawing/2014/main" id="{87121D47-2E98-4F6E-9ECF-EF91C9DFBAB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75" name="テキスト ボックス 174">
            <a:extLst>
              <a:ext uri="{FF2B5EF4-FFF2-40B4-BE49-F238E27FC236}">
                <a16:creationId xmlns:a16="http://schemas.microsoft.com/office/drawing/2014/main" id="{66531AE1-EBC5-4AE8-94DD-23B128235736}"/>
              </a:ext>
            </a:extLst>
          </p:cNvPr>
          <p:cNvSpPr txBox="1"/>
          <p:nvPr/>
        </p:nvSpPr>
        <p:spPr>
          <a:xfrm>
            <a:off x="5811557"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76" name="図 175" descr="飛ぶ, 探す, イエロー, 挿絵 が含まれている画像&#10;&#10;自動的に生成された説明">
            <a:extLst>
              <a:ext uri="{FF2B5EF4-FFF2-40B4-BE49-F238E27FC236}">
                <a16:creationId xmlns:a16="http://schemas.microsoft.com/office/drawing/2014/main" id="{00662F7B-B910-4534-ABDC-B526408CFA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54593" y="4273138"/>
            <a:ext cx="157910" cy="97235"/>
          </a:xfrm>
          <a:prstGeom prst="rect">
            <a:avLst/>
          </a:prstGeom>
        </p:spPr>
      </p:pic>
      <p:sp>
        <p:nvSpPr>
          <p:cNvPr id="177" name="テキスト ボックス 176">
            <a:extLst>
              <a:ext uri="{FF2B5EF4-FFF2-40B4-BE49-F238E27FC236}">
                <a16:creationId xmlns:a16="http://schemas.microsoft.com/office/drawing/2014/main" id="{2C6B4A39-46F9-4A28-987D-EAAD1BC1D5B4}"/>
              </a:ext>
            </a:extLst>
          </p:cNvPr>
          <p:cNvSpPr txBox="1"/>
          <p:nvPr/>
        </p:nvSpPr>
        <p:spPr>
          <a:xfrm>
            <a:off x="6408010" y="46100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178" name="四角形: 角を丸くする 323">
            <a:extLst>
              <a:ext uri="{FF2B5EF4-FFF2-40B4-BE49-F238E27FC236}">
                <a16:creationId xmlns:a16="http://schemas.microsoft.com/office/drawing/2014/main" id="{0656D558-DACF-43E9-85E1-D23B6D93AA7E}"/>
              </a:ext>
            </a:extLst>
          </p:cNvPr>
          <p:cNvSpPr/>
          <p:nvPr/>
        </p:nvSpPr>
        <p:spPr>
          <a:xfrm>
            <a:off x="6473982" y="423879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614C08E9-DAD7-4516-895E-BD7F4DE7DE71}"/>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496907" y="4243155"/>
            <a:ext cx="499317" cy="532386"/>
          </a:xfrm>
          <a:prstGeom prst="rect">
            <a:avLst/>
          </a:prstGeom>
        </p:spPr>
      </p:pic>
      <p:sp>
        <p:nvSpPr>
          <p:cNvPr id="180" name="正方形/長方形 179">
            <a:extLst>
              <a:ext uri="{FF2B5EF4-FFF2-40B4-BE49-F238E27FC236}">
                <a16:creationId xmlns:a16="http://schemas.microsoft.com/office/drawing/2014/main" id="{9AFDBB7B-DDF2-4C72-9D7D-102805F45A5B}"/>
              </a:ext>
            </a:extLst>
          </p:cNvPr>
          <p:cNvSpPr/>
          <p:nvPr/>
        </p:nvSpPr>
        <p:spPr>
          <a:xfrm>
            <a:off x="6486333" y="465010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1" name="ブローチ 180">
            <a:extLst>
              <a:ext uri="{FF2B5EF4-FFF2-40B4-BE49-F238E27FC236}">
                <a16:creationId xmlns:a16="http://schemas.microsoft.com/office/drawing/2014/main" id="{138DE4E5-0D96-4A28-A48C-D7156D8E8A9E}"/>
              </a:ext>
            </a:extLst>
          </p:cNvPr>
          <p:cNvSpPr/>
          <p:nvPr/>
        </p:nvSpPr>
        <p:spPr>
          <a:xfrm>
            <a:off x="6510289" y="426238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182" name="グループ化 181">
            <a:extLst>
              <a:ext uri="{FF2B5EF4-FFF2-40B4-BE49-F238E27FC236}">
                <a16:creationId xmlns:a16="http://schemas.microsoft.com/office/drawing/2014/main" id="{ABF22B5E-DFDB-47C3-A1ED-297B9F5771C6}"/>
              </a:ext>
            </a:extLst>
          </p:cNvPr>
          <p:cNvGrpSpPr/>
          <p:nvPr/>
        </p:nvGrpSpPr>
        <p:grpSpPr>
          <a:xfrm>
            <a:off x="6947982" y="4392283"/>
            <a:ext cx="49456" cy="259642"/>
            <a:chOff x="5753695" y="5016625"/>
            <a:chExt cx="49456" cy="259642"/>
          </a:xfrm>
        </p:grpSpPr>
        <p:sp>
          <p:nvSpPr>
            <p:cNvPr id="183" name="楕円 182">
              <a:extLst>
                <a:ext uri="{FF2B5EF4-FFF2-40B4-BE49-F238E27FC236}">
                  <a16:creationId xmlns:a16="http://schemas.microsoft.com/office/drawing/2014/main" id="{02127AB4-22D4-4B15-8A04-C5947A1402B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76018BA0-62F5-43D4-9660-4005E401641E}"/>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F74C0DFF-C48B-48FD-AA43-88FF45952C58}"/>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500946F1-1681-4DC4-8C43-D68AF2B6BA1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EF9080AB-6B98-4A9C-8F4D-89F8E8143466}"/>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98" name="テキスト ボックス 197">
            <a:extLst>
              <a:ext uri="{FF2B5EF4-FFF2-40B4-BE49-F238E27FC236}">
                <a16:creationId xmlns:a16="http://schemas.microsoft.com/office/drawing/2014/main" id="{69622052-8C8C-499D-BF81-0BDB24F9E7E7}"/>
              </a:ext>
            </a:extLst>
          </p:cNvPr>
          <p:cNvSpPr txBox="1"/>
          <p:nvPr/>
        </p:nvSpPr>
        <p:spPr>
          <a:xfrm>
            <a:off x="6405012" y="461583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199" name="図 198" descr="飛ぶ, 探す, イエロー, 挿絵 が含まれている画像&#10;&#10;自動的に生成された説明">
            <a:extLst>
              <a:ext uri="{FF2B5EF4-FFF2-40B4-BE49-F238E27FC236}">
                <a16:creationId xmlns:a16="http://schemas.microsoft.com/office/drawing/2014/main" id="{58B6A531-1FF8-40D1-9C71-D2627BB4E6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48048" y="4273138"/>
            <a:ext cx="157910" cy="97235"/>
          </a:xfrm>
          <a:prstGeom prst="rect">
            <a:avLst/>
          </a:prstGeom>
        </p:spPr>
      </p:pic>
      <p:sp>
        <p:nvSpPr>
          <p:cNvPr id="200" name="テキスト ボックス 199">
            <a:extLst>
              <a:ext uri="{FF2B5EF4-FFF2-40B4-BE49-F238E27FC236}">
                <a16:creationId xmlns:a16="http://schemas.microsoft.com/office/drawing/2014/main" id="{DA255FD4-3752-44E8-8E75-75FB1BE025F5}"/>
              </a:ext>
            </a:extLst>
          </p:cNvPr>
          <p:cNvSpPr txBox="1"/>
          <p:nvPr/>
        </p:nvSpPr>
        <p:spPr>
          <a:xfrm>
            <a:off x="6982469" y="459828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201" name="四角形: 角を丸くする 323">
            <a:extLst>
              <a:ext uri="{FF2B5EF4-FFF2-40B4-BE49-F238E27FC236}">
                <a16:creationId xmlns:a16="http://schemas.microsoft.com/office/drawing/2014/main" id="{AC5CFB77-3507-40C9-AD8F-4EE6130384A6}"/>
              </a:ext>
            </a:extLst>
          </p:cNvPr>
          <p:cNvSpPr/>
          <p:nvPr/>
        </p:nvSpPr>
        <p:spPr>
          <a:xfrm>
            <a:off x="7048441" y="422698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02" name="図 201">
            <a:extLst>
              <a:ext uri="{FF2B5EF4-FFF2-40B4-BE49-F238E27FC236}">
                <a16:creationId xmlns:a16="http://schemas.microsoft.com/office/drawing/2014/main" id="{1538D500-BF76-458E-A8AF-F3842B91B0EC}"/>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1366" y="4231344"/>
            <a:ext cx="499317" cy="532386"/>
          </a:xfrm>
          <a:prstGeom prst="rect">
            <a:avLst/>
          </a:prstGeom>
        </p:spPr>
      </p:pic>
      <p:sp>
        <p:nvSpPr>
          <p:cNvPr id="203" name="正方形/長方形 202">
            <a:extLst>
              <a:ext uri="{FF2B5EF4-FFF2-40B4-BE49-F238E27FC236}">
                <a16:creationId xmlns:a16="http://schemas.microsoft.com/office/drawing/2014/main" id="{F1E8BCFB-FF66-4B73-B3D6-4276A581CAEF}"/>
              </a:ext>
            </a:extLst>
          </p:cNvPr>
          <p:cNvSpPr/>
          <p:nvPr/>
        </p:nvSpPr>
        <p:spPr>
          <a:xfrm>
            <a:off x="7060792" y="463829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4" name="ブローチ 203">
            <a:extLst>
              <a:ext uri="{FF2B5EF4-FFF2-40B4-BE49-F238E27FC236}">
                <a16:creationId xmlns:a16="http://schemas.microsoft.com/office/drawing/2014/main" id="{3E25C484-2ABD-4978-922A-C4910F642BD0}"/>
              </a:ext>
            </a:extLst>
          </p:cNvPr>
          <p:cNvSpPr/>
          <p:nvPr/>
        </p:nvSpPr>
        <p:spPr>
          <a:xfrm>
            <a:off x="7084748" y="425057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05" name="グループ化 204">
            <a:extLst>
              <a:ext uri="{FF2B5EF4-FFF2-40B4-BE49-F238E27FC236}">
                <a16:creationId xmlns:a16="http://schemas.microsoft.com/office/drawing/2014/main" id="{085D860D-6C29-4056-9C9D-E1478A35427E}"/>
              </a:ext>
            </a:extLst>
          </p:cNvPr>
          <p:cNvGrpSpPr/>
          <p:nvPr/>
        </p:nvGrpSpPr>
        <p:grpSpPr>
          <a:xfrm>
            <a:off x="7522441" y="4380472"/>
            <a:ext cx="49456" cy="259642"/>
            <a:chOff x="5753695" y="5016625"/>
            <a:chExt cx="49456" cy="259642"/>
          </a:xfrm>
        </p:grpSpPr>
        <p:sp>
          <p:nvSpPr>
            <p:cNvPr id="206" name="楕円 205">
              <a:extLst>
                <a:ext uri="{FF2B5EF4-FFF2-40B4-BE49-F238E27FC236}">
                  <a16:creationId xmlns:a16="http://schemas.microsoft.com/office/drawing/2014/main" id="{C99F8B6B-C6E4-429A-B1B5-1A79E493DFE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CB19290C-544F-4F37-8B49-AC678AF99C2D}"/>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楕円 207">
              <a:extLst>
                <a:ext uri="{FF2B5EF4-FFF2-40B4-BE49-F238E27FC236}">
                  <a16:creationId xmlns:a16="http://schemas.microsoft.com/office/drawing/2014/main" id="{2761F285-8C12-4EFC-8BCA-3D304687D2E1}"/>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9" name="楕円 208">
              <a:extLst>
                <a:ext uri="{FF2B5EF4-FFF2-40B4-BE49-F238E27FC236}">
                  <a16:creationId xmlns:a16="http://schemas.microsoft.com/office/drawing/2014/main" id="{82E0CE7E-C1C2-4F43-8816-90D4DB7F91A3}"/>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0" name="楕円 209">
              <a:extLst>
                <a:ext uri="{FF2B5EF4-FFF2-40B4-BE49-F238E27FC236}">
                  <a16:creationId xmlns:a16="http://schemas.microsoft.com/office/drawing/2014/main" id="{6C0B7541-0B21-4A7C-97E9-D2D57E8739E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11" name="テキスト ボックス 210">
            <a:extLst>
              <a:ext uri="{FF2B5EF4-FFF2-40B4-BE49-F238E27FC236}">
                <a16:creationId xmlns:a16="http://schemas.microsoft.com/office/drawing/2014/main" id="{D71AD3A0-C1AD-4135-8416-10F12485AC08}"/>
              </a:ext>
            </a:extLst>
          </p:cNvPr>
          <p:cNvSpPr txBox="1"/>
          <p:nvPr/>
        </p:nvSpPr>
        <p:spPr>
          <a:xfrm>
            <a:off x="6979471" y="460402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12" name="図 211" descr="飛ぶ, 探す, イエロー, 挿絵 が含まれている画像&#10;&#10;自動的に生成された説明">
            <a:extLst>
              <a:ext uri="{FF2B5EF4-FFF2-40B4-BE49-F238E27FC236}">
                <a16:creationId xmlns:a16="http://schemas.microsoft.com/office/drawing/2014/main" id="{A51596CF-AA53-4111-9258-74B0EE3441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2507" y="4261327"/>
            <a:ext cx="157910" cy="97235"/>
          </a:xfrm>
          <a:prstGeom prst="rect">
            <a:avLst/>
          </a:prstGeom>
        </p:spPr>
      </p:pic>
      <p:sp>
        <p:nvSpPr>
          <p:cNvPr id="213" name="テキスト ボックス 212">
            <a:extLst>
              <a:ext uri="{FF2B5EF4-FFF2-40B4-BE49-F238E27FC236}">
                <a16:creationId xmlns:a16="http://schemas.microsoft.com/office/drawing/2014/main" id="{38BD90DD-1290-4D20-BE5C-BA28B5744685}"/>
              </a:ext>
            </a:extLst>
          </p:cNvPr>
          <p:cNvSpPr txBox="1"/>
          <p:nvPr/>
        </p:nvSpPr>
        <p:spPr>
          <a:xfrm>
            <a:off x="7535185" y="46078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sp>
        <p:nvSpPr>
          <p:cNvPr id="214" name="四角形: 角を丸くする 323">
            <a:extLst>
              <a:ext uri="{FF2B5EF4-FFF2-40B4-BE49-F238E27FC236}">
                <a16:creationId xmlns:a16="http://schemas.microsoft.com/office/drawing/2014/main" id="{5692843F-0CC9-417D-9F34-045C9D6E0149}"/>
              </a:ext>
            </a:extLst>
          </p:cNvPr>
          <p:cNvSpPr/>
          <p:nvPr/>
        </p:nvSpPr>
        <p:spPr>
          <a:xfrm>
            <a:off x="7601157" y="423651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15" name="図 214">
            <a:extLst>
              <a:ext uri="{FF2B5EF4-FFF2-40B4-BE49-F238E27FC236}">
                <a16:creationId xmlns:a16="http://schemas.microsoft.com/office/drawing/2014/main" id="{45085A4E-50DE-4256-B41A-ABE9A685C282}"/>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24082" y="4240866"/>
            <a:ext cx="499317" cy="532386"/>
          </a:xfrm>
          <a:prstGeom prst="rect">
            <a:avLst/>
          </a:prstGeom>
        </p:spPr>
      </p:pic>
      <p:sp>
        <p:nvSpPr>
          <p:cNvPr id="216" name="正方形/長方形 215">
            <a:extLst>
              <a:ext uri="{FF2B5EF4-FFF2-40B4-BE49-F238E27FC236}">
                <a16:creationId xmlns:a16="http://schemas.microsoft.com/office/drawing/2014/main" id="{8AAF5701-DFBF-45B2-8A44-FD72A620461C}"/>
              </a:ext>
            </a:extLst>
          </p:cNvPr>
          <p:cNvSpPr/>
          <p:nvPr/>
        </p:nvSpPr>
        <p:spPr>
          <a:xfrm>
            <a:off x="7613508" y="464782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7" name="ブローチ 216">
            <a:extLst>
              <a:ext uri="{FF2B5EF4-FFF2-40B4-BE49-F238E27FC236}">
                <a16:creationId xmlns:a16="http://schemas.microsoft.com/office/drawing/2014/main" id="{43DE8785-FCD6-438A-85EC-3C6758AFBC1A}"/>
              </a:ext>
            </a:extLst>
          </p:cNvPr>
          <p:cNvSpPr/>
          <p:nvPr/>
        </p:nvSpPr>
        <p:spPr>
          <a:xfrm>
            <a:off x="7637464" y="426009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18" name="グループ化 217">
            <a:extLst>
              <a:ext uri="{FF2B5EF4-FFF2-40B4-BE49-F238E27FC236}">
                <a16:creationId xmlns:a16="http://schemas.microsoft.com/office/drawing/2014/main" id="{2F995413-502D-45D1-B5D0-360E467A07DC}"/>
              </a:ext>
            </a:extLst>
          </p:cNvPr>
          <p:cNvGrpSpPr/>
          <p:nvPr/>
        </p:nvGrpSpPr>
        <p:grpSpPr>
          <a:xfrm>
            <a:off x="8075157" y="4389994"/>
            <a:ext cx="49456" cy="259642"/>
            <a:chOff x="5753695" y="5016625"/>
            <a:chExt cx="49456" cy="259642"/>
          </a:xfrm>
        </p:grpSpPr>
        <p:sp>
          <p:nvSpPr>
            <p:cNvPr id="219" name="楕円 218">
              <a:extLst>
                <a:ext uri="{FF2B5EF4-FFF2-40B4-BE49-F238E27FC236}">
                  <a16:creationId xmlns:a16="http://schemas.microsoft.com/office/drawing/2014/main" id="{C90F13E8-16BB-47CC-9076-0EB2E32EEE65}"/>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B76A64E9-20A9-4D80-A2F3-52408AFFC440}"/>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1E1F902D-AF41-4885-BF55-61EE44C2F1FB}"/>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2FCC864B-4D97-4AC2-ACA3-4E0CDFCF981A}"/>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6C066296-2AA5-415F-B404-F02C831D79AA}"/>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24" name="テキスト ボックス 223">
            <a:extLst>
              <a:ext uri="{FF2B5EF4-FFF2-40B4-BE49-F238E27FC236}">
                <a16:creationId xmlns:a16="http://schemas.microsoft.com/office/drawing/2014/main" id="{45C22B87-C2C7-4DEC-8963-75C17629CA13}"/>
              </a:ext>
            </a:extLst>
          </p:cNvPr>
          <p:cNvSpPr txBox="1"/>
          <p:nvPr/>
        </p:nvSpPr>
        <p:spPr>
          <a:xfrm>
            <a:off x="7532187" y="461354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25" name="図 224" descr="飛ぶ, 探す, イエロー, 挿絵 が含まれている画像&#10;&#10;自動的に生成された説明">
            <a:extLst>
              <a:ext uri="{FF2B5EF4-FFF2-40B4-BE49-F238E27FC236}">
                <a16:creationId xmlns:a16="http://schemas.microsoft.com/office/drawing/2014/main" id="{6886C490-E762-4DBF-9758-E0E0446137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975223" y="4270849"/>
            <a:ext cx="157910" cy="97235"/>
          </a:xfrm>
          <a:prstGeom prst="rect">
            <a:avLst/>
          </a:prstGeom>
        </p:spPr>
      </p:pic>
      <p:sp>
        <p:nvSpPr>
          <p:cNvPr id="226" name="円/楕円 7">
            <a:extLst>
              <a:ext uri="{FF2B5EF4-FFF2-40B4-BE49-F238E27FC236}">
                <a16:creationId xmlns:a16="http://schemas.microsoft.com/office/drawing/2014/main" id="{8A928C3C-0431-4A7B-A185-4D9067A5AA07}"/>
              </a:ext>
            </a:extLst>
          </p:cNvPr>
          <p:cNvSpPr/>
          <p:nvPr/>
        </p:nvSpPr>
        <p:spPr>
          <a:xfrm>
            <a:off x="5598510" y="4190506"/>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１</a:t>
            </a:r>
          </a:p>
        </p:txBody>
      </p:sp>
      <p:sp>
        <p:nvSpPr>
          <p:cNvPr id="227" name="円/楕円 7">
            <a:extLst>
              <a:ext uri="{FF2B5EF4-FFF2-40B4-BE49-F238E27FC236}">
                <a16:creationId xmlns:a16="http://schemas.microsoft.com/office/drawing/2014/main" id="{E0F5B50B-DEF4-47C4-8E70-375B16816E9A}"/>
              </a:ext>
            </a:extLst>
          </p:cNvPr>
          <p:cNvSpPr/>
          <p:nvPr/>
        </p:nvSpPr>
        <p:spPr>
          <a:xfrm>
            <a:off x="6162559" y="4175031"/>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２</a:t>
            </a:r>
          </a:p>
        </p:txBody>
      </p:sp>
      <p:sp>
        <p:nvSpPr>
          <p:cNvPr id="228" name="四角形: 角を丸くする 313">
            <a:extLst>
              <a:ext uri="{FF2B5EF4-FFF2-40B4-BE49-F238E27FC236}">
                <a16:creationId xmlns:a16="http://schemas.microsoft.com/office/drawing/2014/main" id="{211A887A-36FC-4DDB-8DE5-5AA9790A0147}"/>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9" name="四角形: 角を丸くする 313">
            <a:extLst>
              <a:ext uri="{FF2B5EF4-FFF2-40B4-BE49-F238E27FC236}">
                <a16:creationId xmlns:a16="http://schemas.microsoft.com/office/drawing/2014/main" id="{AE2A95CD-B02B-4255-AFE2-BFF7ABFEFE62}"/>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
        <p:nvSpPr>
          <p:cNvPr id="230" name="円/楕円 7">
            <a:extLst>
              <a:ext uri="{FF2B5EF4-FFF2-40B4-BE49-F238E27FC236}">
                <a16:creationId xmlns:a16="http://schemas.microsoft.com/office/drawing/2014/main" id="{BB583E7C-0855-4415-88D3-C1A5C7D01FD5}"/>
              </a:ext>
            </a:extLst>
          </p:cNvPr>
          <p:cNvSpPr/>
          <p:nvPr/>
        </p:nvSpPr>
        <p:spPr>
          <a:xfrm>
            <a:off x="6740900"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３</a:t>
            </a:r>
          </a:p>
        </p:txBody>
      </p:sp>
      <p:sp>
        <p:nvSpPr>
          <p:cNvPr id="231" name="円/楕円 7">
            <a:extLst>
              <a:ext uri="{FF2B5EF4-FFF2-40B4-BE49-F238E27FC236}">
                <a16:creationId xmlns:a16="http://schemas.microsoft.com/office/drawing/2014/main" id="{4C1F6635-7681-4BE0-B0DA-984C96AACB8F}"/>
              </a:ext>
            </a:extLst>
          </p:cNvPr>
          <p:cNvSpPr/>
          <p:nvPr/>
        </p:nvSpPr>
        <p:spPr>
          <a:xfrm>
            <a:off x="7298151" y="4190505"/>
            <a:ext cx="275735" cy="2757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４</a:t>
            </a:r>
          </a:p>
        </p:txBody>
      </p:sp>
      <p:sp>
        <p:nvSpPr>
          <p:cNvPr id="232" name="四角形: 角を丸くする 328">
            <a:extLst>
              <a:ext uri="{FF2B5EF4-FFF2-40B4-BE49-F238E27FC236}">
                <a16:creationId xmlns:a16="http://schemas.microsoft.com/office/drawing/2014/main" id="{BD970D8D-41D9-4EFC-BFA9-525F2E2D549B}"/>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33" name="四角形: 角を丸くする 323">
            <a:extLst>
              <a:ext uri="{FF2B5EF4-FFF2-40B4-BE49-F238E27FC236}">
                <a16:creationId xmlns:a16="http://schemas.microsoft.com/office/drawing/2014/main" id="{1739602E-B8C9-4A27-A393-DB1CD8BBB21E}"/>
              </a:ext>
            </a:extLst>
          </p:cNvPr>
          <p:cNvSpPr/>
          <p:nvPr/>
        </p:nvSpPr>
        <p:spPr>
          <a:xfrm>
            <a:off x="5286053" y="4898301"/>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34" name="図 233">
            <a:extLst>
              <a:ext uri="{FF2B5EF4-FFF2-40B4-BE49-F238E27FC236}">
                <a16:creationId xmlns:a16="http://schemas.microsoft.com/office/drawing/2014/main" id="{9AF4B640-5D5D-4125-A31C-B45C26192E4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308978" y="4902657"/>
            <a:ext cx="499317" cy="532386"/>
          </a:xfrm>
          <a:prstGeom prst="rect">
            <a:avLst/>
          </a:prstGeom>
        </p:spPr>
      </p:pic>
      <p:sp>
        <p:nvSpPr>
          <p:cNvPr id="235" name="正方形/長方形 234">
            <a:extLst>
              <a:ext uri="{FF2B5EF4-FFF2-40B4-BE49-F238E27FC236}">
                <a16:creationId xmlns:a16="http://schemas.microsoft.com/office/drawing/2014/main" id="{09DFA917-6E76-4266-ABA0-D76903F220A8}"/>
              </a:ext>
            </a:extLst>
          </p:cNvPr>
          <p:cNvSpPr/>
          <p:nvPr/>
        </p:nvSpPr>
        <p:spPr>
          <a:xfrm>
            <a:off x="5298404" y="5309611"/>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36" name="ブローチ 235">
            <a:extLst>
              <a:ext uri="{FF2B5EF4-FFF2-40B4-BE49-F238E27FC236}">
                <a16:creationId xmlns:a16="http://schemas.microsoft.com/office/drawing/2014/main" id="{3369DFAC-BBBB-4419-A618-72457B36FCBF}"/>
              </a:ext>
            </a:extLst>
          </p:cNvPr>
          <p:cNvSpPr/>
          <p:nvPr/>
        </p:nvSpPr>
        <p:spPr>
          <a:xfrm>
            <a:off x="5322360" y="4921888"/>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37" name="グループ化 236">
            <a:extLst>
              <a:ext uri="{FF2B5EF4-FFF2-40B4-BE49-F238E27FC236}">
                <a16:creationId xmlns:a16="http://schemas.microsoft.com/office/drawing/2014/main" id="{3FB5A206-710D-4BE0-9250-057BFE47F991}"/>
              </a:ext>
            </a:extLst>
          </p:cNvPr>
          <p:cNvGrpSpPr/>
          <p:nvPr/>
        </p:nvGrpSpPr>
        <p:grpSpPr>
          <a:xfrm>
            <a:off x="5760053" y="5051785"/>
            <a:ext cx="49456" cy="259642"/>
            <a:chOff x="5753695" y="5016625"/>
            <a:chExt cx="49456" cy="259642"/>
          </a:xfrm>
        </p:grpSpPr>
        <p:sp>
          <p:nvSpPr>
            <p:cNvPr id="238" name="楕円 237">
              <a:extLst>
                <a:ext uri="{FF2B5EF4-FFF2-40B4-BE49-F238E27FC236}">
                  <a16:creationId xmlns:a16="http://schemas.microsoft.com/office/drawing/2014/main" id="{22061CBC-A294-44D5-BDA7-E9C9B613739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9" name="楕円 238">
              <a:extLst>
                <a:ext uri="{FF2B5EF4-FFF2-40B4-BE49-F238E27FC236}">
                  <a16:creationId xmlns:a16="http://schemas.microsoft.com/office/drawing/2014/main" id="{988A4D88-70F7-4B78-AE84-571D3B1BED97}"/>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0" name="楕円 239">
              <a:extLst>
                <a:ext uri="{FF2B5EF4-FFF2-40B4-BE49-F238E27FC236}">
                  <a16:creationId xmlns:a16="http://schemas.microsoft.com/office/drawing/2014/main" id="{235ED2E0-3EDF-4825-AFE5-29C1EB1547C7}"/>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1" name="楕円 240">
              <a:extLst>
                <a:ext uri="{FF2B5EF4-FFF2-40B4-BE49-F238E27FC236}">
                  <a16:creationId xmlns:a16="http://schemas.microsoft.com/office/drawing/2014/main" id="{2519F147-5A18-44A6-84E3-4B00B1995B82}"/>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42" name="楕円 241">
              <a:extLst>
                <a:ext uri="{FF2B5EF4-FFF2-40B4-BE49-F238E27FC236}">
                  <a16:creationId xmlns:a16="http://schemas.microsoft.com/office/drawing/2014/main" id="{03E7F375-EDA7-47F2-8495-FB04128F36B3}"/>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43" name="テキスト ボックス 242">
            <a:extLst>
              <a:ext uri="{FF2B5EF4-FFF2-40B4-BE49-F238E27FC236}">
                <a16:creationId xmlns:a16="http://schemas.microsoft.com/office/drawing/2014/main" id="{07BD6F6A-80E8-466B-9DCE-0853F801F24B}"/>
              </a:ext>
            </a:extLst>
          </p:cNvPr>
          <p:cNvSpPr txBox="1"/>
          <p:nvPr/>
        </p:nvSpPr>
        <p:spPr>
          <a:xfrm>
            <a:off x="5217083" y="5275339"/>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44" name="図 243" descr="飛ぶ, 探す, イエロー, 挿絵 が含まれている画像&#10;&#10;自動的に生成された説明">
            <a:extLst>
              <a:ext uri="{FF2B5EF4-FFF2-40B4-BE49-F238E27FC236}">
                <a16:creationId xmlns:a16="http://schemas.microsoft.com/office/drawing/2014/main" id="{D22B7E4C-B399-47FC-9F9E-2724DA5CCF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5660119" y="4932640"/>
            <a:ext cx="157910" cy="97235"/>
          </a:xfrm>
          <a:prstGeom prst="rect">
            <a:avLst/>
          </a:prstGeom>
        </p:spPr>
      </p:pic>
      <p:sp>
        <p:nvSpPr>
          <p:cNvPr id="245" name="四角形: 角を丸くする 323">
            <a:extLst>
              <a:ext uri="{FF2B5EF4-FFF2-40B4-BE49-F238E27FC236}">
                <a16:creationId xmlns:a16="http://schemas.microsoft.com/office/drawing/2014/main" id="{4D884486-CAB4-4EF3-BC51-A66732328735}"/>
              </a:ext>
            </a:extLst>
          </p:cNvPr>
          <p:cNvSpPr/>
          <p:nvPr/>
        </p:nvSpPr>
        <p:spPr>
          <a:xfrm>
            <a:off x="5903271" y="4906180"/>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46" name="図 245">
            <a:extLst>
              <a:ext uri="{FF2B5EF4-FFF2-40B4-BE49-F238E27FC236}">
                <a16:creationId xmlns:a16="http://schemas.microsoft.com/office/drawing/2014/main" id="{2BA2BF69-863A-45D4-BE18-75381F71630C}"/>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5926196" y="4910536"/>
            <a:ext cx="499317" cy="532386"/>
          </a:xfrm>
          <a:prstGeom prst="rect">
            <a:avLst/>
          </a:prstGeom>
        </p:spPr>
      </p:pic>
      <p:sp>
        <p:nvSpPr>
          <p:cNvPr id="247" name="正方形/長方形 246">
            <a:extLst>
              <a:ext uri="{FF2B5EF4-FFF2-40B4-BE49-F238E27FC236}">
                <a16:creationId xmlns:a16="http://schemas.microsoft.com/office/drawing/2014/main" id="{4E4F6F65-0217-420F-9BA2-325CFE2A4830}"/>
              </a:ext>
            </a:extLst>
          </p:cNvPr>
          <p:cNvSpPr/>
          <p:nvPr/>
        </p:nvSpPr>
        <p:spPr>
          <a:xfrm>
            <a:off x="5915622" y="5317490"/>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48" name="ブローチ 247">
            <a:extLst>
              <a:ext uri="{FF2B5EF4-FFF2-40B4-BE49-F238E27FC236}">
                <a16:creationId xmlns:a16="http://schemas.microsoft.com/office/drawing/2014/main" id="{E07833BF-059B-41F2-8505-FB248ECB8B2E}"/>
              </a:ext>
            </a:extLst>
          </p:cNvPr>
          <p:cNvSpPr/>
          <p:nvPr/>
        </p:nvSpPr>
        <p:spPr>
          <a:xfrm>
            <a:off x="5939578" y="492976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49" name="グループ化 248">
            <a:extLst>
              <a:ext uri="{FF2B5EF4-FFF2-40B4-BE49-F238E27FC236}">
                <a16:creationId xmlns:a16="http://schemas.microsoft.com/office/drawing/2014/main" id="{A64B49E6-FF22-495B-B86B-813322CD46BE}"/>
              </a:ext>
            </a:extLst>
          </p:cNvPr>
          <p:cNvGrpSpPr/>
          <p:nvPr/>
        </p:nvGrpSpPr>
        <p:grpSpPr>
          <a:xfrm>
            <a:off x="6377271" y="5059664"/>
            <a:ext cx="49456" cy="259642"/>
            <a:chOff x="5753695" y="5016625"/>
            <a:chExt cx="49456" cy="259642"/>
          </a:xfrm>
        </p:grpSpPr>
        <p:sp>
          <p:nvSpPr>
            <p:cNvPr id="250" name="楕円 249">
              <a:extLst>
                <a:ext uri="{FF2B5EF4-FFF2-40B4-BE49-F238E27FC236}">
                  <a16:creationId xmlns:a16="http://schemas.microsoft.com/office/drawing/2014/main" id="{7D724BFE-52DA-4F16-B807-47BE3010F5D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1" name="楕円 250">
              <a:extLst>
                <a:ext uri="{FF2B5EF4-FFF2-40B4-BE49-F238E27FC236}">
                  <a16:creationId xmlns:a16="http://schemas.microsoft.com/office/drawing/2014/main" id="{DDCB7F5E-1F0D-4867-8AC8-E4402AA63D2B}"/>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2" name="楕円 251">
              <a:extLst>
                <a:ext uri="{FF2B5EF4-FFF2-40B4-BE49-F238E27FC236}">
                  <a16:creationId xmlns:a16="http://schemas.microsoft.com/office/drawing/2014/main" id="{1039454B-00A2-453D-8FA0-0E68156B1C7F}"/>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3" name="楕円 252">
              <a:extLst>
                <a:ext uri="{FF2B5EF4-FFF2-40B4-BE49-F238E27FC236}">
                  <a16:creationId xmlns:a16="http://schemas.microsoft.com/office/drawing/2014/main" id="{F6113D2D-2678-4321-B76C-50BCB5020D2A}"/>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54" name="楕円 253">
              <a:extLst>
                <a:ext uri="{FF2B5EF4-FFF2-40B4-BE49-F238E27FC236}">
                  <a16:creationId xmlns:a16="http://schemas.microsoft.com/office/drawing/2014/main" id="{70FD2219-FA36-4227-9ABC-D4C48565A017}"/>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55" name="テキスト ボックス 254">
            <a:extLst>
              <a:ext uri="{FF2B5EF4-FFF2-40B4-BE49-F238E27FC236}">
                <a16:creationId xmlns:a16="http://schemas.microsoft.com/office/drawing/2014/main" id="{8788DBC5-DE7F-44EF-A6AB-00559847D688}"/>
              </a:ext>
            </a:extLst>
          </p:cNvPr>
          <p:cNvSpPr txBox="1"/>
          <p:nvPr/>
        </p:nvSpPr>
        <p:spPr>
          <a:xfrm>
            <a:off x="5834301" y="528321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56" name="図 255" descr="飛ぶ, 探す, イエロー, 挿絵 が含まれている画像&#10;&#10;自動的に生成された説明">
            <a:extLst>
              <a:ext uri="{FF2B5EF4-FFF2-40B4-BE49-F238E27FC236}">
                <a16:creationId xmlns:a16="http://schemas.microsoft.com/office/drawing/2014/main" id="{F4BC85A7-A29F-4B4C-8002-8474C1060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277337" y="4940519"/>
            <a:ext cx="157910" cy="97235"/>
          </a:xfrm>
          <a:prstGeom prst="rect">
            <a:avLst/>
          </a:prstGeom>
        </p:spPr>
      </p:pic>
      <p:sp>
        <p:nvSpPr>
          <p:cNvPr id="257" name="四角形: 角を丸くする 323">
            <a:extLst>
              <a:ext uri="{FF2B5EF4-FFF2-40B4-BE49-F238E27FC236}">
                <a16:creationId xmlns:a16="http://schemas.microsoft.com/office/drawing/2014/main" id="{A0D5C364-83E4-4048-8FC1-B1A9FCA5F90B}"/>
              </a:ext>
            </a:extLst>
          </p:cNvPr>
          <p:cNvSpPr/>
          <p:nvPr/>
        </p:nvSpPr>
        <p:spPr>
          <a:xfrm>
            <a:off x="6482201" y="4912072"/>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58" name="図 257">
            <a:extLst>
              <a:ext uri="{FF2B5EF4-FFF2-40B4-BE49-F238E27FC236}">
                <a16:creationId xmlns:a16="http://schemas.microsoft.com/office/drawing/2014/main" id="{26ECE7CB-3B13-4C55-B949-5B64432D8557}"/>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6505126" y="4916428"/>
            <a:ext cx="499317" cy="532386"/>
          </a:xfrm>
          <a:prstGeom prst="rect">
            <a:avLst/>
          </a:prstGeom>
        </p:spPr>
      </p:pic>
      <p:sp>
        <p:nvSpPr>
          <p:cNvPr id="259" name="正方形/長方形 258">
            <a:extLst>
              <a:ext uri="{FF2B5EF4-FFF2-40B4-BE49-F238E27FC236}">
                <a16:creationId xmlns:a16="http://schemas.microsoft.com/office/drawing/2014/main" id="{C29AE8D6-1D25-4E35-9ABA-AB86BAE43CA7}"/>
              </a:ext>
            </a:extLst>
          </p:cNvPr>
          <p:cNvSpPr/>
          <p:nvPr/>
        </p:nvSpPr>
        <p:spPr>
          <a:xfrm>
            <a:off x="6494552" y="5323382"/>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60" name="ブローチ 259">
            <a:extLst>
              <a:ext uri="{FF2B5EF4-FFF2-40B4-BE49-F238E27FC236}">
                <a16:creationId xmlns:a16="http://schemas.microsoft.com/office/drawing/2014/main" id="{7B726977-2CD5-4FC4-96BE-CEFE8B6EB31D}"/>
              </a:ext>
            </a:extLst>
          </p:cNvPr>
          <p:cNvSpPr/>
          <p:nvPr/>
        </p:nvSpPr>
        <p:spPr>
          <a:xfrm>
            <a:off x="6518508" y="4935659"/>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61" name="グループ化 260">
            <a:extLst>
              <a:ext uri="{FF2B5EF4-FFF2-40B4-BE49-F238E27FC236}">
                <a16:creationId xmlns:a16="http://schemas.microsoft.com/office/drawing/2014/main" id="{5C926EED-07AB-4C54-ACCC-E1F6D3C16B18}"/>
              </a:ext>
            </a:extLst>
          </p:cNvPr>
          <p:cNvGrpSpPr/>
          <p:nvPr/>
        </p:nvGrpSpPr>
        <p:grpSpPr>
          <a:xfrm>
            <a:off x="6956201" y="5065556"/>
            <a:ext cx="49456" cy="259642"/>
            <a:chOff x="5753695" y="5016625"/>
            <a:chExt cx="49456" cy="259642"/>
          </a:xfrm>
        </p:grpSpPr>
        <p:sp>
          <p:nvSpPr>
            <p:cNvPr id="262" name="楕円 261">
              <a:extLst>
                <a:ext uri="{FF2B5EF4-FFF2-40B4-BE49-F238E27FC236}">
                  <a16:creationId xmlns:a16="http://schemas.microsoft.com/office/drawing/2014/main" id="{B1C05313-24E8-46E7-AB1E-A94B7A29E95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3CA1C65F-D634-4CA5-A2EE-0A714CF4E595}"/>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C71A7EBC-DECE-465D-9F39-4BF55F6A694C}"/>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5" name="楕円 264">
              <a:extLst>
                <a:ext uri="{FF2B5EF4-FFF2-40B4-BE49-F238E27FC236}">
                  <a16:creationId xmlns:a16="http://schemas.microsoft.com/office/drawing/2014/main" id="{4E7E0494-5898-4C68-B239-593B1A861AAC}"/>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6" name="楕円 265">
              <a:extLst>
                <a:ext uri="{FF2B5EF4-FFF2-40B4-BE49-F238E27FC236}">
                  <a16:creationId xmlns:a16="http://schemas.microsoft.com/office/drawing/2014/main" id="{DABE0CC3-C04D-4E82-B638-4BBBBCD26337}"/>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7" name="テキスト ボックス 266">
            <a:extLst>
              <a:ext uri="{FF2B5EF4-FFF2-40B4-BE49-F238E27FC236}">
                <a16:creationId xmlns:a16="http://schemas.microsoft.com/office/drawing/2014/main" id="{8E92BB18-D67B-4848-9D0D-810A5CAB44FC}"/>
              </a:ext>
            </a:extLst>
          </p:cNvPr>
          <p:cNvSpPr txBox="1"/>
          <p:nvPr/>
        </p:nvSpPr>
        <p:spPr>
          <a:xfrm>
            <a:off x="6413231" y="528911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68" name="図 267" descr="飛ぶ, 探す, イエロー, 挿絵 が含まれている画像&#10;&#10;自動的に生成された説明">
            <a:extLst>
              <a:ext uri="{FF2B5EF4-FFF2-40B4-BE49-F238E27FC236}">
                <a16:creationId xmlns:a16="http://schemas.microsoft.com/office/drawing/2014/main" id="{68E2555B-CBB8-4EC9-822E-3D5A31BE3F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6856267" y="4946411"/>
            <a:ext cx="157910" cy="97235"/>
          </a:xfrm>
          <a:prstGeom prst="rect">
            <a:avLst/>
          </a:prstGeom>
        </p:spPr>
      </p:pic>
      <p:sp>
        <p:nvSpPr>
          <p:cNvPr id="269" name="四角形: 角を丸くする 323">
            <a:extLst>
              <a:ext uri="{FF2B5EF4-FFF2-40B4-BE49-F238E27FC236}">
                <a16:creationId xmlns:a16="http://schemas.microsoft.com/office/drawing/2014/main" id="{7C8C4155-1D78-48D6-B92B-443717FC362C}"/>
              </a:ext>
            </a:extLst>
          </p:cNvPr>
          <p:cNvSpPr/>
          <p:nvPr/>
        </p:nvSpPr>
        <p:spPr>
          <a:xfrm>
            <a:off x="7047137" y="4906164"/>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70" name="図 269">
            <a:extLst>
              <a:ext uri="{FF2B5EF4-FFF2-40B4-BE49-F238E27FC236}">
                <a16:creationId xmlns:a16="http://schemas.microsoft.com/office/drawing/2014/main" id="{ADF193DB-A173-4AB3-A611-B821FA8F3B2B}"/>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070062" y="4910520"/>
            <a:ext cx="499317" cy="532386"/>
          </a:xfrm>
          <a:prstGeom prst="rect">
            <a:avLst/>
          </a:prstGeom>
        </p:spPr>
      </p:pic>
      <p:sp>
        <p:nvSpPr>
          <p:cNvPr id="271" name="正方形/長方形 270">
            <a:extLst>
              <a:ext uri="{FF2B5EF4-FFF2-40B4-BE49-F238E27FC236}">
                <a16:creationId xmlns:a16="http://schemas.microsoft.com/office/drawing/2014/main" id="{CBD5983C-1501-4ACF-BB26-6B2216FE190E}"/>
              </a:ext>
            </a:extLst>
          </p:cNvPr>
          <p:cNvSpPr/>
          <p:nvPr/>
        </p:nvSpPr>
        <p:spPr>
          <a:xfrm>
            <a:off x="7059488" y="5317474"/>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72" name="ブローチ 271">
            <a:extLst>
              <a:ext uri="{FF2B5EF4-FFF2-40B4-BE49-F238E27FC236}">
                <a16:creationId xmlns:a16="http://schemas.microsoft.com/office/drawing/2014/main" id="{00FF2579-D473-4271-829F-87065FEFA033}"/>
              </a:ext>
            </a:extLst>
          </p:cNvPr>
          <p:cNvSpPr/>
          <p:nvPr/>
        </p:nvSpPr>
        <p:spPr>
          <a:xfrm>
            <a:off x="7083444" y="4929751"/>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73" name="グループ化 272">
            <a:extLst>
              <a:ext uri="{FF2B5EF4-FFF2-40B4-BE49-F238E27FC236}">
                <a16:creationId xmlns:a16="http://schemas.microsoft.com/office/drawing/2014/main" id="{9C77692A-4AF3-4DC9-9751-C32155CE18D4}"/>
              </a:ext>
            </a:extLst>
          </p:cNvPr>
          <p:cNvGrpSpPr/>
          <p:nvPr/>
        </p:nvGrpSpPr>
        <p:grpSpPr>
          <a:xfrm>
            <a:off x="7521137" y="5059648"/>
            <a:ext cx="49456" cy="259642"/>
            <a:chOff x="5753695" y="5016625"/>
            <a:chExt cx="49456" cy="259642"/>
          </a:xfrm>
        </p:grpSpPr>
        <p:sp>
          <p:nvSpPr>
            <p:cNvPr id="274" name="楕円 273">
              <a:extLst>
                <a:ext uri="{FF2B5EF4-FFF2-40B4-BE49-F238E27FC236}">
                  <a16:creationId xmlns:a16="http://schemas.microsoft.com/office/drawing/2014/main" id="{4F725B79-611E-43DD-AA05-DAAAB232919E}"/>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5" name="楕円 274">
              <a:extLst>
                <a:ext uri="{FF2B5EF4-FFF2-40B4-BE49-F238E27FC236}">
                  <a16:creationId xmlns:a16="http://schemas.microsoft.com/office/drawing/2014/main" id="{77C18457-A0EB-4F39-A3DE-512CC77437DF}"/>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6" name="楕円 275">
              <a:extLst>
                <a:ext uri="{FF2B5EF4-FFF2-40B4-BE49-F238E27FC236}">
                  <a16:creationId xmlns:a16="http://schemas.microsoft.com/office/drawing/2014/main" id="{30A3743B-ACE8-492E-B1C4-0A6A8E712D9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7" name="楕円 276">
              <a:extLst>
                <a:ext uri="{FF2B5EF4-FFF2-40B4-BE49-F238E27FC236}">
                  <a16:creationId xmlns:a16="http://schemas.microsoft.com/office/drawing/2014/main" id="{A0051A0C-F1A9-4DF9-BF7D-AC0C6BD338FE}"/>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78" name="楕円 277">
              <a:extLst>
                <a:ext uri="{FF2B5EF4-FFF2-40B4-BE49-F238E27FC236}">
                  <a16:creationId xmlns:a16="http://schemas.microsoft.com/office/drawing/2014/main" id="{497A51E7-3335-45E2-BFD0-FA43ABBA713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79" name="テキスト ボックス 278">
            <a:extLst>
              <a:ext uri="{FF2B5EF4-FFF2-40B4-BE49-F238E27FC236}">
                <a16:creationId xmlns:a16="http://schemas.microsoft.com/office/drawing/2014/main" id="{62077FC2-DA41-4E9C-B35D-182F8D73CC66}"/>
              </a:ext>
            </a:extLst>
          </p:cNvPr>
          <p:cNvSpPr txBox="1"/>
          <p:nvPr/>
        </p:nvSpPr>
        <p:spPr>
          <a:xfrm>
            <a:off x="6978167" y="5283202"/>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80" name="図 279" descr="飛ぶ, 探す, イエロー, 挿絵 が含まれている画像&#10;&#10;自動的に生成された説明">
            <a:extLst>
              <a:ext uri="{FF2B5EF4-FFF2-40B4-BE49-F238E27FC236}">
                <a16:creationId xmlns:a16="http://schemas.microsoft.com/office/drawing/2014/main" id="{A33F07F5-A402-4670-8F88-2952D4F3E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7421203" y="4940503"/>
            <a:ext cx="157910" cy="97235"/>
          </a:xfrm>
          <a:prstGeom prst="rect">
            <a:avLst/>
          </a:prstGeom>
        </p:spPr>
      </p:pic>
      <p:sp>
        <p:nvSpPr>
          <p:cNvPr id="281" name="四角形: 角を丸くする 323">
            <a:extLst>
              <a:ext uri="{FF2B5EF4-FFF2-40B4-BE49-F238E27FC236}">
                <a16:creationId xmlns:a16="http://schemas.microsoft.com/office/drawing/2014/main" id="{BCA326A8-BD56-4705-A61D-B9380C84E0F4}"/>
              </a:ext>
            </a:extLst>
          </p:cNvPr>
          <p:cNvSpPr/>
          <p:nvPr/>
        </p:nvSpPr>
        <p:spPr>
          <a:xfrm>
            <a:off x="7631175" y="4912489"/>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82" name="図 281">
            <a:extLst>
              <a:ext uri="{FF2B5EF4-FFF2-40B4-BE49-F238E27FC236}">
                <a16:creationId xmlns:a16="http://schemas.microsoft.com/office/drawing/2014/main" id="{D8C074FA-015A-45B3-B073-4B4A42B62629}"/>
              </a:ext>
            </a:extLst>
          </p:cNvPr>
          <p:cNvPicPr>
            <a:picLocks noChangeAspect="1"/>
          </p:cNvPicPr>
          <p:nvPr/>
        </p:nvPicPr>
        <p:blipFill rotWithShape="1">
          <a:blip r:embed="rId7">
            <a:extLst>
              <a:ext uri="{28A0092B-C50C-407E-A947-70E740481C1C}">
                <a14:useLocalDpi xmlns:a14="http://schemas.microsoft.com/office/drawing/2010/main" val="0"/>
              </a:ext>
            </a:extLst>
          </a:blip>
          <a:srcRect l="16998" t="2071" r="24142" b="53496"/>
          <a:stretch/>
        </p:blipFill>
        <p:spPr>
          <a:xfrm>
            <a:off x="7654100" y="4916845"/>
            <a:ext cx="499317" cy="532386"/>
          </a:xfrm>
          <a:prstGeom prst="rect">
            <a:avLst/>
          </a:prstGeom>
        </p:spPr>
      </p:pic>
      <p:sp>
        <p:nvSpPr>
          <p:cNvPr id="283" name="正方形/長方形 282">
            <a:extLst>
              <a:ext uri="{FF2B5EF4-FFF2-40B4-BE49-F238E27FC236}">
                <a16:creationId xmlns:a16="http://schemas.microsoft.com/office/drawing/2014/main" id="{48C98135-4732-456C-83B0-6EC60E553329}"/>
              </a:ext>
            </a:extLst>
          </p:cNvPr>
          <p:cNvSpPr/>
          <p:nvPr/>
        </p:nvSpPr>
        <p:spPr>
          <a:xfrm>
            <a:off x="7643526" y="5323799"/>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4" name="ブローチ 283">
            <a:extLst>
              <a:ext uri="{FF2B5EF4-FFF2-40B4-BE49-F238E27FC236}">
                <a16:creationId xmlns:a16="http://schemas.microsoft.com/office/drawing/2014/main" id="{B129D352-858F-4DF2-8AED-5892E7E1AEA7}"/>
              </a:ext>
            </a:extLst>
          </p:cNvPr>
          <p:cNvSpPr/>
          <p:nvPr/>
        </p:nvSpPr>
        <p:spPr>
          <a:xfrm>
            <a:off x="7667482" y="4936076"/>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85" name="グループ化 284">
            <a:extLst>
              <a:ext uri="{FF2B5EF4-FFF2-40B4-BE49-F238E27FC236}">
                <a16:creationId xmlns:a16="http://schemas.microsoft.com/office/drawing/2014/main" id="{0AFBFC75-6739-4138-9EA5-4D0D6931B956}"/>
              </a:ext>
            </a:extLst>
          </p:cNvPr>
          <p:cNvGrpSpPr/>
          <p:nvPr/>
        </p:nvGrpSpPr>
        <p:grpSpPr>
          <a:xfrm>
            <a:off x="8105175" y="5065973"/>
            <a:ext cx="49456" cy="259642"/>
            <a:chOff x="5753695" y="5016625"/>
            <a:chExt cx="49456" cy="259642"/>
          </a:xfrm>
        </p:grpSpPr>
        <p:sp>
          <p:nvSpPr>
            <p:cNvPr id="286" name="楕円 285">
              <a:extLst>
                <a:ext uri="{FF2B5EF4-FFF2-40B4-BE49-F238E27FC236}">
                  <a16:creationId xmlns:a16="http://schemas.microsoft.com/office/drawing/2014/main" id="{5934032B-C570-446A-B68D-FA844488AE0B}"/>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7" name="楕円 286">
              <a:extLst>
                <a:ext uri="{FF2B5EF4-FFF2-40B4-BE49-F238E27FC236}">
                  <a16:creationId xmlns:a16="http://schemas.microsoft.com/office/drawing/2014/main" id="{02993125-537D-433C-94EA-5432522DE02C}"/>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8" name="楕円 287">
              <a:extLst>
                <a:ext uri="{FF2B5EF4-FFF2-40B4-BE49-F238E27FC236}">
                  <a16:creationId xmlns:a16="http://schemas.microsoft.com/office/drawing/2014/main" id="{C39C02DD-3D86-4F62-A366-F3BAAF733DD2}"/>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89" name="楕円 288">
              <a:extLst>
                <a:ext uri="{FF2B5EF4-FFF2-40B4-BE49-F238E27FC236}">
                  <a16:creationId xmlns:a16="http://schemas.microsoft.com/office/drawing/2014/main" id="{B2495C5A-DF1F-4EB8-B0A0-D85904672801}"/>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0" name="楕円 289">
              <a:extLst>
                <a:ext uri="{FF2B5EF4-FFF2-40B4-BE49-F238E27FC236}">
                  <a16:creationId xmlns:a16="http://schemas.microsoft.com/office/drawing/2014/main" id="{BFC2765A-995A-4496-9CF6-DC12047B57A8}"/>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91" name="テキスト ボックス 290">
            <a:extLst>
              <a:ext uri="{FF2B5EF4-FFF2-40B4-BE49-F238E27FC236}">
                <a16:creationId xmlns:a16="http://schemas.microsoft.com/office/drawing/2014/main" id="{A2472249-0CD4-4753-9902-B90C6DE15305}"/>
              </a:ext>
            </a:extLst>
          </p:cNvPr>
          <p:cNvSpPr txBox="1"/>
          <p:nvPr/>
        </p:nvSpPr>
        <p:spPr>
          <a:xfrm>
            <a:off x="7562205" y="5289527"/>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pic>
        <p:nvPicPr>
          <p:cNvPr id="292" name="図 291" descr="飛ぶ, 探す, イエロー, 挿絵 が含まれている画像&#10;&#10;自動的に生成された説明">
            <a:extLst>
              <a:ext uri="{FF2B5EF4-FFF2-40B4-BE49-F238E27FC236}">
                <a16:creationId xmlns:a16="http://schemas.microsoft.com/office/drawing/2014/main" id="{0E2A458F-99A5-4679-9A5A-4CD3CA09E2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337437">
            <a:off x="8005241" y="4946828"/>
            <a:ext cx="157910" cy="97235"/>
          </a:xfrm>
          <a:prstGeom prst="rect">
            <a:avLst/>
          </a:prstGeom>
        </p:spPr>
      </p:pic>
      <p:sp>
        <p:nvSpPr>
          <p:cNvPr id="293" name="角丸四角形 169">
            <a:extLst>
              <a:ext uri="{FF2B5EF4-FFF2-40B4-BE49-F238E27FC236}">
                <a16:creationId xmlns:a16="http://schemas.microsoft.com/office/drawing/2014/main" id="{23F04DF0-0277-452E-BF66-9C3A33FB850F}"/>
              </a:ext>
            </a:extLst>
          </p:cNvPr>
          <p:cNvSpPr/>
          <p:nvPr/>
        </p:nvSpPr>
        <p:spPr>
          <a:xfrm>
            <a:off x="7059147" y="4888607"/>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4" name="角丸四角形 169">
            <a:extLst>
              <a:ext uri="{FF2B5EF4-FFF2-40B4-BE49-F238E27FC236}">
                <a16:creationId xmlns:a16="http://schemas.microsoft.com/office/drawing/2014/main" id="{A71FAD51-6186-4CD4-8160-DC853D19E0F7}"/>
              </a:ext>
            </a:extLst>
          </p:cNvPr>
          <p:cNvSpPr/>
          <p:nvPr/>
        </p:nvSpPr>
        <p:spPr>
          <a:xfrm>
            <a:off x="7646258" y="4896822"/>
            <a:ext cx="525804" cy="557895"/>
          </a:xfrm>
          <a:prstGeom prst="roundRect">
            <a:avLst/>
          </a:prstGeom>
          <a:solidFill>
            <a:schemeClr val="bg2">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5" name="円/楕円 7">
            <a:extLst>
              <a:ext uri="{FF2B5EF4-FFF2-40B4-BE49-F238E27FC236}">
                <a16:creationId xmlns:a16="http://schemas.microsoft.com/office/drawing/2014/main" id="{661CDC4C-4564-449F-964D-BCD2EF73CEA0}"/>
              </a:ext>
            </a:extLst>
          </p:cNvPr>
          <p:cNvSpPr/>
          <p:nvPr/>
        </p:nvSpPr>
        <p:spPr>
          <a:xfrm>
            <a:off x="7381868" y="4853597"/>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296" name="円/楕円 7">
            <a:extLst>
              <a:ext uri="{FF2B5EF4-FFF2-40B4-BE49-F238E27FC236}">
                <a16:creationId xmlns:a16="http://schemas.microsoft.com/office/drawing/2014/main" id="{5C4B89B0-C098-47CF-B303-55DADE024A4A}"/>
              </a:ext>
            </a:extLst>
          </p:cNvPr>
          <p:cNvSpPr/>
          <p:nvPr/>
        </p:nvSpPr>
        <p:spPr>
          <a:xfrm>
            <a:off x="7915665" y="4857780"/>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Tree>
    <p:extLst>
      <p:ext uri="{BB962C8B-B14F-4D97-AF65-F5344CB8AC3E}">
        <p14:creationId xmlns:p14="http://schemas.microsoft.com/office/powerpoint/2010/main" val="722654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テキスト ボックス 52">
            <a:extLst>
              <a:ext uri="{FF2B5EF4-FFF2-40B4-BE49-F238E27FC236}">
                <a16:creationId xmlns:a16="http://schemas.microsoft.com/office/drawing/2014/main" id="{D5A7C145-CAF0-44FF-8346-0831B884D29F}"/>
              </a:ext>
            </a:extLst>
          </p:cNvPr>
          <p:cNvSpPr txBox="1"/>
          <p:nvPr/>
        </p:nvSpPr>
        <p:spPr>
          <a:xfrm>
            <a:off x="4580842" y="4880809"/>
            <a:ext cx="1980029" cy="246221"/>
          </a:xfrm>
          <a:prstGeom prst="rect">
            <a:avLst/>
          </a:prstGeom>
          <a:noFill/>
        </p:spPr>
        <p:txBody>
          <a:bodyPr wrap="none" rtlCol="0">
            <a:spAutoFit/>
          </a:bodyPr>
          <a:lstStyle/>
          <a:p>
            <a:r>
              <a:rPr kumimoji="1" lang="ja-JP" altLang="en-US" sz="1000"/>
              <a:t>報酬一覧が確認できるボタン。</a:t>
            </a:r>
            <a:endParaRPr kumimoji="1" lang="en-US" altLang="ja-JP" sz="1000"/>
          </a:p>
        </p:txBody>
      </p:sp>
      <p:sp>
        <p:nvSpPr>
          <p:cNvPr id="56" name="テキスト ボックス 55">
            <a:extLst>
              <a:ext uri="{FF2B5EF4-FFF2-40B4-BE49-F238E27FC236}">
                <a16:creationId xmlns:a16="http://schemas.microsoft.com/office/drawing/2014/main" id="{B117A3EA-1275-4005-9B72-00077C93B816}"/>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pic>
        <p:nvPicPr>
          <p:cNvPr id="4" name="図 3" descr="ブルー, 駐車場, ストリート, 駐車 が含まれている画像&#10;&#10;自動的に生成された説明">
            <a:extLst>
              <a:ext uri="{FF2B5EF4-FFF2-40B4-BE49-F238E27FC236}">
                <a16:creationId xmlns:a16="http://schemas.microsoft.com/office/drawing/2014/main" id="{27B83C37-5FC2-43C5-9425-D945CF8B6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898" y="1106857"/>
            <a:ext cx="2144677" cy="380660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925527" cy="276999"/>
          </a:xfrm>
          <a:prstGeom prst="rect">
            <a:avLst/>
          </a:prstGeom>
          <a:noFill/>
        </p:spPr>
        <p:txBody>
          <a:bodyPr wrap="none" rtlCol="0">
            <a:spAutoFit/>
          </a:bodyPr>
          <a:lstStyle/>
          <a:p>
            <a:r>
              <a:rPr kumimoji="1" lang="ja-JP" altLang="en-US" sz="1200" b="1"/>
              <a:t>○</a:t>
            </a:r>
            <a:r>
              <a:rPr kumimoji="1" lang="en-US" altLang="ja-JP" sz="1200" b="1"/>
              <a:t>tr200</a:t>
            </a:r>
            <a:r>
              <a:rPr kumimoji="1" lang="ja-JP" altLang="en-US" sz="1200" b="1"/>
              <a:t>．分解トップ画面</a:t>
            </a:r>
          </a:p>
        </p:txBody>
      </p:sp>
      <p:cxnSp>
        <p:nvCxnSpPr>
          <p:cNvPr id="31" name="直線コネクタ 30">
            <a:extLst>
              <a:ext uri="{FF2B5EF4-FFF2-40B4-BE49-F238E27FC236}">
                <a16:creationId xmlns:a16="http://schemas.microsoft.com/office/drawing/2014/main" id="{AED5CA29-B6FA-4441-8FF5-311980D9ACA8}"/>
              </a:ext>
            </a:extLst>
          </p:cNvPr>
          <p:cNvCxnSpPr>
            <a:cxnSpLocks/>
            <a:stCxn id="43" idx="1"/>
          </p:cNvCxnSpPr>
          <p:nvPr/>
        </p:nvCxnSpPr>
        <p:spPr>
          <a:xfrm flipH="1">
            <a:off x="2323751" y="1324477"/>
            <a:ext cx="784348" cy="258895"/>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B4BD3129-1DD8-4FCC-919D-4BF51F1F477A}"/>
              </a:ext>
            </a:extLst>
          </p:cNvPr>
          <p:cNvSpPr txBox="1"/>
          <p:nvPr/>
        </p:nvSpPr>
        <p:spPr>
          <a:xfrm>
            <a:off x="3108099" y="1216755"/>
            <a:ext cx="1031051" cy="215444"/>
          </a:xfrm>
          <a:prstGeom prst="rect">
            <a:avLst/>
          </a:prstGeom>
          <a:noFill/>
        </p:spPr>
        <p:txBody>
          <a:bodyPr wrap="none" rtlCol="0">
            <a:spAutoFit/>
          </a:bodyPr>
          <a:lstStyle/>
          <a:p>
            <a:r>
              <a:rPr kumimoji="1" lang="en-US" altLang="ja-JP" sz="800">
                <a:latin typeface="+mn-ea"/>
              </a:rPr>
              <a:t>01</a:t>
            </a:r>
            <a:r>
              <a:rPr kumimoji="1" lang="ja-JP" altLang="en-US" sz="800">
                <a:latin typeface="+mn-ea"/>
              </a:rPr>
              <a:t>．ページ見出し</a:t>
            </a:r>
            <a:endParaRPr kumimoji="1" lang="en-US" altLang="ja-JP" sz="800">
              <a:latin typeface="+mn-ea"/>
            </a:endParaRP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264035" cy="553998"/>
          </a:xfrm>
          <a:prstGeom prst="rect">
            <a:avLst/>
          </a:prstGeom>
          <a:noFill/>
        </p:spPr>
        <p:txBody>
          <a:bodyPr wrap="none" rtlCol="0">
            <a:spAutoFit/>
          </a:bodyPr>
          <a:lstStyle/>
          <a:p>
            <a:r>
              <a:rPr kumimoji="1" lang="ja-JP" altLang="en-US" sz="1000">
                <a:latin typeface="+mn-ea"/>
              </a:rPr>
              <a:t>画面の下部が強化画面の</a:t>
            </a:r>
            <a:r>
              <a:rPr kumimoji="1" lang="en-US" altLang="ja-JP" sz="1000">
                <a:latin typeface="+mn-ea"/>
              </a:rPr>
              <a:t>tr120.</a:t>
            </a:r>
            <a:r>
              <a:rPr kumimoji="1" lang="ja-JP" altLang="en-US" sz="1000">
                <a:latin typeface="+mn-ea"/>
              </a:rPr>
              <a:t>強化素材選択と同じ。</a:t>
            </a:r>
            <a:endParaRPr kumimoji="1" lang="en-US" altLang="ja-JP" sz="1000">
              <a:latin typeface="+mn-ea"/>
            </a:endParaRPr>
          </a:p>
          <a:p>
            <a:r>
              <a:rPr kumimoji="1" lang="ja-JP" altLang="en-US" sz="1000">
                <a:latin typeface="+mn-ea"/>
              </a:rPr>
              <a:t>上部の表示が変わる。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強化画面仕様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p:txBody>
      </p:sp>
      <p:sp>
        <p:nvSpPr>
          <p:cNvPr id="51" name="テキスト ボックス 50">
            <a:extLst>
              <a:ext uri="{FF2B5EF4-FFF2-40B4-BE49-F238E27FC236}">
                <a16:creationId xmlns:a16="http://schemas.microsoft.com/office/drawing/2014/main" id="{4FB3E696-EC25-4DAF-83E5-A2727FD2D3E7}"/>
              </a:ext>
            </a:extLst>
          </p:cNvPr>
          <p:cNvSpPr txBox="1"/>
          <p:nvPr/>
        </p:nvSpPr>
        <p:spPr>
          <a:xfrm>
            <a:off x="4395631" y="1760343"/>
            <a:ext cx="1277914" cy="253916"/>
          </a:xfrm>
          <a:prstGeom prst="rect">
            <a:avLst/>
          </a:prstGeom>
          <a:noFill/>
        </p:spPr>
        <p:txBody>
          <a:bodyPr wrap="none" rtlCol="0">
            <a:spAutoFit/>
          </a:bodyPr>
          <a:lstStyle/>
          <a:p>
            <a:r>
              <a:rPr kumimoji="1" lang="en-US" altLang="ja-JP" sz="1050" b="1"/>
              <a:t>01</a:t>
            </a:r>
            <a:r>
              <a:rPr kumimoji="1" lang="ja-JP" altLang="en-US" sz="1050" b="1"/>
              <a:t>．ページ見出し</a:t>
            </a:r>
          </a:p>
        </p:txBody>
      </p:sp>
      <p:sp>
        <p:nvSpPr>
          <p:cNvPr id="52" name="テキスト ボックス 51">
            <a:extLst>
              <a:ext uri="{FF2B5EF4-FFF2-40B4-BE49-F238E27FC236}">
                <a16:creationId xmlns:a16="http://schemas.microsoft.com/office/drawing/2014/main" id="{56AEFF69-20DE-4BD5-8129-AC9EDD1D2E6B}"/>
              </a:ext>
            </a:extLst>
          </p:cNvPr>
          <p:cNvSpPr txBox="1"/>
          <p:nvPr/>
        </p:nvSpPr>
        <p:spPr>
          <a:xfrm>
            <a:off x="4580842" y="2009309"/>
            <a:ext cx="1723549" cy="246221"/>
          </a:xfrm>
          <a:prstGeom prst="rect">
            <a:avLst/>
          </a:prstGeom>
          <a:noFill/>
        </p:spPr>
        <p:txBody>
          <a:bodyPr wrap="none" rtlCol="0">
            <a:spAutoFit/>
          </a:bodyPr>
          <a:lstStyle/>
          <a:p>
            <a:r>
              <a:rPr kumimoji="1" lang="ja-JP" altLang="en-US" sz="1000"/>
              <a:t>ページ見出しのテキスト。</a:t>
            </a:r>
            <a:endParaRPr kumimoji="1" lang="en-US" altLang="ja-JP" sz="1000"/>
          </a:p>
        </p:txBody>
      </p:sp>
      <p:cxnSp>
        <p:nvCxnSpPr>
          <p:cNvPr id="18" name="直線コネクタ 17">
            <a:extLst>
              <a:ext uri="{FF2B5EF4-FFF2-40B4-BE49-F238E27FC236}">
                <a16:creationId xmlns:a16="http://schemas.microsoft.com/office/drawing/2014/main" id="{D4397AEC-A57E-418E-8223-D9F88CB2C4DF}"/>
              </a:ext>
            </a:extLst>
          </p:cNvPr>
          <p:cNvCxnSpPr>
            <a:cxnSpLocks/>
            <a:stCxn id="19" idx="1"/>
          </p:cNvCxnSpPr>
          <p:nvPr/>
        </p:nvCxnSpPr>
        <p:spPr>
          <a:xfrm flipH="1">
            <a:off x="2902591" y="1577416"/>
            <a:ext cx="2055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8123E67-D925-409B-B922-F75257E120BE}"/>
              </a:ext>
            </a:extLst>
          </p:cNvPr>
          <p:cNvSpPr txBox="1"/>
          <p:nvPr/>
        </p:nvSpPr>
        <p:spPr>
          <a:xfrm>
            <a:off x="3108099" y="1469694"/>
            <a:ext cx="1031051" cy="215444"/>
          </a:xfrm>
          <a:prstGeom prst="rect">
            <a:avLst/>
          </a:prstGeom>
          <a:noFill/>
        </p:spPr>
        <p:txBody>
          <a:bodyPr wrap="none" rtlCol="0">
            <a:spAutoFit/>
          </a:bodyPr>
          <a:lstStyle/>
          <a:p>
            <a:r>
              <a:rPr kumimoji="1" lang="en-US" altLang="ja-JP" sz="800">
                <a:latin typeface="+mn-ea"/>
              </a:rPr>
              <a:t>02</a:t>
            </a:r>
            <a:r>
              <a:rPr kumimoji="1" lang="ja-JP" altLang="en-US" sz="800">
                <a:latin typeface="+mn-ea"/>
              </a:rPr>
              <a:t>．もどるボタン</a:t>
            </a:r>
            <a:endParaRPr kumimoji="1" lang="en-US" altLang="ja-JP" sz="800">
              <a:latin typeface="+mn-ea"/>
            </a:endParaRPr>
          </a:p>
        </p:txBody>
      </p:sp>
      <p:cxnSp>
        <p:nvCxnSpPr>
          <p:cNvPr id="21" name="直線コネクタ 20">
            <a:extLst>
              <a:ext uri="{FF2B5EF4-FFF2-40B4-BE49-F238E27FC236}">
                <a16:creationId xmlns:a16="http://schemas.microsoft.com/office/drawing/2014/main" id="{619E5E4C-62C7-46DB-B65F-CCB714AC8477}"/>
              </a:ext>
            </a:extLst>
          </p:cNvPr>
          <p:cNvCxnSpPr>
            <a:cxnSpLocks/>
            <a:stCxn id="22" idx="1"/>
          </p:cNvCxnSpPr>
          <p:nvPr/>
        </p:nvCxnSpPr>
        <p:spPr>
          <a:xfrm flipH="1">
            <a:off x="2484231" y="2013785"/>
            <a:ext cx="623868" cy="15770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F3D97FB-FCCE-4B2F-8FBE-D78F442E806F}"/>
              </a:ext>
            </a:extLst>
          </p:cNvPr>
          <p:cNvSpPr txBox="1"/>
          <p:nvPr/>
        </p:nvSpPr>
        <p:spPr>
          <a:xfrm>
            <a:off x="3108099" y="1820594"/>
            <a:ext cx="1031051" cy="215444"/>
          </a:xfrm>
          <a:prstGeom prst="rect">
            <a:avLst/>
          </a:prstGeom>
          <a:noFill/>
        </p:spPr>
        <p:txBody>
          <a:bodyPr wrap="none" rtlCol="0">
            <a:spAutoFit/>
          </a:bodyPr>
          <a:lstStyle/>
          <a:p>
            <a:r>
              <a:rPr kumimoji="1" lang="en-US" altLang="ja-JP" sz="800">
                <a:latin typeface="+mn-ea"/>
              </a:rPr>
              <a:t>03</a:t>
            </a:r>
            <a:r>
              <a:rPr kumimoji="1" lang="ja-JP" altLang="en-US" sz="800">
                <a:latin typeface="+mn-ea"/>
              </a:rPr>
              <a:t>．ポイント状況</a:t>
            </a:r>
            <a:endParaRPr kumimoji="1" lang="en-US" altLang="ja-JP" sz="800">
              <a:latin typeface="+mn-ea"/>
            </a:endParaRPr>
          </a:p>
        </p:txBody>
      </p:sp>
      <p:sp>
        <p:nvSpPr>
          <p:cNvPr id="29" name="テキスト ボックス 28">
            <a:extLst>
              <a:ext uri="{FF2B5EF4-FFF2-40B4-BE49-F238E27FC236}">
                <a16:creationId xmlns:a16="http://schemas.microsoft.com/office/drawing/2014/main" id="{0739AF81-4378-4BDC-BFD6-7364C37EF7D2}"/>
              </a:ext>
            </a:extLst>
          </p:cNvPr>
          <p:cNvSpPr txBox="1"/>
          <p:nvPr/>
        </p:nvSpPr>
        <p:spPr>
          <a:xfrm>
            <a:off x="3108099" y="2286001"/>
            <a:ext cx="1274708" cy="215444"/>
          </a:xfrm>
          <a:prstGeom prst="rect">
            <a:avLst/>
          </a:prstGeom>
          <a:noFill/>
        </p:spPr>
        <p:txBody>
          <a:bodyPr wrap="none" rtlCol="0">
            <a:spAutoFit/>
          </a:bodyPr>
          <a:lstStyle/>
          <a:p>
            <a:r>
              <a:rPr kumimoji="1" lang="en-US" altLang="ja-JP" sz="800">
                <a:latin typeface="+mn-ea"/>
              </a:rPr>
              <a:t>04</a:t>
            </a:r>
            <a:r>
              <a:rPr kumimoji="1" lang="ja-JP" altLang="en-US" sz="800">
                <a:latin typeface="+mn-ea"/>
              </a:rPr>
              <a:t>．次のアイテム表示</a:t>
            </a:r>
            <a:endParaRPr kumimoji="1" lang="en-US" altLang="ja-JP" sz="800">
              <a:latin typeface="+mn-ea"/>
            </a:endParaRPr>
          </a:p>
        </p:txBody>
      </p:sp>
      <p:cxnSp>
        <p:nvCxnSpPr>
          <p:cNvPr id="30" name="直線コネクタ 29">
            <a:extLst>
              <a:ext uri="{FF2B5EF4-FFF2-40B4-BE49-F238E27FC236}">
                <a16:creationId xmlns:a16="http://schemas.microsoft.com/office/drawing/2014/main" id="{69DEB705-D09A-469C-A574-5D48D51CEE05}"/>
              </a:ext>
            </a:extLst>
          </p:cNvPr>
          <p:cNvCxnSpPr>
            <a:cxnSpLocks/>
            <a:stCxn id="29" idx="1"/>
          </p:cNvCxnSpPr>
          <p:nvPr/>
        </p:nvCxnSpPr>
        <p:spPr>
          <a:xfrm flipH="1">
            <a:off x="2115189" y="2393723"/>
            <a:ext cx="992910" cy="209488"/>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1C548CD1-5348-4F7A-9533-58D8BF42DE92}"/>
              </a:ext>
            </a:extLst>
          </p:cNvPr>
          <p:cNvSpPr txBox="1"/>
          <p:nvPr/>
        </p:nvSpPr>
        <p:spPr>
          <a:xfrm>
            <a:off x="3108098" y="2673212"/>
            <a:ext cx="1172116" cy="215444"/>
          </a:xfrm>
          <a:prstGeom prst="rect">
            <a:avLst/>
          </a:prstGeom>
          <a:noFill/>
        </p:spPr>
        <p:txBody>
          <a:bodyPr wrap="none" rtlCol="0">
            <a:spAutoFit/>
          </a:bodyPr>
          <a:lstStyle/>
          <a:p>
            <a:r>
              <a:rPr kumimoji="1" lang="en-US" altLang="ja-JP" sz="800">
                <a:latin typeface="+mn-ea"/>
              </a:rPr>
              <a:t>05</a:t>
            </a:r>
            <a:r>
              <a:rPr kumimoji="1" lang="ja-JP" altLang="en-US" sz="800">
                <a:latin typeface="+mn-ea"/>
              </a:rPr>
              <a:t>．報酬確認ボタン</a:t>
            </a:r>
            <a:endParaRPr kumimoji="1" lang="en-US" altLang="ja-JP" sz="800">
              <a:latin typeface="+mn-ea"/>
            </a:endParaRPr>
          </a:p>
        </p:txBody>
      </p:sp>
      <p:cxnSp>
        <p:nvCxnSpPr>
          <p:cNvPr id="34" name="直線コネクタ 33">
            <a:extLst>
              <a:ext uri="{FF2B5EF4-FFF2-40B4-BE49-F238E27FC236}">
                <a16:creationId xmlns:a16="http://schemas.microsoft.com/office/drawing/2014/main" id="{DB6AB200-EF44-41F2-B847-047AA3B5039D}"/>
              </a:ext>
            </a:extLst>
          </p:cNvPr>
          <p:cNvCxnSpPr>
            <a:cxnSpLocks/>
            <a:stCxn id="33" idx="1"/>
          </p:cNvCxnSpPr>
          <p:nvPr/>
        </p:nvCxnSpPr>
        <p:spPr>
          <a:xfrm flipH="1">
            <a:off x="2796164" y="2780934"/>
            <a:ext cx="311934"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3B762D1-5A2B-4F61-A76E-185825FE8A85}"/>
              </a:ext>
            </a:extLst>
          </p:cNvPr>
          <p:cNvSpPr txBox="1"/>
          <p:nvPr/>
        </p:nvSpPr>
        <p:spPr>
          <a:xfrm>
            <a:off x="3108098" y="3290888"/>
            <a:ext cx="1069524" cy="215444"/>
          </a:xfrm>
          <a:prstGeom prst="rect">
            <a:avLst/>
          </a:prstGeom>
          <a:noFill/>
        </p:spPr>
        <p:txBody>
          <a:bodyPr wrap="none" rtlCol="0">
            <a:spAutoFit/>
          </a:bodyPr>
          <a:lstStyle/>
          <a:p>
            <a:r>
              <a:rPr kumimoji="1" lang="en-US" altLang="ja-JP" sz="800">
                <a:latin typeface="+mn-ea"/>
              </a:rPr>
              <a:t>06</a:t>
            </a:r>
            <a:r>
              <a:rPr kumimoji="1" lang="ja-JP" altLang="en-US" sz="800">
                <a:latin typeface="+mn-ea"/>
              </a:rPr>
              <a:t>．カードリスト</a:t>
            </a:r>
            <a:endParaRPr kumimoji="1" lang="en-US" altLang="ja-JP" sz="800">
              <a:latin typeface="+mn-ea"/>
            </a:endParaRPr>
          </a:p>
        </p:txBody>
      </p:sp>
      <p:cxnSp>
        <p:nvCxnSpPr>
          <p:cNvPr id="36" name="直線コネクタ 35">
            <a:extLst>
              <a:ext uri="{FF2B5EF4-FFF2-40B4-BE49-F238E27FC236}">
                <a16:creationId xmlns:a16="http://schemas.microsoft.com/office/drawing/2014/main" id="{CD844997-54B8-4285-9C0B-218392513E7A}"/>
              </a:ext>
            </a:extLst>
          </p:cNvPr>
          <p:cNvCxnSpPr>
            <a:cxnSpLocks/>
            <a:stCxn id="35" idx="1"/>
          </p:cNvCxnSpPr>
          <p:nvPr/>
        </p:nvCxnSpPr>
        <p:spPr>
          <a:xfrm flipH="1">
            <a:off x="2736190" y="3398610"/>
            <a:ext cx="371908" cy="107722"/>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AAC2E93-188F-47D4-9C66-0ADAC899F1B3}"/>
              </a:ext>
            </a:extLst>
          </p:cNvPr>
          <p:cNvSpPr txBox="1"/>
          <p:nvPr/>
        </p:nvSpPr>
        <p:spPr>
          <a:xfrm>
            <a:off x="4395631" y="2326645"/>
            <a:ext cx="1277914" cy="253916"/>
          </a:xfrm>
          <a:prstGeom prst="rect">
            <a:avLst/>
          </a:prstGeom>
          <a:noFill/>
        </p:spPr>
        <p:txBody>
          <a:bodyPr wrap="none" rtlCol="0">
            <a:spAutoFit/>
          </a:bodyPr>
          <a:lstStyle/>
          <a:p>
            <a:r>
              <a:rPr kumimoji="1" lang="en-US" altLang="ja-JP" sz="1050" b="1"/>
              <a:t>02</a:t>
            </a:r>
            <a:r>
              <a:rPr kumimoji="1" lang="ja-JP" altLang="en-US" sz="1050" b="1"/>
              <a:t>．もどるボタン</a:t>
            </a:r>
          </a:p>
        </p:txBody>
      </p:sp>
      <p:sp>
        <p:nvSpPr>
          <p:cNvPr id="39" name="テキスト ボックス 38">
            <a:extLst>
              <a:ext uri="{FF2B5EF4-FFF2-40B4-BE49-F238E27FC236}">
                <a16:creationId xmlns:a16="http://schemas.microsoft.com/office/drawing/2014/main" id="{D8E7ED21-D94F-4900-AB53-0966E0661CD7}"/>
              </a:ext>
            </a:extLst>
          </p:cNvPr>
          <p:cNvSpPr txBox="1"/>
          <p:nvPr/>
        </p:nvSpPr>
        <p:spPr>
          <a:xfrm>
            <a:off x="4580842" y="2585591"/>
            <a:ext cx="2108269" cy="246221"/>
          </a:xfrm>
          <a:prstGeom prst="rect">
            <a:avLst/>
          </a:prstGeom>
          <a:noFill/>
        </p:spPr>
        <p:txBody>
          <a:bodyPr wrap="none" rtlCol="0">
            <a:spAutoFit/>
          </a:bodyPr>
          <a:lstStyle/>
          <a:p>
            <a:r>
              <a:rPr kumimoji="1" lang="ja-JP" altLang="en-US" sz="1000"/>
              <a:t>ショップトップにもどるボタン。</a:t>
            </a:r>
            <a:endParaRPr kumimoji="1" lang="en-US" altLang="ja-JP" sz="1000"/>
          </a:p>
        </p:txBody>
      </p:sp>
      <p:sp>
        <p:nvSpPr>
          <p:cNvPr id="40" name="テキスト ボックス 39">
            <a:extLst>
              <a:ext uri="{FF2B5EF4-FFF2-40B4-BE49-F238E27FC236}">
                <a16:creationId xmlns:a16="http://schemas.microsoft.com/office/drawing/2014/main" id="{3E1BBA56-F140-40D0-AF82-8BFF39BBD10C}"/>
              </a:ext>
            </a:extLst>
          </p:cNvPr>
          <p:cNvSpPr txBox="1"/>
          <p:nvPr/>
        </p:nvSpPr>
        <p:spPr>
          <a:xfrm>
            <a:off x="4395631" y="2907957"/>
            <a:ext cx="1277914" cy="253916"/>
          </a:xfrm>
          <a:prstGeom prst="rect">
            <a:avLst/>
          </a:prstGeom>
          <a:noFill/>
        </p:spPr>
        <p:txBody>
          <a:bodyPr wrap="none" rtlCol="0">
            <a:spAutoFit/>
          </a:bodyPr>
          <a:lstStyle/>
          <a:p>
            <a:r>
              <a:rPr kumimoji="1" lang="en-US" altLang="ja-JP" sz="1050" b="1"/>
              <a:t>03</a:t>
            </a:r>
            <a:r>
              <a:rPr kumimoji="1" lang="ja-JP" altLang="en-US" sz="1050" b="1"/>
              <a:t>．ポイント状況</a:t>
            </a:r>
          </a:p>
        </p:txBody>
      </p:sp>
      <p:sp>
        <p:nvSpPr>
          <p:cNvPr id="41" name="テキスト ボックス 40">
            <a:extLst>
              <a:ext uri="{FF2B5EF4-FFF2-40B4-BE49-F238E27FC236}">
                <a16:creationId xmlns:a16="http://schemas.microsoft.com/office/drawing/2014/main" id="{CA9BFC87-62BC-4EC1-868A-F392CB185B6E}"/>
              </a:ext>
            </a:extLst>
          </p:cNvPr>
          <p:cNvSpPr txBox="1"/>
          <p:nvPr/>
        </p:nvSpPr>
        <p:spPr>
          <a:xfrm>
            <a:off x="4580842" y="3161121"/>
            <a:ext cx="4160113" cy="400110"/>
          </a:xfrm>
          <a:prstGeom prst="rect">
            <a:avLst/>
          </a:prstGeom>
          <a:noFill/>
        </p:spPr>
        <p:txBody>
          <a:bodyPr wrap="none" rtlCol="0">
            <a:spAutoFit/>
          </a:bodyPr>
          <a:lstStyle/>
          <a:p>
            <a:r>
              <a:rPr kumimoji="1" lang="ja-JP" altLang="en-US" sz="1000"/>
              <a:t>カードが選択されていくとその分加算されるポイントを加えたものが</a:t>
            </a:r>
            <a:endParaRPr kumimoji="1" lang="en-US" altLang="ja-JP" sz="1000"/>
          </a:p>
          <a:p>
            <a:r>
              <a:rPr kumimoji="1" lang="ja-JP" altLang="en-US" sz="1000"/>
              <a:t>右にリアルタイムで表示される。</a:t>
            </a:r>
            <a:endParaRPr kumimoji="1" lang="en-US" altLang="ja-JP" sz="1000"/>
          </a:p>
        </p:txBody>
      </p:sp>
      <p:sp>
        <p:nvSpPr>
          <p:cNvPr id="46" name="テキスト ボックス 45">
            <a:extLst>
              <a:ext uri="{FF2B5EF4-FFF2-40B4-BE49-F238E27FC236}">
                <a16:creationId xmlns:a16="http://schemas.microsoft.com/office/drawing/2014/main" id="{31DC854C-EC21-40ED-AC87-DB4EA906D7FF}"/>
              </a:ext>
            </a:extLst>
          </p:cNvPr>
          <p:cNvSpPr txBox="1"/>
          <p:nvPr/>
        </p:nvSpPr>
        <p:spPr>
          <a:xfrm>
            <a:off x="4395631" y="3589071"/>
            <a:ext cx="1606530" cy="253916"/>
          </a:xfrm>
          <a:prstGeom prst="rect">
            <a:avLst/>
          </a:prstGeom>
          <a:noFill/>
        </p:spPr>
        <p:txBody>
          <a:bodyPr wrap="none" rtlCol="0">
            <a:spAutoFit/>
          </a:bodyPr>
          <a:lstStyle/>
          <a:p>
            <a:r>
              <a:rPr kumimoji="1" lang="en-US" altLang="ja-JP" sz="1050" b="1"/>
              <a:t>04</a:t>
            </a:r>
            <a:r>
              <a:rPr kumimoji="1" lang="ja-JP" altLang="en-US" sz="1050" b="1"/>
              <a:t>．次のアイテム表示</a:t>
            </a:r>
          </a:p>
        </p:txBody>
      </p:sp>
      <p:sp>
        <p:nvSpPr>
          <p:cNvPr id="47" name="テキスト ボックス 46">
            <a:extLst>
              <a:ext uri="{FF2B5EF4-FFF2-40B4-BE49-F238E27FC236}">
                <a16:creationId xmlns:a16="http://schemas.microsoft.com/office/drawing/2014/main" id="{35A1F02F-1B6B-4E31-8A1F-AC1AD1F58AA9}"/>
              </a:ext>
            </a:extLst>
          </p:cNvPr>
          <p:cNvSpPr txBox="1"/>
          <p:nvPr/>
        </p:nvSpPr>
        <p:spPr>
          <a:xfrm>
            <a:off x="4580842" y="3841248"/>
            <a:ext cx="3749744" cy="707886"/>
          </a:xfrm>
          <a:prstGeom prst="rect">
            <a:avLst/>
          </a:prstGeom>
          <a:noFill/>
        </p:spPr>
        <p:txBody>
          <a:bodyPr wrap="none" rtlCol="0">
            <a:spAutoFit/>
          </a:bodyPr>
          <a:lstStyle/>
          <a:p>
            <a:r>
              <a:rPr kumimoji="1" lang="ja-JP" altLang="en-US" sz="1000"/>
              <a:t>次のアイテムのアイコンと名前と個数、</a:t>
            </a:r>
            <a:endParaRPr kumimoji="1" lang="en-US" altLang="ja-JP" sz="1000"/>
          </a:p>
          <a:p>
            <a:r>
              <a:rPr kumimoji="1" lang="ja-JP" altLang="en-US" sz="1000"/>
              <a:t>そして獲得のためのポイントが表示される。</a:t>
            </a:r>
            <a:endParaRPr kumimoji="1" lang="en-US" altLang="ja-JP" sz="1000"/>
          </a:p>
          <a:p>
            <a:r>
              <a:rPr kumimoji="1" lang="en-US" altLang="ja-JP" sz="1000"/>
              <a:t>※</a:t>
            </a:r>
            <a:r>
              <a:rPr kumimoji="1" lang="ja-JP" altLang="en-US" sz="1000"/>
              <a:t>報酬リストは最後を過ぎると、</a:t>
            </a:r>
            <a:r>
              <a:rPr kumimoji="1" lang="en-US" altLang="ja-JP" sz="1000"/>
              <a:t>×</a:t>
            </a:r>
            <a:r>
              <a:rPr kumimoji="1" lang="ja-JP" altLang="en-US" sz="1000"/>
              <a:t>ポイントごとに同じものが</a:t>
            </a:r>
            <a:endParaRPr kumimoji="1" lang="en-US" altLang="ja-JP" sz="1000"/>
          </a:p>
          <a:p>
            <a:r>
              <a:rPr kumimoji="1" lang="ja-JP" altLang="en-US" sz="1000"/>
              <a:t>配られるというようになるので、無くなることはない想定。</a:t>
            </a:r>
            <a:endParaRPr kumimoji="1" lang="en-US" altLang="ja-JP" sz="1000"/>
          </a:p>
        </p:txBody>
      </p:sp>
      <p:sp>
        <p:nvSpPr>
          <p:cNvPr id="48" name="テキスト ボックス 47">
            <a:extLst>
              <a:ext uri="{FF2B5EF4-FFF2-40B4-BE49-F238E27FC236}">
                <a16:creationId xmlns:a16="http://schemas.microsoft.com/office/drawing/2014/main" id="{BC9EFFC2-2BAA-4F0F-998A-10B657873861}"/>
              </a:ext>
            </a:extLst>
          </p:cNvPr>
          <p:cNvSpPr txBox="1"/>
          <p:nvPr/>
        </p:nvSpPr>
        <p:spPr>
          <a:xfrm>
            <a:off x="4395631" y="4626893"/>
            <a:ext cx="1412566" cy="253916"/>
          </a:xfrm>
          <a:prstGeom prst="rect">
            <a:avLst/>
          </a:prstGeom>
          <a:noFill/>
        </p:spPr>
        <p:txBody>
          <a:bodyPr wrap="none" rtlCol="0">
            <a:spAutoFit/>
          </a:bodyPr>
          <a:lstStyle/>
          <a:p>
            <a:r>
              <a:rPr kumimoji="1" lang="en-US" altLang="ja-JP" sz="1050" b="1"/>
              <a:t>05</a:t>
            </a:r>
            <a:r>
              <a:rPr kumimoji="1" lang="ja-JP" altLang="en-US" sz="1050" b="1"/>
              <a:t>．報酬確認ボタン</a:t>
            </a:r>
          </a:p>
        </p:txBody>
      </p:sp>
      <p:sp>
        <p:nvSpPr>
          <p:cNvPr id="54" name="テキスト ボックス 53">
            <a:extLst>
              <a:ext uri="{FF2B5EF4-FFF2-40B4-BE49-F238E27FC236}">
                <a16:creationId xmlns:a16="http://schemas.microsoft.com/office/drawing/2014/main" id="{10851201-404E-4F2B-9D9D-2EF373093F04}"/>
              </a:ext>
            </a:extLst>
          </p:cNvPr>
          <p:cNvSpPr txBox="1"/>
          <p:nvPr/>
        </p:nvSpPr>
        <p:spPr>
          <a:xfrm>
            <a:off x="4395631" y="5179879"/>
            <a:ext cx="1277914" cy="253916"/>
          </a:xfrm>
          <a:prstGeom prst="rect">
            <a:avLst/>
          </a:prstGeom>
          <a:noFill/>
        </p:spPr>
        <p:txBody>
          <a:bodyPr wrap="none" rtlCol="0">
            <a:spAutoFit/>
          </a:bodyPr>
          <a:lstStyle/>
          <a:p>
            <a:r>
              <a:rPr kumimoji="1" lang="en-US" altLang="ja-JP" sz="1050" b="1"/>
              <a:t>06</a:t>
            </a:r>
            <a:r>
              <a:rPr kumimoji="1" lang="ja-JP" altLang="en-US" sz="1050" b="1"/>
              <a:t>．カードリスト</a:t>
            </a:r>
          </a:p>
        </p:txBody>
      </p:sp>
      <p:sp>
        <p:nvSpPr>
          <p:cNvPr id="55" name="テキスト ボックス 54">
            <a:extLst>
              <a:ext uri="{FF2B5EF4-FFF2-40B4-BE49-F238E27FC236}">
                <a16:creationId xmlns:a16="http://schemas.microsoft.com/office/drawing/2014/main" id="{D27D1EEC-E30B-4327-964D-572A3BDC0C65}"/>
              </a:ext>
            </a:extLst>
          </p:cNvPr>
          <p:cNvSpPr txBox="1"/>
          <p:nvPr/>
        </p:nvSpPr>
        <p:spPr>
          <a:xfrm>
            <a:off x="4580842" y="5433795"/>
            <a:ext cx="2108269" cy="246221"/>
          </a:xfrm>
          <a:prstGeom prst="rect">
            <a:avLst/>
          </a:prstGeom>
          <a:noFill/>
        </p:spPr>
        <p:txBody>
          <a:bodyPr wrap="none" rtlCol="0">
            <a:spAutoFit/>
          </a:bodyPr>
          <a:lstStyle/>
          <a:p>
            <a:r>
              <a:rPr kumimoji="1" lang="ja-JP" altLang="en-US" sz="1000"/>
              <a:t>前述の強化と同様の表示エリア。</a:t>
            </a:r>
            <a:endParaRPr kumimoji="1" lang="en-US" altLang="ja-JP" sz="1000"/>
          </a:p>
        </p:txBody>
      </p:sp>
      <p:sp>
        <p:nvSpPr>
          <p:cNvPr id="2" name="四角形: 角を丸くする 1">
            <a:extLst>
              <a:ext uri="{FF2B5EF4-FFF2-40B4-BE49-F238E27FC236}">
                <a16:creationId xmlns:a16="http://schemas.microsoft.com/office/drawing/2014/main" id="{AFD313AC-43D7-4AA7-AB0A-2C2EA9A1ABFD}"/>
              </a:ext>
            </a:extLst>
          </p:cNvPr>
          <p:cNvSpPr/>
          <p:nvPr/>
        </p:nvSpPr>
        <p:spPr>
          <a:xfrm>
            <a:off x="738384" y="5058678"/>
            <a:ext cx="2904573" cy="8165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a:solidFill>
                  <a:schemeClr val="tx1"/>
                </a:solidFill>
                <a:latin typeface="+mn-ea"/>
              </a:rPr>
              <a:t>おまかせについて</a:t>
            </a:r>
            <a:r>
              <a:rPr kumimoji="1" lang="ja-JP" altLang="en-US" sz="1000" b="1" u="sng">
                <a:solidFill>
                  <a:srgbClr val="FF0000"/>
                </a:solidFill>
                <a:latin typeface="+mn-ea"/>
              </a:rPr>
              <a:t>（</a:t>
            </a:r>
            <a:r>
              <a:rPr kumimoji="1" lang="en-US" altLang="ja-JP" sz="1000" b="1" u="sng">
                <a:solidFill>
                  <a:srgbClr val="FF0000"/>
                </a:solidFill>
                <a:latin typeface="+mn-ea"/>
              </a:rPr>
              <a:t>20191217</a:t>
            </a:r>
            <a:r>
              <a:rPr kumimoji="1" lang="ja-JP" altLang="en-US" sz="1000" b="1" u="sng">
                <a:solidFill>
                  <a:srgbClr val="FF0000"/>
                </a:solidFill>
                <a:latin typeface="+mn-ea"/>
              </a:rPr>
              <a:t>修正）</a:t>
            </a:r>
            <a:endParaRPr kumimoji="1" lang="en-US" altLang="ja-JP" sz="1000" b="1" u="sng">
              <a:solidFill>
                <a:srgbClr val="FF0000"/>
              </a:solidFill>
              <a:latin typeface="+mn-ea"/>
            </a:endParaRPr>
          </a:p>
          <a:p>
            <a:r>
              <a:rPr kumimoji="1" lang="ja-JP" altLang="en-US" sz="1000">
                <a:solidFill>
                  <a:schemeClr val="tx1"/>
                </a:solidFill>
                <a:latin typeface="+mn-ea"/>
              </a:rPr>
              <a:t>おまかせは</a:t>
            </a:r>
            <a:r>
              <a:rPr lang="ja-JP" altLang="en-US" sz="1000">
                <a:solidFill>
                  <a:schemeClr val="tx1"/>
                </a:solidFill>
              </a:rPr>
              <a:t>全ての部隊</a:t>
            </a:r>
            <a:r>
              <a:rPr lang="en-US" altLang="ja-JP" sz="1000">
                <a:solidFill>
                  <a:schemeClr val="tx1"/>
                </a:solidFill>
              </a:rPr>
              <a:t>(</a:t>
            </a:r>
            <a:r>
              <a:rPr lang="ja-JP" altLang="en-US" sz="1000">
                <a:solidFill>
                  <a:schemeClr val="tx1"/>
                </a:solidFill>
              </a:rPr>
              <a:t>支援兵器も含む</a:t>
            </a:r>
            <a:r>
              <a:rPr lang="en-US" altLang="ja-JP" sz="1000">
                <a:solidFill>
                  <a:schemeClr val="tx1"/>
                </a:solidFill>
              </a:rPr>
              <a:t>)</a:t>
            </a:r>
            <a:r>
              <a:rPr lang="ja-JP" altLang="en-US" sz="1000">
                <a:solidFill>
                  <a:schemeClr val="tx1"/>
                </a:solidFill>
              </a:rPr>
              <a:t>及び増援キャラで装備していない★</a:t>
            </a:r>
            <a:r>
              <a:rPr lang="en-US" altLang="ja-JP" sz="1000">
                <a:solidFill>
                  <a:schemeClr val="tx1"/>
                </a:solidFill>
              </a:rPr>
              <a:t>3</a:t>
            </a:r>
            <a:r>
              <a:rPr lang="ja-JP" altLang="en-US" sz="1000">
                <a:solidFill>
                  <a:schemeClr val="tx1"/>
                </a:solidFill>
              </a:rPr>
              <a:t>のものを最大で</a:t>
            </a:r>
            <a:r>
              <a:rPr lang="en-US" altLang="ja-JP" sz="1000">
                <a:solidFill>
                  <a:schemeClr val="tx1"/>
                </a:solidFill>
              </a:rPr>
              <a:t>99</a:t>
            </a:r>
            <a:r>
              <a:rPr lang="ja-JP" altLang="en-US" sz="1000">
                <a:solidFill>
                  <a:schemeClr val="tx1"/>
                </a:solidFill>
              </a:rPr>
              <a:t>枚まで選択する。</a:t>
            </a:r>
            <a:endParaRPr kumimoji="1" lang="ja-JP" altLang="en-US" sz="1000">
              <a:solidFill>
                <a:schemeClr val="tx1"/>
              </a:solidFill>
              <a:latin typeface="+mn-ea"/>
            </a:endParaRPr>
          </a:p>
        </p:txBody>
      </p:sp>
      <p:sp>
        <p:nvSpPr>
          <p:cNvPr id="57" name="テキスト ボックス 56">
            <a:extLst>
              <a:ext uri="{FF2B5EF4-FFF2-40B4-BE49-F238E27FC236}">
                <a16:creationId xmlns:a16="http://schemas.microsoft.com/office/drawing/2014/main" id="{F7CAF6E1-4EA7-4D44-89C5-E6FE409C54A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2356781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descr="コンピュータ, 時計 が含まれている画像&#10;&#10;自動的に生成された説明">
            <a:extLst>
              <a:ext uri="{FF2B5EF4-FFF2-40B4-BE49-F238E27FC236}">
                <a16:creationId xmlns:a16="http://schemas.microsoft.com/office/drawing/2014/main" id="{FB571862-983B-4BA3-9381-205A26FC5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105179"/>
            <a:ext cx="2148980" cy="38081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26517" cy="276999"/>
          </a:xfrm>
          <a:prstGeom prst="rect">
            <a:avLst/>
          </a:prstGeom>
          <a:noFill/>
        </p:spPr>
        <p:txBody>
          <a:bodyPr wrap="none" rtlCol="0">
            <a:spAutoFit/>
          </a:bodyPr>
          <a:lstStyle/>
          <a:p>
            <a:r>
              <a:rPr kumimoji="1" lang="ja-JP" altLang="en-US" sz="1200" b="1"/>
              <a:t>○</a:t>
            </a:r>
            <a:r>
              <a:rPr kumimoji="1" lang="en-US" altLang="ja-JP" sz="1200" b="1"/>
              <a:t>tr200a</a:t>
            </a:r>
            <a:r>
              <a:rPr kumimoji="1" lang="ja-JP" altLang="en-US" sz="1200" b="1"/>
              <a:t>．分解カード注意</a:t>
            </a:r>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857927" cy="253916"/>
          </a:xfrm>
          <a:prstGeom prst="rect">
            <a:avLst/>
          </a:prstGeom>
          <a:noFill/>
        </p:spPr>
        <p:txBody>
          <a:bodyPr wrap="none" rtlCol="0">
            <a:spAutoFit/>
          </a:bodyPr>
          <a:lstStyle/>
          <a:p>
            <a:r>
              <a:rPr kumimoji="1" lang="ja-JP" altLang="en-US" sz="1050" b="1"/>
              <a:t>・類似画面</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2521844" cy="861774"/>
          </a:xfrm>
          <a:prstGeom prst="rect">
            <a:avLst/>
          </a:prstGeom>
          <a:noFill/>
        </p:spPr>
        <p:txBody>
          <a:bodyPr wrap="none" rtlCol="0">
            <a:spAutoFit/>
          </a:bodyPr>
          <a:lstStyle/>
          <a:p>
            <a:r>
              <a:rPr kumimoji="1" lang="ja-JP" altLang="en-US" sz="1000">
                <a:latin typeface="+mn-ea"/>
              </a:rPr>
              <a:t>類似といより同様の画面は以下。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強化画面仕様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a:p>
            <a:r>
              <a:rPr kumimoji="1" lang="en-US" altLang="ja-JP" sz="1000">
                <a:latin typeface="+mn-ea"/>
              </a:rPr>
              <a:t>tr120b.</a:t>
            </a:r>
            <a:r>
              <a:rPr kumimoji="1" lang="zh-TW" altLang="en-US" sz="1000">
                <a:latin typeface="メイリオ" panose="020B0604030504040204" pitchFamily="50" charset="-128"/>
                <a:ea typeface="メイリオ" panose="020B0604030504040204" pitchFamily="50" charset="-128"/>
              </a:rPr>
              <a:t>強化素材確認</a:t>
            </a:r>
            <a:endParaRPr kumimoji="1" lang="en-US" altLang="zh-TW" sz="1000">
              <a:latin typeface="メイリオ" panose="020B0604030504040204" pitchFamily="50" charset="-128"/>
              <a:ea typeface="メイリオ" panose="020B0604030504040204" pitchFamily="50" charset="-128"/>
            </a:endParaRPr>
          </a:p>
          <a:p>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判定や表示物も同じとなる。</a:t>
            </a:r>
            <a:endParaRPr kumimoji="1" lang="en-US" altLang="ja-JP" sz="100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4FA9E4-DF55-42F2-8733-6385DF3A45B0}"/>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1" name="テキスト ボックス 10">
            <a:extLst>
              <a:ext uri="{FF2B5EF4-FFF2-40B4-BE49-F238E27FC236}">
                <a16:creationId xmlns:a16="http://schemas.microsoft.com/office/drawing/2014/main" id="{0D8E461D-1A17-4A7C-9C1B-91F4F546774E}"/>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127459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2117887" cy="307777"/>
          </a:xfrm>
          <a:prstGeom prst="rect">
            <a:avLst/>
          </a:prstGeom>
          <a:noFill/>
        </p:spPr>
        <p:txBody>
          <a:bodyPr wrap="none" rtlCol="0">
            <a:spAutoFit/>
          </a:bodyPr>
          <a:lstStyle/>
          <a:p>
            <a:r>
              <a:rPr kumimoji="1" lang="ja-JP" altLang="en-US" sz="1400" b="1"/>
              <a:t>●画面フロー</a:t>
            </a:r>
            <a:r>
              <a:rPr kumimoji="1" lang="en-US" altLang="ja-JP" sz="1400" b="1"/>
              <a:t>(TR</a:t>
            </a:r>
            <a:r>
              <a:rPr kumimoji="1" lang="ja-JP" altLang="en-US" sz="1400" b="1"/>
              <a:t>カード</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2"/>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321377" y="1931520"/>
            <a:ext cx="534121" cy="200055"/>
          </a:xfrm>
          <a:prstGeom prst="rect">
            <a:avLst/>
          </a:prstGeom>
        </p:spPr>
        <p:txBody>
          <a:bodyPr wrap="none">
            <a:spAutoFit/>
          </a:bodyPr>
          <a:lstStyle/>
          <a:p>
            <a:r>
              <a:rPr lang="ja-JP" altLang="en-US" sz="700">
                <a:hlinkClick r:id="rId3" action="ppaction://hlinksldjump"/>
              </a:rPr>
              <a:t>部隊</a:t>
            </a:r>
            <a:r>
              <a:rPr lang="en-US" altLang="ja-JP" sz="700">
                <a:hlinkClick r:id="rId3"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1CE9C88-81DE-4723-9E7F-78A621DEADEE}"/>
              </a:ext>
            </a:extLst>
          </p:cNvPr>
          <p:cNvSpPr/>
          <p:nvPr/>
        </p:nvSpPr>
        <p:spPr>
          <a:xfrm>
            <a:off x="2402370" y="1927105"/>
            <a:ext cx="1138453" cy="200055"/>
          </a:xfrm>
          <a:prstGeom prst="rect">
            <a:avLst/>
          </a:prstGeom>
        </p:spPr>
        <p:txBody>
          <a:bodyPr wrap="none">
            <a:spAutoFit/>
          </a:bodyPr>
          <a:lstStyle/>
          <a:p>
            <a:r>
              <a:rPr lang="en-US" altLang="ja-JP" sz="700">
                <a:hlinkClick r:id="rId4" action="ppaction://hlinksldjump"/>
              </a:rPr>
              <a:t>tr110.</a:t>
            </a:r>
            <a:r>
              <a:rPr lang="ja-JP" altLang="en-US" sz="700">
                <a:hlinkClick r:id="rId4" action="ppaction://hlinksldjump"/>
              </a:rPr>
              <a:t>強化</a:t>
            </a:r>
            <a:r>
              <a:rPr lang="en-US" altLang="ja-JP" sz="700">
                <a:hlinkClick r:id="rId4" action="ppaction://hlinksldjump"/>
              </a:rPr>
              <a:t>TR</a:t>
            </a:r>
            <a:r>
              <a:rPr lang="ja-JP" altLang="en-US" sz="700">
                <a:hlinkClick r:id="rId4" action="ppaction://hlinksldjump"/>
              </a:rPr>
              <a:t>カード選択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08885" y="1292145"/>
            <a:ext cx="782586"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pic>
        <p:nvPicPr>
          <p:cNvPr id="49" name="図 48">
            <a:extLst>
              <a:ext uri="{FF2B5EF4-FFF2-40B4-BE49-F238E27FC236}">
                <a16:creationId xmlns:a16="http://schemas.microsoft.com/office/drawing/2014/main" id="{5D8952F3-6814-4E8C-9AAA-623F0031D735}"/>
              </a:ext>
            </a:extLst>
          </p:cNvPr>
          <p:cNvPicPr>
            <a:picLocks noChangeAspect="1"/>
          </p:cNvPicPr>
          <p:nvPr/>
        </p:nvPicPr>
        <p:blipFill>
          <a:blip r:embed="rId5"/>
          <a:stretch>
            <a:fillRect/>
          </a:stretch>
        </p:blipFill>
        <p:spPr>
          <a:xfrm>
            <a:off x="1581279" y="1064616"/>
            <a:ext cx="581106" cy="885949"/>
          </a:xfrm>
          <a:prstGeom prst="rect">
            <a:avLst/>
          </a:prstGeom>
        </p:spPr>
      </p:pic>
      <p:sp>
        <p:nvSpPr>
          <p:cNvPr id="52" name="正方形/長方形 51">
            <a:extLst>
              <a:ext uri="{FF2B5EF4-FFF2-40B4-BE49-F238E27FC236}">
                <a16:creationId xmlns:a16="http://schemas.microsoft.com/office/drawing/2014/main" id="{9318607B-DFE6-4FEC-BC7D-469EBCED9271}"/>
              </a:ext>
            </a:extLst>
          </p:cNvPr>
          <p:cNvSpPr/>
          <p:nvPr/>
        </p:nvSpPr>
        <p:spPr>
          <a:xfrm>
            <a:off x="1328963" y="1931520"/>
            <a:ext cx="1023037" cy="200055"/>
          </a:xfrm>
          <a:prstGeom prst="rect">
            <a:avLst/>
          </a:prstGeom>
        </p:spPr>
        <p:txBody>
          <a:bodyPr wrap="none">
            <a:spAutoFit/>
          </a:bodyPr>
          <a:lstStyle/>
          <a:p>
            <a:r>
              <a:rPr lang="en-US" altLang="ja-JP" sz="700">
                <a:latin typeface="+mn-ea"/>
                <a:hlinkClick r:id="rId6" action="ppaction://hlinksldjump"/>
              </a:rPr>
              <a:t>tr100.TR</a:t>
            </a:r>
            <a:r>
              <a:rPr lang="ja-JP" altLang="en-US" sz="700">
                <a:latin typeface="+mn-ea"/>
                <a:hlinkClick r:id="rId6" action="ppaction://hlinksldjump"/>
              </a:rPr>
              <a:t>カード</a:t>
            </a:r>
            <a:r>
              <a:rPr lang="en-US" altLang="ja-JP" sz="700">
                <a:latin typeface="+mn-ea"/>
                <a:hlinkClick r:id="rId6" action="ppaction://hlinksldjump"/>
              </a:rPr>
              <a:t>TOP</a:t>
            </a:r>
            <a:endParaRPr lang="ja-JP" altLang="en-US" sz="700">
              <a:latin typeface="+mn-ea"/>
            </a:endParaRPr>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図 57">
            <a:extLst>
              <a:ext uri="{FF2B5EF4-FFF2-40B4-BE49-F238E27FC236}">
                <a16:creationId xmlns:a16="http://schemas.microsoft.com/office/drawing/2014/main" id="{43A58074-2433-474E-BCAE-7F092900ACFB}"/>
              </a:ext>
            </a:extLst>
          </p:cNvPr>
          <p:cNvPicPr>
            <a:picLocks noChangeAspect="1"/>
          </p:cNvPicPr>
          <p:nvPr/>
        </p:nvPicPr>
        <p:blipFill>
          <a:blip r:embed="rId7"/>
          <a:stretch>
            <a:fillRect/>
          </a:stretch>
        </p:blipFill>
        <p:spPr>
          <a:xfrm>
            <a:off x="2658772" y="1060201"/>
            <a:ext cx="621281" cy="866904"/>
          </a:xfrm>
          <a:prstGeom prst="rect">
            <a:avLst/>
          </a:prstGeom>
        </p:spPr>
      </p:pic>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212130" y="1316608"/>
            <a:ext cx="616889" cy="215444"/>
          </a:xfrm>
          <a:prstGeom prst="rect">
            <a:avLst/>
          </a:prstGeom>
          <a:noFill/>
        </p:spPr>
        <p:txBody>
          <a:bodyPr wrap="square" rtlCol="0">
            <a:spAutoFit/>
          </a:bodyPr>
          <a:lstStyle/>
          <a:p>
            <a:r>
              <a:rPr kumimoji="1" lang="en-US" altLang="ja-JP" sz="800"/>
              <a:t>[</a:t>
            </a:r>
            <a:r>
              <a:rPr kumimoji="1" lang="ja-JP" altLang="en-US" sz="800"/>
              <a:t>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図 71">
            <a:extLst>
              <a:ext uri="{FF2B5EF4-FFF2-40B4-BE49-F238E27FC236}">
                <a16:creationId xmlns:a16="http://schemas.microsoft.com/office/drawing/2014/main" id="{D04E355B-F7C2-4AFA-A9C7-F793A8B65B47}"/>
              </a:ext>
            </a:extLst>
          </p:cNvPr>
          <p:cNvPicPr>
            <a:picLocks noChangeAspect="1"/>
          </p:cNvPicPr>
          <p:nvPr/>
        </p:nvPicPr>
        <p:blipFill>
          <a:blip r:embed="rId8"/>
          <a:stretch>
            <a:fillRect/>
          </a:stretch>
        </p:blipFill>
        <p:spPr>
          <a:xfrm>
            <a:off x="2695754" y="2223692"/>
            <a:ext cx="553680" cy="848497"/>
          </a:xfrm>
          <a:prstGeom prst="rect">
            <a:avLst/>
          </a:prstGeom>
        </p:spPr>
      </p:pic>
      <p:sp>
        <p:nvSpPr>
          <p:cNvPr id="73" name="正方形/長方形 72">
            <a:hlinkClick r:id="rId9" action="ppaction://hlinksldjump"/>
            <a:extLst>
              <a:ext uri="{FF2B5EF4-FFF2-40B4-BE49-F238E27FC236}">
                <a16:creationId xmlns:a16="http://schemas.microsoft.com/office/drawing/2014/main" id="{57E521F0-9B46-46B9-90CE-1558EE7D77A8}"/>
              </a:ext>
            </a:extLst>
          </p:cNvPr>
          <p:cNvSpPr/>
          <p:nvPr/>
        </p:nvSpPr>
        <p:spPr>
          <a:xfrm>
            <a:off x="1395504" y="3328972"/>
            <a:ext cx="952656" cy="200055"/>
          </a:xfrm>
          <a:prstGeom prst="rect">
            <a:avLst/>
          </a:prstGeom>
        </p:spPr>
        <p:txBody>
          <a:bodyPr wrap="square">
            <a:spAutoFit/>
          </a:bodyPr>
          <a:lstStyle/>
          <a:p>
            <a:pPr algn="ctr"/>
            <a:r>
              <a:rPr lang="ja-JP" altLang="en-US" sz="700">
                <a:hlinkClick r:id="rId4" action="ppaction://hlinksldjump"/>
              </a:rPr>
              <a:t>装備</a:t>
            </a:r>
            <a:r>
              <a:rPr lang="en-US" altLang="ja-JP" sz="700">
                <a:hlinkClick r:id="rId4" action="ppaction://hlinksldjump"/>
              </a:rPr>
              <a:t>TOP(</a:t>
            </a:r>
            <a:r>
              <a:rPr lang="ja-JP" altLang="en-US" sz="700">
                <a:hlinkClick r:id="rId4" action="ppaction://hlinksldjump"/>
              </a:rPr>
              <a:t>武器</a:t>
            </a:r>
            <a:r>
              <a:rPr lang="en-US" altLang="ja-JP" sz="700">
                <a:hlinkClick r:id="rId4" action="ppaction://hlinksldjump"/>
              </a:rPr>
              <a:t>)</a:t>
            </a:r>
            <a:endParaRPr lang="ja-JP" altLang="en-US" sz="700"/>
          </a:p>
        </p:txBody>
      </p:sp>
      <p:sp>
        <p:nvSpPr>
          <p:cNvPr id="74" name="テキスト ボックス 73">
            <a:extLst>
              <a:ext uri="{FF2B5EF4-FFF2-40B4-BE49-F238E27FC236}">
                <a16:creationId xmlns:a16="http://schemas.microsoft.com/office/drawing/2014/main" id="{7AF4B0AA-DD41-47A8-A32F-9C2B7FB8D39E}"/>
              </a:ext>
            </a:extLst>
          </p:cNvPr>
          <p:cNvSpPr txBox="1"/>
          <p:nvPr/>
        </p:nvSpPr>
        <p:spPr>
          <a:xfrm>
            <a:off x="2202000" y="2563694"/>
            <a:ext cx="616889" cy="215444"/>
          </a:xfrm>
          <a:prstGeom prst="rect">
            <a:avLst/>
          </a:prstGeom>
          <a:noFill/>
        </p:spPr>
        <p:txBody>
          <a:bodyPr wrap="square" rtlCol="0">
            <a:spAutoFit/>
          </a:bodyPr>
          <a:lstStyle/>
          <a:p>
            <a:r>
              <a:rPr kumimoji="1" lang="en-US" altLang="ja-JP" sz="800"/>
              <a:t>[</a:t>
            </a:r>
            <a:r>
              <a:rPr kumimoji="1" lang="ja-JP" altLang="en-US" sz="800"/>
              <a:t>進化</a:t>
            </a:r>
            <a:r>
              <a:rPr kumimoji="1" lang="en-US" altLang="ja-JP" sz="800"/>
              <a:t>]</a:t>
            </a:r>
            <a:endParaRPr kumimoji="1" lang="ja-JP" altLang="en-US" sz="8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916015" y="2943209"/>
            <a:ext cx="3000725" cy="328014"/>
          </a:xfrm>
          <a:prstGeom prst="bentConnector3">
            <a:avLst>
              <a:gd name="adj1" fmla="val 9994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EC2D0EBC-393C-48FD-8DE1-CE732221C994}"/>
              </a:ext>
            </a:extLst>
          </p:cNvPr>
          <p:cNvSpPr txBox="1"/>
          <p:nvPr/>
        </p:nvSpPr>
        <p:spPr>
          <a:xfrm>
            <a:off x="2188286" y="4262187"/>
            <a:ext cx="616889" cy="215444"/>
          </a:xfrm>
          <a:prstGeom prst="rect">
            <a:avLst/>
          </a:prstGeom>
          <a:noFill/>
        </p:spPr>
        <p:txBody>
          <a:bodyPr wrap="square" rtlCol="0">
            <a:spAutoFit/>
          </a:bodyPr>
          <a:lstStyle/>
          <a:p>
            <a:r>
              <a:rPr kumimoji="1" lang="en-US" altLang="ja-JP" sz="800"/>
              <a:t>[</a:t>
            </a:r>
            <a:r>
              <a:rPr kumimoji="1" lang="ja-JP" altLang="en-US" sz="800"/>
              <a:t>分解</a:t>
            </a:r>
            <a:r>
              <a:rPr kumimoji="1" lang="en-US" altLang="ja-JP" sz="800"/>
              <a:t>]</a:t>
            </a:r>
            <a:endParaRPr kumimoji="1" lang="ja-JP" altLang="en-US" sz="800"/>
          </a:p>
        </p:txBody>
      </p:sp>
      <p:cxnSp>
        <p:nvCxnSpPr>
          <p:cNvPr id="81" name="コネクタ: カギ線 80">
            <a:extLst>
              <a:ext uri="{FF2B5EF4-FFF2-40B4-BE49-F238E27FC236}">
                <a16:creationId xmlns:a16="http://schemas.microsoft.com/office/drawing/2014/main" id="{81851DE3-EA94-4138-A1A9-2179E9C8949E}"/>
              </a:ext>
            </a:extLst>
          </p:cNvPr>
          <p:cNvCxnSpPr>
            <a:cxnSpLocks/>
            <a:stCxn id="49" idx="3"/>
            <a:endCxn id="85" idx="1"/>
          </p:cNvCxnSpPr>
          <p:nvPr/>
        </p:nvCxnSpPr>
        <p:spPr>
          <a:xfrm>
            <a:off x="2162385" y="1507591"/>
            <a:ext cx="559418" cy="4386566"/>
          </a:xfrm>
          <a:prstGeom prst="bentConnector3">
            <a:avLst>
              <a:gd name="adj1" fmla="val 17082"/>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BAFB402E-192C-454E-B010-A6768E89B7AC}"/>
              </a:ext>
            </a:extLst>
          </p:cNvPr>
          <p:cNvSpPr txBox="1"/>
          <p:nvPr/>
        </p:nvSpPr>
        <p:spPr>
          <a:xfrm>
            <a:off x="2258054" y="6312525"/>
            <a:ext cx="616889" cy="215444"/>
          </a:xfrm>
          <a:prstGeom prst="rect">
            <a:avLst/>
          </a:prstGeom>
          <a:noFill/>
        </p:spPr>
        <p:txBody>
          <a:bodyPr wrap="square" rtlCol="0">
            <a:spAutoFit/>
          </a:bodyPr>
          <a:lstStyle/>
          <a:p>
            <a:r>
              <a:rPr kumimoji="1" lang="en-US" altLang="ja-JP" sz="800"/>
              <a:t>[</a:t>
            </a:r>
            <a:r>
              <a:rPr kumimoji="1" lang="ja-JP" altLang="en-US" sz="800"/>
              <a:t>一覧</a:t>
            </a:r>
            <a:r>
              <a:rPr kumimoji="1" lang="en-US" altLang="ja-JP" sz="800"/>
              <a:t>]</a:t>
            </a:r>
            <a:endParaRPr kumimoji="1" lang="ja-JP" altLang="en-US" sz="800"/>
          </a:p>
        </p:txBody>
      </p:sp>
      <p:pic>
        <p:nvPicPr>
          <p:cNvPr id="85" name="図 84">
            <a:extLst>
              <a:ext uri="{FF2B5EF4-FFF2-40B4-BE49-F238E27FC236}">
                <a16:creationId xmlns:a16="http://schemas.microsoft.com/office/drawing/2014/main" id="{B62F31F7-2A71-41CA-A825-561618AD87D2}"/>
              </a:ext>
            </a:extLst>
          </p:cNvPr>
          <p:cNvPicPr>
            <a:picLocks noChangeAspect="1"/>
          </p:cNvPicPr>
          <p:nvPr/>
        </p:nvPicPr>
        <p:blipFill>
          <a:blip r:embed="rId10"/>
          <a:stretch>
            <a:fillRect/>
          </a:stretch>
        </p:blipFill>
        <p:spPr>
          <a:xfrm>
            <a:off x="2721803" y="5303524"/>
            <a:ext cx="685896" cy="1181265"/>
          </a:xfrm>
          <a:prstGeom prst="rect">
            <a:avLst/>
          </a:prstGeom>
        </p:spPr>
      </p:pic>
      <p:sp>
        <p:nvSpPr>
          <p:cNvPr id="86" name="正方形/長方形 85">
            <a:hlinkClick r:id="rId11" action="ppaction://hlinksldjump"/>
            <a:extLst>
              <a:ext uri="{FF2B5EF4-FFF2-40B4-BE49-F238E27FC236}">
                <a16:creationId xmlns:a16="http://schemas.microsoft.com/office/drawing/2014/main" id="{BD1853A3-2B79-46DC-B342-A59C040F934D}"/>
              </a:ext>
            </a:extLst>
          </p:cNvPr>
          <p:cNvSpPr/>
          <p:nvPr/>
        </p:nvSpPr>
        <p:spPr>
          <a:xfrm>
            <a:off x="2533306" y="6536054"/>
            <a:ext cx="1019831" cy="200055"/>
          </a:xfrm>
          <a:prstGeom prst="rect">
            <a:avLst/>
          </a:prstGeom>
        </p:spPr>
        <p:txBody>
          <a:bodyPr wrap="none">
            <a:spAutoFit/>
          </a:bodyPr>
          <a:lstStyle/>
          <a:p>
            <a:r>
              <a:rPr lang="en-US" altLang="ja-JP" sz="700">
                <a:hlinkClick r:id="rId12" action="ppaction://hlinksldjump"/>
              </a:rPr>
              <a:t>tr100b.TR</a:t>
            </a:r>
            <a:r>
              <a:rPr lang="ja-JP" altLang="en-US" sz="700">
                <a:hlinkClick r:id="rId12" action="ppaction://hlinksldjump"/>
              </a:rPr>
              <a:t>カード一覧</a:t>
            </a:r>
            <a:endParaRPr lang="ja-JP" altLang="en-US" sz="700"/>
          </a:p>
        </p:txBody>
      </p:sp>
      <p:pic>
        <p:nvPicPr>
          <p:cNvPr id="87" name="図 86">
            <a:extLst>
              <a:ext uri="{FF2B5EF4-FFF2-40B4-BE49-F238E27FC236}">
                <a16:creationId xmlns:a16="http://schemas.microsoft.com/office/drawing/2014/main" id="{AA678BB3-2D4F-4D23-9A18-BA131D56644A}"/>
              </a:ext>
            </a:extLst>
          </p:cNvPr>
          <p:cNvPicPr>
            <a:picLocks noChangeAspect="1"/>
          </p:cNvPicPr>
          <p:nvPr/>
        </p:nvPicPr>
        <p:blipFill>
          <a:blip r:embed="rId13"/>
          <a:stretch>
            <a:fillRect/>
          </a:stretch>
        </p:blipFill>
        <p:spPr>
          <a:xfrm>
            <a:off x="3842256" y="1051826"/>
            <a:ext cx="514600" cy="898739"/>
          </a:xfrm>
          <a:prstGeom prst="rect">
            <a:avLst/>
          </a:prstGeom>
        </p:spPr>
      </p:pic>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614633" y="1927104"/>
            <a:ext cx="955711" cy="200055"/>
          </a:xfrm>
          <a:prstGeom prst="rect">
            <a:avLst/>
          </a:prstGeom>
        </p:spPr>
        <p:txBody>
          <a:bodyPr wrap="none">
            <a:spAutoFit/>
          </a:bodyPr>
          <a:lstStyle/>
          <a:p>
            <a:r>
              <a:rPr lang="en-US" altLang="ja-JP" sz="700">
                <a:hlinkClick r:id="rId14" action="ppaction://hlinksldjump"/>
              </a:rPr>
              <a:t>tr120.</a:t>
            </a:r>
            <a:r>
              <a:rPr lang="ja-JP" altLang="en-US" sz="700">
                <a:hlinkClick r:id="rId14" action="ppaction://hlinksldjump"/>
              </a:rPr>
              <a:t>強化素材選択</a:t>
            </a:r>
            <a:endParaRPr lang="ja-JP" altLang="en-US" sz="700"/>
          </a:p>
        </p:txBody>
      </p:sp>
      <p:pic>
        <p:nvPicPr>
          <p:cNvPr id="91" name="図 90">
            <a:extLst>
              <a:ext uri="{FF2B5EF4-FFF2-40B4-BE49-F238E27FC236}">
                <a16:creationId xmlns:a16="http://schemas.microsoft.com/office/drawing/2014/main" id="{D3998517-4B8A-4B06-AF5C-21E1117F0FE9}"/>
              </a:ext>
            </a:extLst>
          </p:cNvPr>
          <p:cNvPicPr>
            <a:picLocks noChangeAspect="1"/>
          </p:cNvPicPr>
          <p:nvPr/>
        </p:nvPicPr>
        <p:blipFill>
          <a:blip r:embed="rId15"/>
          <a:stretch>
            <a:fillRect/>
          </a:stretch>
        </p:blipFill>
        <p:spPr>
          <a:xfrm>
            <a:off x="3782850" y="2191704"/>
            <a:ext cx="556763" cy="912472"/>
          </a:xfrm>
          <a:prstGeom prst="rect">
            <a:avLst/>
          </a:prstGeom>
        </p:spPr>
      </p:pic>
      <p:sp>
        <p:nvSpPr>
          <p:cNvPr id="92" name="正方形/長方形 91">
            <a:extLst>
              <a:ext uri="{FF2B5EF4-FFF2-40B4-BE49-F238E27FC236}">
                <a16:creationId xmlns:a16="http://schemas.microsoft.com/office/drawing/2014/main" id="{B9227C35-BBD5-4943-9F73-B30242807570}"/>
              </a:ext>
            </a:extLst>
          </p:cNvPr>
          <p:cNvSpPr/>
          <p:nvPr/>
        </p:nvSpPr>
        <p:spPr>
          <a:xfrm>
            <a:off x="3566160" y="3095663"/>
            <a:ext cx="952656" cy="200055"/>
          </a:xfrm>
          <a:prstGeom prst="rect">
            <a:avLst/>
          </a:prstGeom>
        </p:spPr>
        <p:txBody>
          <a:bodyPr wrap="square">
            <a:spAutoFit/>
          </a:bodyPr>
          <a:lstStyle/>
          <a:p>
            <a:pPr algn="ctr"/>
            <a:r>
              <a:rPr lang="en-US" altLang="ja-JP" sz="700">
                <a:hlinkClick r:id="rId16" action="ppaction://hlinksldjump"/>
              </a:rPr>
              <a:t>tr130.</a:t>
            </a:r>
            <a:r>
              <a:rPr lang="ja-JP" altLang="en-US" sz="700">
                <a:hlinkClick r:id="rId16" action="ppaction://hlinksldjump"/>
              </a:rPr>
              <a:t>進化素材選択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76152" y="1480951"/>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4" name="図 93">
            <a:extLst>
              <a:ext uri="{FF2B5EF4-FFF2-40B4-BE49-F238E27FC236}">
                <a16:creationId xmlns:a16="http://schemas.microsoft.com/office/drawing/2014/main" id="{C696B47D-62F6-40B1-8D10-6CF3986563D3}"/>
              </a:ext>
            </a:extLst>
          </p:cNvPr>
          <p:cNvPicPr>
            <a:picLocks noChangeAspect="1"/>
          </p:cNvPicPr>
          <p:nvPr/>
        </p:nvPicPr>
        <p:blipFill>
          <a:blip r:embed="rId17"/>
          <a:stretch>
            <a:fillRect/>
          </a:stretch>
        </p:blipFill>
        <p:spPr>
          <a:xfrm>
            <a:off x="5055973" y="1082682"/>
            <a:ext cx="514600" cy="857667"/>
          </a:xfrm>
          <a:prstGeom prst="rect">
            <a:avLst/>
          </a:prstGeom>
        </p:spPr>
      </p:pic>
      <p:pic>
        <p:nvPicPr>
          <p:cNvPr id="95" name="図 94">
            <a:extLst>
              <a:ext uri="{FF2B5EF4-FFF2-40B4-BE49-F238E27FC236}">
                <a16:creationId xmlns:a16="http://schemas.microsoft.com/office/drawing/2014/main" id="{2B517BEE-1592-462A-A779-15026F9E0D1E}"/>
              </a:ext>
            </a:extLst>
          </p:cNvPr>
          <p:cNvPicPr>
            <a:picLocks noChangeAspect="1"/>
          </p:cNvPicPr>
          <p:nvPr/>
        </p:nvPicPr>
        <p:blipFill>
          <a:blip r:embed="rId18"/>
          <a:stretch>
            <a:fillRect/>
          </a:stretch>
        </p:blipFill>
        <p:spPr>
          <a:xfrm>
            <a:off x="6100815" y="1095450"/>
            <a:ext cx="489681" cy="855115"/>
          </a:xfrm>
          <a:prstGeom prst="rect">
            <a:avLst/>
          </a:prstGeom>
        </p:spPr>
      </p:pic>
      <p:pic>
        <p:nvPicPr>
          <p:cNvPr id="96" name="図 95">
            <a:extLst>
              <a:ext uri="{FF2B5EF4-FFF2-40B4-BE49-F238E27FC236}">
                <a16:creationId xmlns:a16="http://schemas.microsoft.com/office/drawing/2014/main" id="{C80B297F-7BCD-4030-B58F-E8709FFB222C}"/>
              </a:ext>
            </a:extLst>
          </p:cNvPr>
          <p:cNvPicPr>
            <a:picLocks noChangeAspect="1"/>
          </p:cNvPicPr>
          <p:nvPr/>
        </p:nvPicPr>
        <p:blipFill>
          <a:blip r:embed="rId19"/>
          <a:stretch>
            <a:fillRect/>
          </a:stretch>
        </p:blipFill>
        <p:spPr>
          <a:xfrm>
            <a:off x="5061642" y="2191704"/>
            <a:ext cx="509463" cy="912472"/>
          </a:xfrm>
          <a:prstGeom prst="rect">
            <a:avLst/>
          </a:prstGeom>
        </p:spPr>
      </p:pic>
      <p:pic>
        <p:nvPicPr>
          <p:cNvPr id="97" name="図 96">
            <a:extLst>
              <a:ext uri="{FF2B5EF4-FFF2-40B4-BE49-F238E27FC236}">
                <a16:creationId xmlns:a16="http://schemas.microsoft.com/office/drawing/2014/main" id="{032A177F-060F-43E3-BDCF-20E04FC3589E}"/>
              </a:ext>
            </a:extLst>
          </p:cNvPr>
          <p:cNvPicPr>
            <a:picLocks noChangeAspect="1"/>
          </p:cNvPicPr>
          <p:nvPr/>
        </p:nvPicPr>
        <p:blipFill>
          <a:blip r:embed="rId20"/>
          <a:stretch>
            <a:fillRect/>
          </a:stretch>
        </p:blipFill>
        <p:spPr>
          <a:xfrm>
            <a:off x="6113399" y="2191704"/>
            <a:ext cx="523680" cy="912472"/>
          </a:xfrm>
          <a:prstGeom prst="rect">
            <a:avLst/>
          </a:prstGeom>
        </p:spPr>
      </p:pic>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92917A99-1E2C-4D2C-89AF-91F270AA9E8F}"/>
              </a:ext>
            </a:extLst>
          </p:cNvPr>
          <p:cNvCxnSpPr>
            <a:cxnSpLocks/>
          </p:cNvCxnSpPr>
          <p:nvPr/>
        </p:nvCxnSpPr>
        <p:spPr>
          <a:xfrm>
            <a:off x="5578326" y="14930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ED200230-9000-4C71-A575-8B2EFD278CC3}"/>
              </a:ext>
            </a:extLst>
          </p:cNvPr>
          <p:cNvCxnSpPr>
            <a:cxnSpLocks/>
          </p:cNvCxnSpPr>
          <p:nvPr/>
        </p:nvCxnSpPr>
        <p:spPr>
          <a:xfrm>
            <a:off x="5607594" y="27287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hlinkClick r:id="rId21" action="ppaction://hlinksldjump"/>
            <a:extLst>
              <a:ext uri="{FF2B5EF4-FFF2-40B4-BE49-F238E27FC236}">
                <a16:creationId xmlns:a16="http://schemas.microsoft.com/office/drawing/2014/main" id="{7E3C4A53-B5F3-4A97-B0DA-B91D58A52654}"/>
              </a:ext>
            </a:extLst>
          </p:cNvPr>
          <p:cNvSpPr/>
          <p:nvPr/>
        </p:nvSpPr>
        <p:spPr>
          <a:xfrm>
            <a:off x="4804090" y="3095663"/>
            <a:ext cx="1016625" cy="200055"/>
          </a:xfrm>
          <a:prstGeom prst="rect">
            <a:avLst/>
          </a:prstGeom>
        </p:spPr>
        <p:txBody>
          <a:bodyPr wrap="none">
            <a:spAutoFit/>
          </a:bodyPr>
          <a:lstStyle/>
          <a:p>
            <a:pPr algn="ctr"/>
            <a:r>
              <a:rPr lang="en-US" altLang="ja-JP" sz="700">
                <a:hlinkClick r:id="rId21" action="ppaction://hlinksldjump"/>
              </a:rPr>
              <a:t>tr130a.</a:t>
            </a:r>
            <a:r>
              <a:rPr lang="ja-JP" altLang="en-US" sz="700">
                <a:hlinkClick r:id="rId21" action="ppaction://hlinksldjump"/>
              </a:rPr>
              <a:t>進化素材確認</a:t>
            </a:r>
            <a:endParaRPr lang="ja-JP" altLang="en-US" sz="700"/>
          </a:p>
        </p:txBody>
      </p:sp>
      <p:sp>
        <p:nvSpPr>
          <p:cNvPr id="105" name="正方形/長方形 104">
            <a:hlinkClick r:id="rId22" action="ppaction://hlinksldjump"/>
            <a:extLst>
              <a:ext uri="{FF2B5EF4-FFF2-40B4-BE49-F238E27FC236}">
                <a16:creationId xmlns:a16="http://schemas.microsoft.com/office/drawing/2014/main" id="{08F8E47D-6DDD-4BC5-AC02-504A7A9CB4CA}"/>
              </a:ext>
            </a:extLst>
          </p:cNvPr>
          <p:cNvSpPr/>
          <p:nvPr/>
        </p:nvSpPr>
        <p:spPr>
          <a:xfrm>
            <a:off x="5898379" y="3095663"/>
            <a:ext cx="952656" cy="200055"/>
          </a:xfrm>
          <a:prstGeom prst="rect">
            <a:avLst/>
          </a:prstGeom>
        </p:spPr>
        <p:txBody>
          <a:bodyPr wrap="square">
            <a:spAutoFit/>
          </a:bodyPr>
          <a:lstStyle/>
          <a:p>
            <a:pPr algn="ctr"/>
            <a:r>
              <a:rPr lang="en-US" altLang="ja-JP" sz="700">
                <a:hlinkClick r:id="rId22" action="ppaction://hlinksldjump"/>
              </a:rPr>
              <a:t>tr130b.</a:t>
            </a:r>
            <a:r>
              <a:rPr lang="ja-JP" altLang="en-US" sz="700">
                <a:hlinkClick r:id="rId22" action="ppaction://hlinksldjump"/>
              </a:rPr>
              <a:t>進化演出</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720430" y="1927104"/>
            <a:ext cx="1016625" cy="200055"/>
          </a:xfrm>
          <a:prstGeom prst="rect">
            <a:avLst/>
          </a:prstGeom>
        </p:spPr>
        <p:txBody>
          <a:bodyPr wrap="none">
            <a:spAutoFit/>
          </a:bodyPr>
          <a:lstStyle/>
          <a:p>
            <a:r>
              <a:rPr lang="en-US" altLang="ja-JP" sz="700">
                <a:hlinkClick r:id="rId23" action="ppaction://hlinksldjump"/>
              </a:rPr>
              <a:t>tr120b.</a:t>
            </a:r>
            <a:r>
              <a:rPr lang="ja-JP" altLang="en-US" sz="700">
                <a:hlinkClick r:id="rId23" action="ppaction://hlinksldjump"/>
              </a:rPr>
              <a:t>強化素材確認</a:t>
            </a:r>
            <a:endParaRPr lang="ja-JP" altLang="en-US" sz="700"/>
          </a:p>
        </p:txBody>
      </p:sp>
      <p:sp>
        <p:nvSpPr>
          <p:cNvPr id="108" name="正方形/長方形 107">
            <a:extLst>
              <a:ext uri="{FF2B5EF4-FFF2-40B4-BE49-F238E27FC236}">
                <a16:creationId xmlns:a16="http://schemas.microsoft.com/office/drawing/2014/main" id="{041EDAAD-88F0-46F8-81B0-7C96D11C36BF}"/>
              </a:ext>
            </a:extLst>
          </p:cNvPr>
          <p:cNvSpPr/>
          <p:nvPr/>
        </p:nvSpPr>
        <p:spPr>
          <a:xfrm>
            <a:off x="5927519" y="1927103"/>
            <a:ext cx="833883" cy="200055"/>
          </a:xfrm>
          <a:prstGeom prst="rect">
            <a:avLst/>
          </a:prstGeom>
        </p:spPr>
        <p:txBody>
          <a:bodyPr wrap="none">
            <a:spAutoFit/>
          </a:bodyPr>
          <a:lstStyle/>
          <a:p>
            <a:pPr algn="ctr"/>
            <a:r>
              <a:rPr lang="en-US" altLang="ja-JP" sz="700">
                <a:hlinkClick r:id="rId14" action="ppaction://hlinksldjump"/>
              </a:rPr>
              <a:t>tr120c.</a:t>
            </a:r>
            <a:r>
              <a:rPr lang="ja-JP" altLang="en-US" sz="700">
                <a:hlinkClick r:id="rId14" action="ppaction://hlinksldjump"/>
              </a:rPr>
              <a:t>強化演出</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22706" y="3241547"/>
            <a:ext cx="483673"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447832" y="3082823"/>
            <a:ext cx="1106392" cy="200055"/>
          </a:xfrm>
          <a:prstGeom prst="rect">
            <a:avLst/>
          </a:prstGeom>
        </p:spPr>
        <p:txBody>
          <a:bodyPr wrap="none">
            <a:spAutoFit/>
          </a:bodyPr>
          <a:lstStyle/>
          <a:p>
            <a:pPr algn="ctr"/>
            <a:r>
              <a:rPr lang="en-US" altLang="ja-JP" sz="700">
                <a:hlinkClick r:id="rId11" action="ppaction://hlinksldjump"/>
              </a:rPr>
              <a:t>tr110a.</a:t>
            </a:r>
            <a:r>
              <a:rPr lang="ja-JP" altLang="en-US" sz="700">
                <a:hlinkClick r:id="rId11" action="ppaction://hlinksldjump"/>
              </a:rPr>
              <a:t>進化カード選択</a:t>
            </a:r>
            <a:endParaRPr lang="ja-JP" altLang="en-US" sz="700"/>
          </a:p>
        </p:txBody>
      </p:sp>
      <p:pic>
        <p:nvPicPr>
          <p:cNvPr id="115" name="図 114">
            <a:extLst>
              <a:ext uri="{FF2B5EF4-FFF2-40B4-BE49-F238E27FC236}">
                <a16:creationId xmlns:a16="http://schemas.microsoft.com/office/drawing/2014/main" id="{3CE09765-3C40-4251-90CF-E081BD8E9180}"/>
              </a:ext>
            </a:extLst>
          </p:cNvPr>
          <p:cNvPicPr>
            <a:picLocks noChangeAspect="1"/>
          </p:cNvPicPr>
          <p:nvPr/>
        </p:nvPicPr>
        <p:blipFill>
          <a:blip r:embed="rId24"/>
          <a:stretch>
            <a:fillRect/>
          </a:stretch>
        </p:blipFill>
        <p:spPr>
          <a:xfrm>
            <a:off x="127239" y="5117528"/>
            <a:ext cx="733527" cy="1143160"/>
          </a:xfrm>
          <a:prstGeom prst="rect">
            <a:avLst/>
          </a:prstGeom>
        </p:spPr>
      </p:pic>
      <p:pic>
        <p:nvPicPr>
          <p:cNvPr id="116" name="図 115">
            <a:extLst>
              <a:ext uri="{FF2B5EF4-FFF2-40B4-BE49-F238E27FC236}">
                <a16:creationId xmlns:a16="http://schemas.microsoft.com/office/drawing/2014/main" id="{20DDD3FC-B6A1-4EA2-B576-A6F9796B01B9}"/>
              </a:ext>
            </a:extLst>
          </p:cNvPr>
          <p:cNvPicPr>
            <a:picLocks noChangeAspect="1"/>
          </p:cNvPicPr>
          <p:nvPr/>
        </p:nvPicPr>
        <p:blipFill>
          <a:blip r:embed="rId25"/>
          <a:stretch>
            <a:fillRect/>
          </a:stretch>
        </p:blipFill>
        <p:spPr>
          <a:xfrm>
            <a:off x="1140523" y="5127055"/>
            <a:ext cx="666843" cy="1133633"/>
          </a:xfrm>
          <a:prstGeom prst="rect">
            <a:avLst/>
          </a:prstGeom>
        </p:spPr>
      </p:pic>
      <p:sp>
        <p:nvSpPr>
          <p:cNvPr id="117" name="正方形/長方形 116">
            <a:extLst>
              <a:ext uri="{FF2B5EF4-FFF2-40B4-BE49-F238E27FC236}">
                <a16:creationId xmlns:a16="http://schemas.microsoft.com/office/drawing/2014/main" id="{A6EEE663-6847-4559-9E6B-F4BC731CBDEF}"/>
              </a:ext>
            </a:extLst>
          </p:cNvPr>
          <p:cNvSpPr/>
          <p:nvPr/>
        </p:nvSpPr>
        <p:spPr>
          <a:xfrm>
            <a:off x="17674" y="6259714"/>
            <a:ext cx="952656" cy="200055"/>
          </a:xfrm>
          <a:prstGeom prst="rect">
            <a:avLst/>
          </a:prstGeom>
        </p:spPr>
        <p:txBody>
          <a:bodyPr wrap="square">
            <a:spAutoFit/>
          </a:bodyPr>
          <a:lstStyle/>
          <a:p>
            <a:pPr algn="ctr"/>
            <a:r>
              <a:rPr lang="en-US" altLang="ja-JP" sz="700">
                <a:hlinkClick r:id="rId26" action="ppaction://hlinksldjump"/>
              </a:rPr>
              <a:t>tr140.</a:t>
            </a:r>
            <a:r>
              <a:rPr lang="ja-JP" altLang="en-US" sz="700">
                <a:hlinkClick r:id="rId26" action="ppaction://hlinksldjump"/>
              </a:rPr>
              <a:t>ソート</a:t>
            </a:r>
            <a:endParaRPr lang="ja-JP" altLang="en-US" sz="700"/>
          </a:p>
        </p:txBody>
      </p:sp>
      <p:sp>
        <p:nvSpPr>
          <p:cNvPr id="118" name="正方形/長方形 117">
            <a:extLst>
              <a:ext uri="{FF2B5EF4-FFF2-40B4-BE49-F238E27FC236}">
                <a16:creationId xmlns:a16="http://schemas.microsoft.com/office/drawing/2014/main" id="{DE14673B-9640-4620-A9FC-27D280EB819C}"/>
              </a:ext>
            </a:extLst>
          </p:cNvPr>
          <p:cNvSpPr/>
          <p:nvPr/>
        </p:nvSpPr>
        <p:spPr>
          <a:xfrm>
            <a:off x="997616" y="6254270"/>
            <a:ext cx="952656" cy="200055"/>
          </a:xfrm>
          <a:prstGeom prst="rect">
            <a:avLst/>
          </a:prstGeom>
        </p:spPr>
        <p:txBody>
          <a:bodyPr wrap="square">
            <a:spAutoFit/>
          </a:bodyPr>
          <a:lstStyle/>
          <a:p>
            <a:pPr algn="ctr"/>
            <a:r>
              <a:rPr lang="en-US" altLang="ja-JP" sz="700">
                <a:hlinkClick r:id="rId27" action="ppaction://hlinksldjump"/>
              </a:rPr>
              <a:t>tr150.</a:t>
            </a:r>
            <a:r>
              <a:rPr lang="ja-JP" altLang="en-US" sz="700">
                <a:hlinkClick r:id="rId27" action="ppaction://hlinksldjump"/>
              </a:rPr>
              <a:t>フィルタ</a:t>
            </a:r>
            <a:endParaRPr lang="ja-JP" altLang="en-US" sz="700"/>
          </a:p>
        </p:txBody>
      </p:sp>
      <p:grpSp>
        <p:nvGrpSpPr>
          <p:cNvPr id="11" name="グループ化 10">
            <a:extLst>
              <a:ext uri="{FF2B5EF4-FFF2-40B4-BE49-F238E27FC236}">
                <a16:creationId xmlns:a16="http://schemas.microsoft.com/office/drawing/2014/main" id="{A49E2C55-2E3F-42BE-A39A-EE1C45CCB52A}"/>
              </a:ext>
            </a:extLst>
          </p:cNvPr>
          <p:cNvGrpSpPr/>
          <p:nvPr/>
        </p:nvGrpSpPr>
        <p:grpSpPr>
          <a:xfrm>
            <a:off x="2726197" y="3991348"/>
            <a:ext cx="3572462" cy="2598830"/>
            <a:chOff x="1829422" y="1410014"/>
            <a:chExt cx="5643342" cy="4105320"/>
          </a:xfrm>
        </p:grpSpPr>
        <p:pic>
          <p:nvPicPr>
            <p:cNvPr id="107" name="図 106" descr="文字と写真のスクリーンショット&#10;&#10;自動的に生成された説明">
              <a:extLst>
                <a:ext uri="{FF2B5EF4-FFF2-40B4-BE49-F238E27FC236}">
                  <a16:creationId xmlns:a16="http://schemas.microsoft.com/office/drawing/2014/main" id="{AE39C6A0-4F7D-422F-99DA-3E4F4A6907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11160" y="3558043"/>
              <a:ext cx="953630" cy="1689888"/>
            </a:xfrm>
            <a:prstGeom prst="rect">
              <a:avLst/>
            </a:prstGeom>
          </p:spPr>
        </p:pic>
        <p:pic>
          <p:nvPicPr>
            <p:cNvPr id="110" name="図 109" descr="ブルー, 駐車場, 駐車, ストリート が含まれている画像&#10;&#10;自動的に生成された説明">
              <a:extLst>
                <a:ext uri="{FF2B5EF4-FFF2-40B4-BE49-F238E27FC236}">
                  <a16:creationId xmlns:a16="http://schemas.microsoft.com/office/drawing/2014/main" id="{C1EE2324-6A29-40B7-82E2-5FBED6AFFCF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829422" y="1410014"/>
              <a:ext cx="950624" cy="1687270"/>
            </a:xfrm>
            <a:prstGeom prst="rect">
              <a:avLst/>
            </a:prstGeom>
          </p:spPr>
        </p:pic>
        <p:pic>
          <p:nvPicPr>
            <p:cNvPr id="111" name="図 110" descr="コンピュータ, 時計 が含まれている画像&#10;&#10;自動的に生成された説明">
              <a:extLst>
                <a:ext uri="{FF2B5EF4-FFF2-40B4-BE49-F238E27FC236}">
                  <a16:creationId xmlns:a16="http://schemas.microsoft.com/office/drawing/2014/main" id="{E4F4D5F6-F569-4037-80F1-432920FFCA5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510658" y="1410014"/>
              <a:ext cx="954132" cy="1690778"/>
            </a:xfrm>
            <a:prstGeom prst="rect">
              <a:avLst/>
            </a:prstGeom>
          </p:spPr>
        </p:pic>
        <p:pic>
          <p:nvPicPr>
            <p:cNvPr id="112" name="図 111" descr="パソコン画面のスクリーンショット&#10;&#10;自動的に生成された説明">
              <a:extLst>
                <a:ext uri="{FF2B5EF4-FFF2-40B4-BE49-F238E27FC236}">
                  <a16:creationId xmlns:a16="http://schemas.microsoft.com/office/drawing/2014/main" id="{05DB6784-469E-4BA9-AE6B-B8DDBDE6C19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30750" y="1410014"/>
              <a:ext cx="954132" cy="1690778"/>
            </a:xfrm>
            <a:prstGeom prst="rect">
              <a:avLst/>
            </a:prstGeom>
          </p:spPr>
        </p:pic>
        <p:pic>
          <p:nvPicPr>
            <p:cNvPr id="114" name="図 113" descr="コンピューターのスクリーンショット&#10;&#10;自動的に生成された説明">
              <a:extLst>
                <a:ext uri="{FF2B5EF4-FFF2-40B4-BE49-F238E27FC236}">
                  <a16:creationId xmlns:a16="http://schemas.microsoft.com/office/drawing/2014/main" id="{80531A3B-ADC3-4C04-ADE4-D7D94D5929A6}"/>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350842" y="1410014"/>
              <a:ext cx="954132" cy="1690778"/>
            </a:xfrm>
            <a:prstGeom prst="rect">
              <a:avLst/>
            </a:prstGeom>
          </p:spPr>
        </p:pic>
        <p:cxnSp>
          <p:nvCxnSpPr>
            <p:cNvPr id="119" name="直線矢印コネクタ 118">
              <a:extLst>
                <a:ext uri="{FF2B5EF4-FFF2-40B4-BE49-F238E27FC236}">
                  <a16:creationId xmlns:a16="http://schemas.microsoft.com/office/drawing/2014/main" id="{CCBA559E-7B1F-45DE-8919-D22E0A0332BD}"/>
                </a:ext>
              </a:extLst>
            </p:cNvPr>
            <p:cNvCxnSpPr>
              <a:cxnSpLocks/>
              <a:stCxn id="110" idx="3"/>
              <a:endCxn id="111" idx="1"/>
            </p:cNvCxnSpPr>
            <p:nvPr/>
          </p:nvCxnSpPr>
          <p:spPr>
            <a:xfrm>
              <a:off x="2780046" y="2253649"/>
              <a:ext cx="730612" cy="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A99C128E-7C75-40D9-8478-181D95E6B41D}"/>
                </a:ext>
              </a:extLst>
            </p:cNvPr>
            <p:cNvCxnSpPr>
              <a:cxnSpLocks/>
              <a:stCxn id="111" idx="3"/>
              <a:endCxn id="112" idx="1"/>
            </p:cNvCxnSpPr>
            <p:nvPr/>
          </p:nvCxnSpPr>
          <p:spPr>
            <a:xfrm>
              <a:off x="4464790" y="225540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5BD7C64-4C40-4AD0-9240-DAC21E2B98C8}"/>
                </a:ext>
              </a:extLst>
            </p:cNvPr>
            <p:cNvCxnSpPr>
              <a:cxnSpLocks/>
              <a:stCxn id="112" idx="3"/>
              <a:endCxn id="114" idx="1"/>
            </p:cNvCxnSpPr>
            <p:nvPr/>
          </p:nvCxnSpPr>
          <p:spPr>
            <a:xfrm>
              <a:off x="5884882" y="2255403"/>
              <a:ext cx="465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32">
              <a:extLst>
                <a:ext uri="{FF2B5EF4-FFF2-40B4-BE49-F238E27FC236}">
                  <a16:creationId xmlns:a16="http://schemas.microsoft.com/office/drawing/2014/main" id="{EAA30A1B-4624-4D1C-9D2D-A72548B6246B}"/>
                </a:ext>
              </a:extLst>
            </p:cNvPr>
            <p:cNvCxnSpPr>
              <a:cxnSpLocks/>
              <a:stCxn id="110" idx="3"/>
              <a:endCxn id="107" idx="1"/>
            </p:cNvCxnSpPr>
            <p:nvPr/>
          </p:nvCxnSpPr>
          <p:spPr>
            <a:xfrm>
              <a:off x="2780046" y="2253649"/>
              <a:ext cx="731114" cy="21493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テキスト ボックス 36">
              <a:extLst>
                <a:ext uri="{FF2B5EF4-FFF2-40B4-BE49-F238E27FC236}">
                  <a16:creationId xmlns:a16="http://schemas.microsoft.com/office/drawing/2014/main" id="{1176DDC9-F9D6-4269-B883-6A3A8EAB533B}"/>
                </a:ext>
              </a:extLst>
            </p:cNvPr>
            <p:cNvSpPr txBox="1"/>
            <p:nvPr/>
          </p:nvSpPr>
          <p:spPr>
            <a:xfrm>
              <a:off x="3385635" y="3106149"/>
              <a:ext cx="1398299"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sh300a.</a:t>
              </a:r>
              <a:r>
                <a:rPr kumimoji="1" lang="ja-JP" altLang="en-US" sz="500">
                  <a:latin typeface="+mn-ea"/>
                </a:rPr>
                <a:t>分解カード注意</a:t>
              </a:r>
            </a:p>
          </p:txBody>
        </p:sp>
        <p:sp>
          <p:nvSpPr>
            <p:cNvPr id="124" name="テキスト ボックス 37">
              <a:extLst>
                <a:ext uri="{FF2B5EF4-FFF2-40B4-BE49-F238E27FC236}">
                  <a16:creationId xmlns:a16="http://schemas.microsoft.com/office/drawing/2014/main" id="{F107B867-4603-408D-AA98-41FC72D3D218}"/>
                </a:ext>
              </a:extLst>
            </p:cNvPr>
            <p:cNvSpPr txBox="1"/>
            <p:nvPr/>
          </p:nvSpPr>
          <p:spPr>
            <a:xfrm>
              <a:off x="4914732" y="3106434"/>
              <a:ext cx="1160268"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sh300b.</a:t>
              </a:r>
              <a:r>
                <a:rPr kumimoji="1" lang="ja-JP" altLang="en-US" sz="500">
                  <a:latin typeface="+mn-ea"/>
                </a:rPr>
                <a:t>分解結果</a:t>
              </a:r>
              <a:r>
                <a:rPr kumimoji="1" lang="en-US" altLang="ja-JP" sz="500">
                  <a:latin typeface="+mn-ea"/>
                </a:rPr>
                <a:t>1</a:t>
              </a:r>
              <a:endParaRPr kumimoji="1" lang="ja-JP" altLang="en-US" sz="500">
                <a:latin typeface="+mn-ea"/>
              </a:endParaRPr>
            </a:p>
          </p:txBody>
        </p:sp>
        <p:sp>
          <p:nvSpPr>
            <p:cNvPr id="125" name="テキスト ボックス 39">
              <a:extLst>
                <a:ext uri="{FF2B5EF4-FFF2-40B4-BE49-F238E27FC236}">
                  <a16:creationId xmlns:a16="http://schemas.microsoft.com/office/drawing/2014/main" id="{12EDF06B-5DCD-4BBE-A9FA-51C15347DC14}"/>
                </a:ext>
              </a:extLst>
            </p:cNvPr>
            <p:cNvSpPr txBox="1"/>
            <p:nvPr/>
          </p:nvSpPr>
          <p:spPr>
            <a:xfrm>
              <a:off x="6322625" y="3106149"/>
              <a:ext cx="1150139"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sh300c.</a:t>
              </a:r>
              <a:r>
                <a:rPr kumimoji="1" lang="ja-JP" altLang="en-US" sz="500">
                  <a:latin typeface="+mn-ea"/>
                </a:rPr>
                <a:t>分解結果</a:t>
              </a:r>
              <a:r>
                <a:rPr kumimoji="1" lang="en-US" altLang="ja-JP" sz="500">
                  <a:latin typeface="+mn-ea"/>
                </a:rPr>
                <a:t>2</a:t>
              </a:r>
              <a:endParaRPr kumimoji="1" lang="ja-JP" altLang="en-US" sz="500">
                <a:latin typeface="+mn-ea"/>
              </a:endParaRPr>
            </a:p>
          </p:txBody>
        </p:sp>
        <p:sp>
          <p:nvSpPr>
            <p:cNvPr id="126" name="テキスト ボックス 40">
              <a:extLst>
                <a:ext uri="{FF2B5EF4-FFF2-40B4-BE49-F238E27FC236}">
                  <a16:creationId xmlns:a16="http://schemas.microsoft.com/office/drawing/2014/main" id="{9C4C9C24-BC41-4C11-8142-B6E1F60BCD1D}"/>
                </a:ext>
              </a:extLst>
            </p:cNvPr>
            <p:cNvSpPr txBox="1"/>
            <p:nvPr/>
          </p:nvSpPr>
          <p:spPr>
            <a:xfrm>
              <a:off x="3403269" y="5247931"/>
              <a:ext cx="1400830"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sh300d.</a:t>
              </a:r>
              <a:r>
                <a:rPr kumimoji="1" lang="ja-JP" altLang="en-US" sz="500">
                  <a:latin typeface="+mn-ea"/>
                </a:rPr>
                <a:t>分解報酬リスト</a:t>
              </a:r>
            </a:p>
          </p:txBody>
        </p:sp>
        <p:pic>
          <p:nvPicPr>
            <p:cNvPr id="127" name="図 126" descr="スクリーンショット, コンピュータ, ストリート が含まれている画像&#10;&#10;自動的に生成された説明">
              <a:extLst>
                <a:ext uri="{FF2B5EF4-FFF2-40B4-BE49-F238E27FC236}">
                  <a16:creationId xmlns:a16="http://schemas.microsoft.com/office/drawing/2014/main" id="{42535D96-0D1D-4BC0-8C1B-4BA16E614DB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930750" y="3558043"/>
              <a:ext cx="953625" cy="1689879"/>
            </a:xfrm>
            <a:prstGeom prst="rect">
              <a:avLst/>
            </a:prstGeom>
          </p:spPr>
        </p:pic>
        <p:sp>
          <p:nvSpPr>
            <p:cNvPr id="128" name="テキスト ボックス 27">
              <a:extLst>
                <a:ext uri="{FF2B5EF4-FFF2-40B4-BE49-F238E27FC236}">
                  <a16:creationId xmlns:a16="http://schemas.microsoft.com/office/drawing/2014/main" id="{5F61DFB4-E72F-44C8-8A07-60C8A490F97C}"/>
                </a:ext>
              </a:extLst>
            </p:cNvPr>
            <p:cNvSpPr txBox="1"/>
            <p:nvPr/>
          </p:nvSpPr>
          <p:spPr>
            <a:xfrm>
              <a:off x="4645174" y="5247931"/>
              <a:ext cx="1803455" cy="26740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sh300e.</a:t>
              </a:r>
              <a:r>
                <a:rPr kumimoji="1" lang="ja-JP" altLang="en-US" sz="500">
                  <a:latin typeface="+mn-ea"/>
                </a:rPr>
                <a:t>アイテム説明ウィンドウ</a:t>
              </a:r>
            </a:p>
          </p:txBody>
        </p:sp>
        <p:cxnSp>
          <p:nvCxnSpPr>
            <p:cNvPr id="129" name="直線矢印コネクタ 128">
              <a:extLst>
                <a:ext uri="{FF2B5EF4-FFF2-40B4-BE49-F238E27FC236}">
                  <a16:creationId xmlns:a16="http://schemas.microsoft.com/office/drawing/2014/main" id="{AA7BC525-0E35-4663-BDAA-6525FC72134E}"/>
                </a:ext>
              </a:extLst>
            </p:cNvPr>
            <p:cNvCxnSpPr>
              <a:cxnSpLocks/>
              <a:stCxn id="107" idx="3"/>
              <a:endCxn id="127" idx="1"/>
            </p:cNvCxnSpPr>
            <p:nvPr/>
          </p:nvCxnSpPr>
          <p:spPr>
            <a:xfrm flipV="1">
              <a:off x="4464790" y="4402983"/>
              <a:ext cx="465960"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0" name="テキスト ボックス 35">
            <a:extLst>
              <a:ext uri="{FF2B5EF4-FFF2-40B4-BE49-F238E27FC236}">
                <a16:creationId xmlns:a16="http://schemas.microsoft.com/office/drawing/2014/main" id="{CF551787-6646-4306-8E54-7ED1EC290BE8}"/>
              </a:ext>
            </a:extLst>
          </p:cNvPr>
          <p:cNvSpPr txBox="1"/>
          <p:nvPr/>
        </p:nvSpPr>
        <p:spPr>
          <a:xfrm>
            <a:off x="2604670" y="5075759"/>
            <a:ext cx="827471" cy="1692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500">
                <a:latin typeface="+mn-ea"/>
              </a:rPr>
              <a:t>tr200.</a:t>
            </a:r>
            <a:r>
              <a:rPr kumimoji="1" lang="ja-JP" altLang="en-US" sz="500">
                <a:latin typeface="+mn-ea"/>
              </a:rPr>
              <a:t>分解トップ画面</a:t>
            </a:r>
          </a:p>
        </p:txBody>
      </p:sp>
    </p:spTree>
    <p:extLst>
      <p:ext uri="{BB962C8B-B14F-4D97-AF65-F5344CB8AC3E}">
        <p14:creationId xmlns:p14="http://schemas.microsoft.com/office/powerpoint/2010/main" val="1896810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パソコン画面のスクリーンショット&#10;&#10;自動的に生成された説明">
            <a:extLst>
              <a:ext uri="{FF2B5EF4-FFF2-40B4-BE49-F238E27FC236}">
                <a16:creationId xmlns:a16="http://schemas.microsoft.com/office/drawing/2014/main" id="{04898F36-FE46-4F18-BBD3-6FA1E5AEC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99352"/>
            <a:ext cx="2148980" cy="380811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651414" cy="276999"/>
          </a:xfrm>
          <a:prstGeom prst="rect">
            <a:avLst/>
          </a:prstGeom>
          <a:noFill/>
        </p:spPr>
        <p:txBody>
          <a:bodyPr wrap="none" rtlCol="0">
            <a:spAutoFit/>
          </a:bodyPr>
          <a:lstStyle/>
          <a:p>
            <a:r>
              <a:rPr kumimoji="1" lang="ja-JP" altLang="en-US" sz="1200" b="1"/>
              <a:t>○</a:t>
            </a:r>
            <a:r>
              <a:rPr kumimoji="1" lang="en-US" altLang="ja-JP" sz="1200" b="1"/>
              <a:t>tr200b</a:t>
            </a:r>
            <a:r>
              <a:rPr kumimoji="1" lang="ja-JP" altLang="en-US" sz="1200" b="1"/>
              <a:t>．分解結果</a:t>
            </a:r>
            <a:r>
              <a:rPr kumimoji="1" lang="en-US" altLang="ja-JP" sz="1200" b="1"/>
              <a:t>1</a:t>
            </a:r>
            <a:endParaRPr kumimoji="1" lang="ja-JP" altLang="en-US" sz="1200" b="1"/>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518912" cy="400110"/>
          </a:xfrm>
          <a:prstGeom prst="rect">
            <a:avLst/>
          </a:prstGeom>
          <a:noFill/>
        </p:spPr>
        <p:txBody>
          <a:bodyPr wrap="none" rtlCol="0">
            <a:spAutoFit/>
          </a:bodyPr>
          <a:lstStyle/>
          <a:p>
            <a:r>
              <a:rPr kumimoji="1" lang="ja-JP" altLang="en-US" sz="1000">
                <a:latin typeface="+mn-ea"/>
              </a:rPr>
              <a:t>決定してポイントを獲得して変化ポイントがわかる表示。</a:t>
            </a:r>
            <a:endParaRPr kumimoji="1" lang="en-US" altLang="ja-JP" sz="1000">
              <a:latin typeface="+mn-ea"/>
            </a:endParaRPr>
          </a:p>
          <a:p>
            <a:r>
              <a:rPr kumimoji="1" lang="ja-JP" altLang="en-US" sz="1000">
                <a:latin typeface="+mn-ea"/>
                <a:ea typeface="メイリオ" panose="020B0604030504040204" pitchFamily="50" charset="-128"/>
              </a:rPr>
              <a:t>共通メッセージウィンドウで対応。</a:t>
            </a:r>
            <a:endParaRPr kumimoji="1" lang="en-US" altLang="ja-JP" sz="1000">
              <a:latin typeface="+mn-ea"/>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A6DA3FEB-28D2-4A9B-BC86-B2B010707B51}"/>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2" name="テキスト ボックス 11">
            <a:extLst>
              <a:ext uri="{FF2B5EF4-FFF2-40B4-BE49-F238E27FC236}">
                <a16:creationId xmlns:a16="http://schemas.microsoft.com/office/drawing/2014/main" id="{3FF4DBD3-8FDD-45E7-9631-F27094800AF0}"/>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3685925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白いバックグラウンドのスクリーンショット&#10;&#10;自動的に生成された説明">
            <a:extLst>
              <a:ext uri="{FF2B5EF4-FFF2-40B4-BE49-F238E27FC236}">
                <a16:creationId xmlns:a16="http://schemas.microsoft.com/office/drawing/2014/main" id="{43DB4A9E-3461-4906-A08D-728CF47AB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6" y="1087699"/>
            <a:ext cx="2148980" cy="382217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1648208" cy="276999"/>
          </a:xfrm>
          <a:prstGeom prst="rect">
            <a:avLst/>
          </a:prstGeom>
          <a:noFill/>
        </p:spPr>
        <p:txBody>
          <a:bodyPr wrap="none" rtlCol="0">
            <a:spAutoFit/>
          </a:bodyPr>
          <a:lstStyle/>
          <a:p>
            <a:r>
              <a:rPr kumimoji="1" lang="ja-JP" altLang="en-US" sz="1200" b="1"/>
              <a:t>○</a:t>
            </a:r>
            <a:r>
              <a:rPr kumimoji="1" lang="en-US" altLang="ja-JP" sz="1200" b="1"/>
              <a:t>tr200c</a:t>
            </a:r>
            <a:r>
              <a:rPr kumimoji="1" lang="ja-JP" altLang="en-US" sz="1200" b="1"/>
              <a:t>．分解結果</a:t>
            </a:r>
            <a:r>
              <a:rPr kumimoji="1" lang="en-US" altLang="ja-JP" sz="1200" b="1"/>
              <a:t>2</a:t>
            </a:r>
            <a:endParaRPr kumimoji="1" lang="ja-JP" altLang="en-US" sz="1200" b="1"/>
          </a:p>
        </p:txBody>
      </p:sp>
      <p:sp>
        <p:nvSpPr>
          <p:cNvPr id="49" name="テキスト ボックス 48">
            <a:extLst>
              <a:ext uri="{FF2B5EF4-FFF2-40B4-BE49-F238E27FC236}">
                <a16:creationId xmlns:a16="http://schemas.microsoft.com/office/drawing/2014/main" id="{28D2E305-7F3C-4149-9A72-23816E494FDB}"/>
              </a:ext>
            </a:extLst>
          </p:cNvPr>
          <p:cNvSpPr txBox="1"/>
          <p:nvPr/>
        </p:nvSpPr>
        <p:spPr>
          <a:xfrm>
            <a:off x="4139150" y="906263"/>
            <a:ext cx="588623" cy="253916"/>
          </a:xfrm>
          <a:prstGeom prst="rect">
            <a:avLst/>
          </a:prstGeom>
          <a:noFill/>
        </p:spPr>
        <p:txBody>
          <a:bodyPr wrap="none" rtlCol="0">
            <a:spAutoFit/>
          </a:bodyPr>
          <a:lstStyle/>
          <a:p>
            <a:r>
              <a:rPr kumimoji="1" lang="ja-JP" altLang="en-US" sz="1050" b="1"/>
              <a:t>・内容</a:t>
            </a:r>
          </a:p>
        </p:txBody>
      </p:sp>
      <p:sp>
        <p:nvSpPr>
          <p:cNvPr id="50" name="テキスト ボックス 49">
            <a:extLst>
              <a:ext uri="{FF2B5EF4-FFF2-40B4-BE49-F238E27FC236}">
                <a16:creationId xmlns:a16="http://schemas.microsoft.com/office/drawing/2014/main" id="{0A9C6082-7200-4577-A303-5CE4D536156E}"/>
              </a:ext>
            </a:extLst>
          </p:cNvPr>
          <p:cNvSpPr txBox="1"/>
          <p:nvPr/>
        </p:nvSpPr>
        <p:spPr>
          <a:xfrm>
            <a:off x="4324361" y="1183262"/>
            <a:ext cx="3775393" cy="246221"/>
          </a:xfrm>
          <a:prstGeom prst="rect">
            <a:avLst/>
          </a:prstGeom>
          <a:noFill/>
        </p:spPr>
        <p:txBody>
          <a:bodyPr wrap="none" rtlCol="0">
            <a:spAutoFit/>
          </a:bodyPr>
          <a:lstStyle/>
          <a:p>
            <a:r>
              <a:rPr kumimoji="1" lang="ja-JP" altLang="en-US" sz="1000">
                <a:latin typeface="+mn-ea"/>
              </a:rPr>
              <a:t>ポイントが達した際、商品を獲得したことを示すウィンドウ。</a:t>
            </a:r>
            <a:endParaRPr kumimoji="1" lang="en-US" altLang="ja-JP" sz="1000">
              <a:latin typeface="+mn-ea"/>
              <a:ea typeface="メイリオ" panose="020B0604030504040204" pitchFamily="50" charset="-128"/>
            </a:endParaRPr>
          </a:p>
        </p:txBody>
      </p:sp>
      <p:sp>
        <p:nvSpPr>
          <p:cNvPr id="2" name="テキスト ボックス 1">
            <a:extLst>
              <a:ext uri="{FF2B5EF4-FFF2-40B4-BE49-F238E27FC236}">
                <a16:creationId xmlns:a16="http://schemas.microsoft.com/office/drawing/2014/main" id="{4DA43877-8758-4783-9361-BC43CE5E47AE}"/>
              </a:ext>
            </a:extLst>
          </p:cNvPr>
          <p:cNvSpPr txBox="1"/>
          <p:nvPr/>
        </p:nvSpPr>
        <p:spPr>
          <a:xfrm>
            <a:off x="1336505" y="3080944"/>
            <a:ext cx="322524" cy="215444"/>
          </a:xfrm>
          <a:prstGeom prst="rect">
            <a:avLst/>
          </a:prstGeom>
          <a:noFill/>
        </p:spPr>
        <p:txBody>
          <a:bodyPr wrap="none" rtlCol="0">
            <a:spAutoFit/>
          </a:bodyPr>
          <a:lstStyle/>
          <a:p>
            <a:r>
              <a:rPr kumimoji="1" lang="en-US" altLang="ja-JP" sz="800" b="1">
                <a:solidFill>
                  <a:schemeClr val="bg1"/>
                </a:solidFill>
                <a:latin typeface="+mn-ea"/>
              </a:rPr>
              <a:t>99</a:t>
            </a:r>
            <a:endParaRPr kumimoji="1" lang="ja-JP" altLang="en-US" sz="800" b="1">
              <a:solidFill>
                <a:schemeClr val="bg1"/>
              </a:solidFill>
              <a:latin typeface="+mn-ea"/>
            </a:endParaRPr>
          </a:p>
        </p:txBody>
      </p:sp>
      <p:sp>
        <p:nvSpPr>
          <p:cNvPr id="11" name="テキスト ボックス 10">
            <a:extLst>
              <a:ext uri="{FF2B5EF4-FFF2-40B4-BE49-F238E27FC236}">
                <a16:creationId xmlns:a16="http://schemas.microsoft.com/office/drawing/2014/main" id="{739B0CB7-4B2B-4A44-AE11-BEF660E60350}"/>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13" name="テキスト ボックス 12">
            <a:extLst>
              <a:ext uri="{FF2B5EF4-FFF2-40B4-BE49-F238E27FC236}">
                <a16:creationId xmlns:a16="http://schemas.microsoft.com/office/drawing/2014/main" id="{E8AA8DA4-B1C2-49BB-AA04-8D7786DD8FD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2922343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文字と写真のスクリーンショット&#10;&#10;自動的に生成された説明">
            <a:extLst>
              <a:ext uri="{FF2B5EF4-FFF2-40B4-BE49-F238E27FC236}">
                <a16:creationId xmlns:a16="http://schemas.microsoft.com/office/drawing/2014/main" id="{ADEFB3FF-9264-4CF7-849D-C14301760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74" y="1076046"/>
            <a:ext cx="2148979" cy="3808116"/>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●画面詳細</a:t>
            </a:r>
          </a:p>
        </p:txBody>
      </p:sp>
      <p:sp>
        <p:nvSpPr>
          <p:cNvPr id="363" name="テキスト ボックス 362">
            <a:extLst>
              <a:ext uri="{FF2B5EF4-FFF2-40B4-BE49-F238E27FC236}">
                <a16:creationId xmlns:a16="http://schemas.microsoft.com/office/drawing/2014/main" id="{0B37F4AD-1C10-4C09-AB96-87AE25C7FD2C}"/>
              </a:ext>
            </a:extLst>
          </p:cNvPr>
          <p:cNvSpPr txBox="1"/>
          <p:nvPr/>
        </p:nvSpPr>
        <p:spPr>
          <a:xfrm>
            <a:off x="591845" y="852402"/>
            <a:ext cx="2023311" cy="276999"/>
          </a:xfrm>
          <a:prstGeom prst="rect">
            <a:avLst/>
          </a:prstGeom>
          <a:noFill/>
        </p:spPr>
        <p:txBody>
          <a:bodyPr wrap="none" rtlCol="0">
            <a:spAutoFit/>
          </a:bodyPr>
          <a:lstStyle/>
          <a:p>
            <a:r>
              <a:rPr kumimoji="1" lang="ja-JP" altLang="en-US" sz="1200" b="1"/>
              <a:t>○</a:t>
            </a:r>
            <a:r>
              <a:rPr kumimoji="1" lang="en-US" altLang="ja-JP" sz="1200" b="1"/>
              <a:t>tr200c</a:t>
            </a:r>
            <a:r>
              <a:rPr kumimoji="1" lang="ja-JP" altLang="en-US" sz="1200" b="1"/>
              <a:t>．分解報酬リスト</a:t>
            </a:r>
          </a:p>
        </p:txBody>
      </p:sp>
      <p:sp>
        <p:nvSpPr>
          <p:cNvPr id="11" name="テキスト ボックス 10">
            <a:extLst>
              <a:ext uri="{FF2B5EF4-FFF2-40B4-BE49-F238E27FC236}">
                <a16:creationId xmlns:a16="http://schemas.microsoft.com/office/drawing/2014/main" id="{531E23EA-A168-4F2D-88E2-199DC5F8A1C7}"/>
              </a:ext>
            </a:extLst>
          </p:cNvPr>
          <p:cNvSpPr txBox="1"/>
          <p:nvPr/>
        </p:nvSpPr>
        <p:spPr>
          <a:xfrm>
            <a:off x="3108099" y="1216755"/>
            <a:ext cx="1236236" cy="215444"/>
          </a:xfrm>
          <a:prstGeom prst="rect">
            <a:avLst/>
          </a:prstGeom>
          <a:noFill/>
        </p:spPr>
        <p:txBody>
          <a:bodyPr wrap="none" rtlCol="0">
            <a:spAutoFit/>
          </a:bodyPr>
          <a:lstStyle/>
          <a:p>
            <a:r>
              <a:rPr kumimoji="1" lang="en-US" altLang="ja-JP" sz="800">
                <a:latin typeface="+mn-ea"/>
              </a:rPr>
              <a:t>01</a:t>
            </a:r>
            <a:r>
              <a:rPr kumimoji="1" lang="ja-JP" altLang="en-US" sz="800">
                <a:latin typeface="+mn-ea"/>
              </a:rPr>
              <a:t>．ウィンドウ見出し</a:t>
            </a:r>
            <a:endParaRPr kumimoji="1" lang="en-US" altLang="ja-JP" sz="800">
              <a:latin typeface="+mn-ea"/>
            </a:endParaRPr>
          </a:p>
        </p:txBody>
      </p:sp>
      <p:cxnSp>
        <p:nvCxnSpPr>
          <p:cNvPr id="13" name="直線コネクタ 12">
            <a:extLst>
              <a:ext uri="{FF2B5EF4-FFF2-40B4-BE49-F238E27FC236}">
                <a16:creationId xmlns:a16="http://schemas.microsoft.com/office/drawing/2014/main" id="{2C40AD26-6C60-47BF-8918-E4A6CFE7C51C}"/>
              </a:ext>
            </a:extLst>
          </p:cNvPr>
          <p:cNvCxnSpPr>
            <a:cxnSpLocks/>
            <a:stCxn id="11" idx="1"/>
          </p:cNvCxnSpPr>
          <p:nvPr/>
        </p:nvCxnSpPr>
        <p:spPr>
          <a:xfrm flipH="1">
            <a:off x="2481035" y="1324477"/>
            <a:ext cx="627064" cy="6439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1336232-2EBF-4A67-9940-B158D3D1DF9C}"/>
              </a:ext>
            </a:extLst>
          </p:cNvPr>
          <p:cNvSpPr txBox="1"/>
          <p:nvPr/>
        </p:nvSpPr>
        <p:spPr>
          <a:xfrm>
            <a:off x="3108099" y="1519553"/>
            <a:ext cx="1031051" cy="215444"/>
          </a:xfrm>
          <a:prstGeom prst="rect">
            <a:avLst/>
          </a:prstGeom>
          <a:noFill/>
        </p:spPr>
        <p:txBody>
          <a:bodyPr wrap="none" rtlCol="0">
            <a:spAutoFit/>
          </a:bodyPr>
          <a:lstStyle/>
          <a:p>
            <a:r>
              <a:rPr kumimoji="1" lang="en-US" altLang="ja-JP" sz="800">
                <a:latin typeface="+mn-ea"/>
              </a:rPr>
              <a:t>02</a:t>
            </a:r>
            <a:r>
              <a:rPr kumimoji="1" lang="ja-JP" altLang="en-US" sz="800">
                <a:latin typeface="+mn-ea"/>
              </a:rPr>
              <a:t>．アイテム情報</a:t>
            </a:r>
            <a:endParaRPr kumimoji="1" lang="en-US" altLang="ja-JP" sz="800">
              <a:latin typeface="+mn-ea"/>
            </a:endParaRPr>
          </a:p>
        </p:txBody>
      </p:sp>
      <p:cxnSp>
        <p:nvCxnSpPr>
          <p:cNvPr id="15" name="直線コネクタ 14">
            <a:extLst>
              <a:ext uri="{FF2B5EF4-FFF2-40B4-BE49-F238E27FC236}">
                <a16:creationId xmlns:a16="http://schemas.microsoft.com/office/drawing/2014/main" id="{2FA0C465-9CE9-4DB8-9D5C-FC19388A0D84}"/>
              </a:ext>
            </a:extLst>
          </p:cNvPr>
          <p:cNvCxnSpPr>
            <a:cxnSpLocks/>
            <a:stCxn id="14" idx="1"/>
          </p:cNvCxnSpPr>
          <p:nvPr/>
        </p:nvCxnSpPr>
        <p:spPr>
          <a:xfrm flipH="1">
            <a:off x="2167503" y="1627275"/>
            <a:ext cx="940596" cy="26633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9FAE4ADF-3A56-4C6F-95A5-ABCDBD5E3C64}"/>
              </a:ext>
            </a:extLst>
          </p:cNvPr>
          <p:cNvSpPr txBox="1"/>
          <p:nvPr/>
        </p:nvSpPr>
        <p:spPr>
          <a:xfrm>
            <a:off x="3108099" y="2282707"/>
            <a:ext cx="1031051" cy="215444"/>
          </a:xfrm>
          <a:prstGeom prst="rect">
            <a:avLst/>
          </a:prstGeom>
          <a:noFill/>
        </p:spPr>
        <p:txBody>
          <a:bodyPr wrap="none" rtlCol="0">
            <a:spAutoFit/>
          </a:bodyPr>
          <a:lstStyle/>
          <a:p>
            <a:r>
              <a:rPr kumimoji="1" lang="en-US" altLang="ja-JP" sz="800">
                <a:latin typeface="+mn-ea"/>
              </a:rPr>
              <a:t>03</a:t>
            </a:r>
            <a:r>
              <a:rPr kumimoji="1" lang="ja-JP" altLang="en-US" sz="800">
                <a:latin typeface="+mn-ea"/>
              </a:rPr>
              <a:t>．獲得済マーク</a:t>
            </a:r>
            <a:endParaRPr kumimoji="1" lang="en-US" altLang="ja-JP" sz="800">
              <a:latin typeface="+mn-ea"/>
            </a:endParaRPr>
          </a:p>
        </p:txBody>
      </p:sp>
      <p:cxnSp>
        <p:nvCxnSpPr>
          <p:cNvPr id="18" name="直線コネクタ 17">
            <a:extLst>
              <a:ext uri="{FF2B5EF4-FFF2-40B4-BE49-F238E27FC236}">
                <a16:creationId xmlns:a16="http://schemas.microsoft.com/office/drawing/2014/main" id="{2324BA45-2499-42AF-9071-914D7E125E65}"/>
              </a:ext>
            </a:extLst>
          </p:cNvPr>
          <p:cNvCxnSpPr>
            <a:cxnSpLocks/>
            <a:stCxn id="17" idx="1"/>
          </p:cNvCxnSpPr>
          <p:nvPr/>
        </p:nvCxnSpPr>
        <p:spPr>
          <a:xfrm flipH="1" flipV="1">
            <a:off x="1300295" y="1936583"/>
            <a:ext cx="1807804" cy="45384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34E0BBA2-9D89-4D0A-8265-3FDF4D95ADC2}"/>
              </a:ext>
            </a:extLst>
          </p:cNvPr>
          <p:cNvSpPr txBox="1"/>
          <p:nvPr/>
        </p:nvSpPr>
        <p:spPr>
          <a:xfrm>
            <a:off x="3108099" y="3833497"/>
            <a:ext cx="1069524" cy="215444"/>
          </a:xfrm>
          <a:prstGeom prst="rect">
            <a:avLst/>
          </a:prstGeom>
          <a:noFill/>
        </p:spPr>
        <p:txBody>
          <a:bodyPr wrap="none" rtlCol="0">
            <a:spAutoFit/>
          </a:bodyPr>
          <a:lstStyle/>
          <a:p>
            <a:r>
              <a:rPr kumimoji="1" lang="en-US" altLang="ja-JP" sz="800">
                <a:latin typeface="+mn-ea"/>
              </a:rPr>
              <a:t>04</a:t>
            </a:r>
            <a:r>
              <a:rPr kumimoji="1" lang="ja-JP" altLang="en-US" sz="800">
                <a:latin typeface="+mn-ea"/>
              </a:rPr>
              <a:t>．もどるボタン</a:t>
            </a:r>
            <a:endParaRPr kumimoji="1" lang="en-US" altLang="ja-JP" sz="800">
              <a:latin typeface="+mn-ea"/>
            </a:endParaRPr>
          </a:p>
        </p:txBody>
      </p:sp>
      <p:cxnSp>
        <p:nvCxnSpPr>
          <p:cNvPr id="25" name="直線コネクタ 24">
            <a:extLst>
              <a:ext uri="{FF2B5EF4-FFF2-40B4-BE49-F238E27FC236}">
                <a16:creationId xmlns:a16="http://schemas.microsoft.com/office/drawing/2014/main" id="{372EAE9E-D275-452D-AB02-C6DDD68A9B3E}"/>
              </a:ext>
            </a:extLst>
          </p:cNvPr>
          <p:cNvCxnSpPr>
            <a:cxnSpLocks/>
            <a:stCxn id="24" idx="1"/>
          </p:cNvCxnSpPr>
          <p:nvPr/>
        </p:nvCxnSpPr>
        <p:spPr>
          <a:xfrm flipH="1">
            <a:off x="2146509" y="3941219"/>
            <a:ext cx="961590" cy="592113"/>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1551ECE-8DA7-4A4A-8B32-833F62C93062}"/>
              </a:ext>
            </a:extLst>
          </p:cNvPr>
          <p:cNvSpPr txBox="1"/>
          <p:nvPr/>
        </p:nvSpPr>
        <p:spPr>
          <a:xfrm>
            <a:off x="4395631" y="1002443"/>
            <a:ext cx="1547218" cy="253916"/>
          </a:xfrm>
          <a:prstGeom prst="rect">
            <a:avLst/>
          </a:prstGeom>
          <a:noFill/>
        </p:spPr>
        <p:txBody>
          <a:bodyPr wrap="none" rtlCol="0">
            <a:spAutoFit/>
          </a:bodyPr>
          <a:lstStyle/>
          <a:p>
            <a:r>
              <a:rPr kumimoji="1" lang="en-US" altLang="ja-JP" sz="1050" b="1"/>
              <a:t>01</a:t>
            </a:r>
            <a:r>
              <a:rPr kumimoji="1" lang="ja-JP" altLang="en-US" sz="1050" b="1"/>
              <a:t>．ウィンドウ見出し</a:t>
            </a:r>
          </a:p>
        </p:txBody>
      </p:sp>
      <p:sp>
        <p:nvSpPr>
          <p:cNvPr id="29" name="テキスト ボックス 28">
            <a:extLst>
              <a:ext uri="{FF2B5EF4-FFF2-40B4-BE49-F238E27FC236}">
                <a16:creationId xmlns:a16="http://schemas.microsoft.com/office/drawing/2014/main" id="{D1AFA266-D4FF-484E-BC81-B62B632A3862}"/>
              </a:ext>
            </a:extLst>
          </p:cNvPr>
          <p:cNvSpPr txBox="1"/>
          <p:nvPr/>
        </p:nvSpPr>
        <p:spPr>
          <a:xfrm>
            <a:off x="4580842" y="1251409"/>
            <a:ext cx="1980029" cy="246221"/>
          </a:xfrm>
          <a:prstGeom prst="rect">
            <a:avLst/>
          </a:prstGeom>
          <a:noFill/>
        </p:spPr>
        <p:txBody>
          <a:bodyPr wrap="none" rtlCol="0">
            <a:spAutoFit/>
          </a:bodyPr>
          <a:lstStyle/>
          <a:p>
            <a:r>
              <a:rPr kumimoji="1" lang="ja-JP" altLang="en-US" sz="1000"/>
              <a:t>ウィンドウ見出しのテキスト。</a:t>
            </a:r>
            <a:endParaRPr kumimoji="1" lang="en-US" altLang="ja-JP" sz="1000"/>
          </a:p>
        </p:txBody>
      </p:sp>
      <p:sp>
        <p:nvSpPr>
          <p:cNvPr id="30" name="テキスト ボックス 29">
            <a:extLst>
              <a:ext uri="{FF2B5EF4-FFF2-40B4-BE49-F238E27FC236}">
                <a16:creationId xmlns:a16="http://schemas.microsoft.com/office/drawing/2014/main" id="{4AB2E32B-9BA8-4E81-80FD-1E3FBDAD2C12}"/>
              </a:ext>
            </a:extLst>
          </p:cNvPr>
          <p:cNvSpPr txBox="1"/>
          <p:nvPr/>
        </p:nvSpPr>
        <p:spPr>
          <a:xfrm>
            <a:off x="4395631" y="1561309"/>
            <a:ext cx="2419252" cy="253916"/>
          </a:xfrm>
          <a:prstGeom prst="rect">
            <a:avLst/>
          </a:prstGeom>
          <a:noFill/>
        </p:spPr>
        <p:txBody>
          <a:bodyPr wrap="none" rtlCol="0">
            <a:spAutoFit/>
          </a:bodyPr>
          <a:lstStyle/>
          <a:p>
            <a:r>
              <a:rPr kumimoji="1" lang="en-US" altLang="ja-JP" sz="1050" b="1"/>
              <a:t>02</a:t>
            </a:r>
            <a:r>
              <a:rPr kumimoji="1" lang="ja-JP" altLang="en-US" sz="1050" b="1"/>
              <a:t>．アイテム情報</a:t>
            </a:r>
            <a:r>
              <a:rPr kumimoji="1" lang="ja-JP" altLang="en-US" sz="1000" b="1">
                <a:solidFill>
                  <a:srgbClr val="FF0000"/>
                </a:solidFill>
              </a:rPr>
              <a:t>（</a:t>
            </a:r>
            <a:r>
              <a:rPr kumimoji="1" lang="en-US" altLang="ja-JP" sz="1000" b="1">
                <a:solidFill>
                  <a:srgbClr val="FF0000"/>
                </a:solidFill>
              </a:rPr>
              <a:t>20191216</a:t>
            </a:r>
            <a:r>
              <a:rPr kumimoji="1" lang="ja-JP" altLang="en-US" sz="1000" b="1">
                <a:solidFill>
                  <a:srgbClr val="FF0000"/>
                </a:solidFill>
              </a:rPr>
              <a:t>修正）</a:t>
            </a:r>
          </a:p>
        </p:txBody>
      </p:sp>
      <p:sp>
        <p:nvSpPr>
          <p:cNvPr id="31" name="テキスト ボックス 30">
            <a:extLst>
              <a:ext uri="{FF2B5EF4-FFF2-40B4-BE49-F238E27FC236}">
                <a16:creationId xmlns:a16="http://schemas.microsoft.com/office/drawing/2014/main" id="{1F2F7720-35BE-4809-8BBA-9FE2C8AB5BF9}"/>
              </a:ext>
            </a:extLst>
          </p:cNvPr>
          <p:cNvSpPr txBox="1"/>
          <p:nvPr/>
        </p:nvSpPr>
        <p:spPr>
          <a:xfrm>
            <a:off x="4580842" y="1810275"/>
            <a:ext cx="4416594" cy="553998"/>
          </a:xfrm>
          <a:prstGeom prst="rect">
            <a:avLst/>
          </a:prstGeom>
          <a:noFill/>
        </p:spPr>
        <p:txBody>
          <a:bodyPr wrap="none" rtlCol="0">
            <a:spAutoFit/>
          </a:bodyPr>
          <a:lstStyle/>
          <a:p>
            <a:r>
              <a:rPr kumimoji="1" lang="ja-JP" altLang="en-US" sz="1000"/>
              <a:t>アイコン、アイテム数、アイテム名、獲得のためのポイントを表示する。</a:t>
            </a:r>
            <a:endParaRPr kumimoji="1" lang="en-US" altLang="ja-JP" sz="1000"/>
          </a:p>
          <a:p>
            <a:endParaRPr kumimoji="1" lang="en-US" altLang="ja-JP" sz="1000"/>
          </a:p>
          <a:p>
            <a:r>
              <a:rPr kumimoji="1" lang="ja-JP" altLang="en-US" sz="1000"/>
              <a:t>アイコンの長押しでアイテムの説明ウィンドウを表示する。</a:t>
            </a:r>
            <a:endParaRPr kumimoji="1" lang="en-US" altLang="ja-JP" sz="1000"/>
          </a:p>
        </p:txBody>
      </p:sp>
      <p:sp>
        <p:nvSpPr>
          <p:cNvPr id="33" name="テキスト ボックス 32">
            <a:extLst>
              <a:ext uri="{FF2B5EF4-FFF2-40B4-BE49-F238E27FC236}">
                <a16:creationId xmlns:a16="http://schemas.microsoft.com/office/drawing/2014/main" id="{B8FA6DF4-CDBE-4DF0-8E25-15F6C9AB57F8}"/>
              </a:ext>
            </a:extLst>
          </p:cNvPr>
          <p:cNvSpPr txBox="1"/>
          <p:nvPr/>
        </p:nvSpPr>
        <p:spPr>
          <a:xfrm>
            <a:off x="1136570" y="2347566"/>
            <a:ext cx="322524" cy="215444"/>
          </a:xfrm>
          <a:prstGeom prst="rect">
            <a:avLst/>
          </a:prstGeom>
          <a:noFill/>
        </p:spPr>
        <p:txBody>
          <a:bodyPr wrap="none" rtlCol="0">
            <a:spAutoFit/>
          </a:bodyPr>
          <a:lstStyle/>
          <a:p>
            <a:r>
              <a:rPr kumimoji="1" lang="en-US" altLang="ja-JP" sz="800" b="1">
                <a:solidFill>
                  <a:schemeClr val="bg1"/>
                </a:solidFill>
                <a:latin typeface="+mn-ea"/>
              </a:rPr>
              <a:t>99</a:t>
            </a:r>
            <a:endParaRPr kumimoji="1" lang="ja-JP" altLang="en-US" sz="800" b="1">
              <a:solidFill>
                <a:schemeClr val="bg1"/>
              </a:solidFill>
              <a:latin typeface="+mn-ea"/>
            </a:endParaRPr>
          </a:p>
        </p:txBody>
      </p:sp>
      <p:sp>
        <p:nvSpPr>
          <p:cNvPr id="34" name="テキスト ボックス 33">
            <a:extLst>
              <a:ext uri="{FF2B5EF4-FFF2-40B4-BE49-F238E27FC236}">
                <a16:creationId xmlns:a16="http://schemas.microsoft.com/office/drawing/2014/main" id="{8834E187-56B9-4A28-8A54-972E96CC3206}"/>
              </a:ext>
            </a:extLst>
          </p:cNvPr>
          <p:cNvSpPr txBox="1"/>
          <p:nvPr/>
        </p:nvSpPr>
        <p:spPr>
          <a:xfrm>
            <a:off x="4395631" y="2422930"/>
            <a:ext cx="1277914" cy="253916"/>
          </a:xfrm>
          <a:prstGeom prst="rect">
            <a:avLst/>
          </a:prstGeom>
          <a:noFill/>
        </p:spPr>
        <p:txBody>
          <a:bodyPr wrap="none" rtlCol="0">
            <a:spAutoFit/>
          </a:bodyPr>
          <a:lstStyle/>
          <a:p>
            <a:r>
              <a:rPr kumimoji="1" lang="en-US" altLang="ja-JP" sz="1050" b="1"/>
              <a:t>03</a:t>
            </a:r>
            <a:r>
              <a:rPr kumimoji="1" lang="ja-JP" altLang="en-US" sz="1050" b="1"/>
              <a:t>．獲得済マーク</a:t>
            </a:r>
          </a:p>
        </p:txBody>
      </p:sp>
      <p:sp>
        <p:nvSpPr>
          <p:cNvPr id="35" name="テキスト ボックス 34">
            <a:extLst>
              <a:ext uri="{FF2B5EF4-FFF2-40B4-BE49-F238E27FC236}">
                <a16:creationId xmlns:a16="http://schemas.microsoft.com/office/drawing/2014/main" id="{4F22E4C0-E246-4EF9-823E-4235D69C8EB9}"/>
              </a:ext>
            </a:extLst>
          </p:cNvPr>
          <p:cNvSpPr txBox="1"/>
          <p:nvPr/>
        </p:nvSpPr>
        <p:spPr>
          <a:xfrm>
            <a:off x="4580842" y="2671896"/>
            <a:ext cx="3390672" cy="246221"/>
          </a:xfrm>
          <a:prstGeom prst="rect">
            <a:avLst/>
          </a:prstGeom>
          <a:noFill/>
        </p:spPr>
        <p:txBody>
          <a:bodyPr wrap="none" rtlCol="0">
            <a:spAutoFit/>
          </a:bodyPr>
          <a:lstStyle/>
          <a:p>
            <a:r>
              <a:rPr kumimoji="1" lang="ja-JP" altLang="en-US" sz="1000"/>
              <a:t>獲得済のアイテムにはそれがわかるマークを表示する。</a:t>
            </a:r>
            <a:endParaRPr kumimoji="1" lang="en-US" altLang="ja-JP" sz="1000"/>
          </a:p>
        </p:txBody>
      </p:sp>
      <p:sp>
        <p:nvSpPr>
          <p:cNvPr id="36" name="テキスト ボックス 35">
            <a:extLst>
              <a:ext uri="{FF2B5EF4-FFF2-40B4-BE49-F238E27FC236}">
                <a16:creationId xmlns:a16="http://schemas.microsoft.com/office/drawing/2014/main" id="{07F7E99E-4378-4119-AC32-3FCC0F7E7D1C}"/>
              </a:ext>
            </a:extLst>
          </p:cNvPr>
          <p:cNvSpPr txBox="1"/>
          <p:nvPr/>
        </p:nvSpPr>
        <p:spPr>
          <a:xfrm>
            <a:off x="4413339" y="2976846"/>
            <a:ext cx="1277914" cy="253916"/>
          </a:xfrm>
          <a:prstGeom prst="rect">
            <a:avLst/>
          </a:prstGeom>
          <a:noFill/>
        </p:spPr>
        <p:txBody>
          <a:bodyPr wrap="none" rtlCol="0">
            <a:spAutoFit/>
          </a:bodyPr>
          <a:lstStyle/>
          <a:p>
            <a:r>
              <a:rPr kumimoji="1" lang="en-US" altLang="ja-JP" sz="1050" b="1"/>
              <a:t>04</a:t>
            </a:r>
            <a:r>
              <a:rPr kumimoji="1" lang="ja-JP" altLang="en-US" sz="1050" b="1"/>
              <a:t>．もどるボタン</a:t>
            </a:r>
          </a:p>
        </p:txBody>
      </p:sp>
      <p:sp>
        <p:nvSpPr>
          <p:cNvPr id="37" name="テキスト ボックス 36">
            <a:extLst>
              <a:ext uri="{FF2B5EF4-FFF2-40B4-BE49-F238E27FC236}">
                <a16:creationId xmlns:a16="http://schemas.microsoft.com/office/drawing/2014/main" id="{0514F7C0-CFAD-4D5E-A5F4-D03C3F3F30E4}"/>
              </a:ext>
            </a:extLst>
          </p:cNvPr>
          <p:cNvSpPr txBox="1"/>
          <p:nvPr/>
        </p:nvSpPr>
        <p:spPr>
          <a:xfrm>
            <a:off x="4598550" y="3225812"/>
            <a:ext cx="1851789" cy="246221"/>
          </a:xfrm>
          <a:prstGeom prst="rect">
            <a:avLst/>
          </a:prstGeom>
          <a:noFill/>
        </p:spPr>
        <p:txBody>
          <a:bodyPr wrap="none" rtlCol="0">
            <a:spAutoFit/>
          </a:bodyPr>
          <a:lstStyle/>
          <a:p>
            <a:r>
              <a:rPr kumimoji="1" lang="ja-JP" altLang="en-US" sz="1000"/>
              <a:t>ウィンドウを閉じるボタン。</a:t>
            </a:r>
            <a:endParaRPr kumimoji="1" lang="en-US" altLang="ja-JP" sz="1000"/>
          </a:p>
        </p:txBody>
      </p:sp>
      <p:sp>
        <p:nvSpPr>
          <p:cNvPr id="40" name="テキスト ボックス 39">
            <a:extLst>
              <a:ext uri="{FF2B5EF4-FFF2-40B4-BE49-F238E27FC236}">
                <a16:creationId xmlns:a16="http://schemas.microsoft.com/office/drawing/2014/main" id="{9D247B37-B8DC-4499-BA32-0576EA6085CC}"/>
              </a:ext>
            </a:extLst>
          </p:cNvPr>
          <p:cNvSpPr txBox="1"/>
          <p:nvPr/>
        </p:nvSpPr>
        <p:spPr>
          <a:xfrm>
            <a:off x="4139150" y="3587204"/>
            <a:ext cx="2069797" cy="253916"/>
          </a:xfrm>
          <a:prstGeom prst="rect">
            <a:avLst/>
          </a:prstGeom>
          <a:noFill/>
        </p:spPr>
        <p:txBody>
          <a:bodyPr wrap="none" rtlCol="0">
            <a:spAutoFit/>
          </a:bodyPr>
          <a:lstStyle/>
          <a:p>
            <a:r>
              <a:rPr kumimoji="1" lang="ja-JP" altLang="en-US" sz="1050" b="1"/>
              <a:t>・最後の繰り返し表示について</a:t>
            </a:r>
          </a:p>
        </p:txBody>
      </p:sp>
      <p:sp>
        <p:nvSpPr>
          <p:cNvPr id="41" name="テキスト ボックス 40">
            <a:extLst>
              <a:ext uri="{FF2B5EF4-FFF2-40B4-BE49-F238E27FC236}">
                <a16:creationId xmlns:a16="http://schemas.microsoft.com/office/drawing/2014/main" id="{BFD7A581-4362-4F5F-B561-3C090191F3A7}"/>
              </a:ext>
            </a:extLst>
          </p:cNvPr>
          <p:cNvSpPr txBox="1"/>
          <p:nvPr/>
        </p:nvSpPr>
        <p:spPr>
          <a:xfrm>
            <a:off x="4324361" y="3864203"/>
            <a:ext cx="3775393" cy="1015663"/>
          </a:xfrm>
          <a:prstGeom prst="rect">
            <a:avLst/>
          </a:prstGeom>
          <a:noFill/>
        </p:spPr>
        <p:txBody>
          <a:bodyPr wrap="none" rtlCol="0">
            <a:spAutoFit/>
          </a:bodyPr>
          <a:lstStyle/>
          <a:p>
            <a:r>
              <a:rPr kumimoji="1" lang="ja-JP" altLang="en-US" sz="1000">
                <a:latin typeface="+mn-ea"/>
              </a:rPr>
              <a:t>リストの一番最後の繰り返しになった場合の表示については、</a:t>
            </a:r>
            <a:endParaRPr kumimoji="1" lang="en-US" altLang="ja-JP" sz="1000">
              <a:latin typeface="+mn-ea"/>
            </a:endParaRPr>
          </a:p>
          <a:p>
            <a:endParaRPr kumimoji="1" lang="en-US" altLang="ja-JP" sz="1000" b="1">
              <a:solidFill>
                <a:srgbClr val="00B050"/>
              </a:solidFill>
              <a:latin typeface="+mn-ea"/>
            </a:endParaRPr>
          </a:p>
          <a:p>
            <a:r>
              <a:rPr kumimoji="1" lang="ja-JP" altLang="en-US" sz="1000">
                <a:latin typeface="+mn-ea"/>
              </a:rPr>
              <a:t>ポイント　</a:t>
            </a:r>
            <a:r>
              <a:rPr kumimoji="1" lang="en-US" altLang="ja-JP" sz="1000">
                <a:latin typeface="+mn-ea"/>
              </a:rPr>
              <a:t>999,999,999</a:t>
            </a:r>
            <a:r>
              <a:rPr kumimoji="1" lang="ja-JP" altLang="en-US" sz="1000">
                <a:latin typeface="+mn-ea"/>
              </a:rPr>
              <a:t>ポイントおき</a:t>
            </a:r>
            <a:endParaRPr kumimoji="1" lang="en-US" altLang="ja-JP" sz="1000">
              <a:latin typeface="+mn-ea"/>
            </a:endParaRPr>
          </a:p>
          <a:p>
            <a:endParaRPr kumimoji="1" lang="en-US" altLang="ja-JP" sz="1000">
              <a:latin typeface="+mn-ea"/>
            </a:endParaRPr>
          </a:p>
          <a:p>
            <a:r>
              <a:rPr kumimoji="1" lang="ja-JP" altLang="en-US" sz="1000">
                <a:latin typeface="+mn-ea"/>
              </a:rPr>
              <a:t>という感じで表記したい。</a:t>
            </a:r>
            <a:endParaRPr kumimoji="1" lang="en-US" altLang="ja-JP" sz="1000">
              <a:latin typeface="+mn-ea"/>
            </a:endParaRPr>
          </a:p>
          <a:p>
            <a:r>
              <a:rPr kumimoji="1" lang="ja-JP" altLang="en-US" sz="1000">
                <a:latin typeface="+mn-ea"/>
              </a:rPr>
              <a:t>ここだけ通算のポイントではなくなる。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EA667F9C-721C-4534-BA43-CFA5B18B4F3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39" name="テキスト ボックス 38">
            <a:extLst>
              <a:ext uri="{FF2B5EF4-FFF2-40B4-BE49-F238E27FC236}">
                <a16:creationId xmlns:a16="http://schemas.microsoft.com/office/drawing/2014/main" id="{EC3EFF3B-06AD-43E4-8A73-233B23D42540}"/>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Tree>
    <p:extLst>
      <p:ext uri="{BB962C8B-B14F-4D97-AF65-F5344CB8AC3E}">
        <p14:creationId xmlns:p14="http://schemas.microsoft.com/office/powerpoint/2010/main" val="3278003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45753" cy="307777"/>
          </a:xfrm>
          <a:prstGeom prst="rect">
            <a:avLst/>
          </a:prstGeom>
          <a:noFill/>
        </p:spPr>
        <p:txBody>
          <a:bodyPr wrap="none" rtlCol="0">
            <a:spAutoFit/>
          </a:bodyPr>
          <a:lstStyle/>
          <a:p>
            <a:r>
              <a:rPr kumimoji="1" lang="en-US" altLang="ja-JP" sz="1400" b="1"/>
              <a:t>1. tr110b.TR</a:t>
            </a:r>
            <a:r>
              <a:rPr kumimoji="1" lang="ja-JP" altLang="en-US" sz="1400" b="1"/>
              <a:t>カード一覧</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631763"/>
          </a:xfrm>
          <a:prstGeom prst="rect">
            <a:avLst/>
          </a:prstGeom>
          <a:noFill/>
        </p:spPr>
        <p:txBody>
          <a:bodyPr wrap="none" rtlCol="0">
            <a:spAutoFit/>
          </a:bodyPr>
          <a:lstStyle/>
          <a:p>
            <a:r>
              <a:rPr kumimoji="1" lang="en-US" altLang="ja-JP" sz="1000"/>
              <a:t>TR</a:t>
            </a:r>
            <a:r>
              <a:rPr kumimoji="1" lang="ja-JP" altLang="en-US" sz="1000"/>
              <a:t>カードを確認することができる。</a:t>
            </a:r>
            <a:endParaRPr kumimoji="1" lang="en-US" altLang="ja-JP" sz="1000"/>
          </a:p>
          <a:p>
            <a:endParaRPr kumimoji="1" lang="en-US" altLang="ja-JP" sz="1000"/>
          </a:p>
          <a:p>
            <a:r>
              <a:rPr kumimoji="1" lang="ja-JP" altLang="en-US" sz="1000"/>
              <a:t>○ ソート、フィルタは以下の通り。</a:t>
            </a:r>
            <a:r>
              <a:rPr kumimoji="1" lang="en-US" altLang="ja-JP" sz="1000"/>
              <a:t>(</a:t>
            </a:r>
            <a:r>
              <a:rPr kumimoji="1" lang="ja-JP" altLang="en-US" sz="1000"/>
              <a:t>強化と同様</a:t>
            </a:r>
            <a:r>
              <a:rPr kumimoji="1" lang="en-US" altLang="ja-JP" sz="1000"/>
              <a:t>)</a:t>
            </a:r>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a:t>
            </a:r>
            <a:r>
              <a:rPr kumimoji="1" lang="ja-JP" altLang="en-US" sz="1000" b="1"/>
              <a:t>タップ</a:t>
            </a:r>
            <a:r>
              <a:rPr kumimoji="1" lang="en-US" altLang="ja-JP" sz="1000" b="1"/>
              <a:t> or </a:t>
            </a:r>
            <a:r>
              <a:rPr kumimoji="1" lang="ja-JP" altLang="en-US" sz="1000" b="1"/>
              <a:t>長押し</a:t>
            </a:r>
            <a:r>
              <a:rPr kumimoji="1" lang="ja-JP" altLang="en-US" sz="1000"/>
              <a:t>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kumimoji="1" lang="en-US" altLang="ja-JP" sz="1000"/>
          </a:p>
          <a:p>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6147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922572"/>
            <a:ext cx="4031873" cy="400110"/>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p:txBody>
      </p:sp>
      <p:sp>
        <p:nvSpPr>
          <p:cNvPr id="51" name="テキスト ボックス 50">
            <a:extLst>
              <a:ext uri="{FF2B5EF4-FFF2-40B4-BE49-F238E27FC236}">
                <a16:creationId xmlns:a16="http://schemas.microsoft.com/office/drawing/2014/main" id="{49F0A5DD-047E-4FB2-82E5-4880A352E8C8}"/>
              </a:ext>
            </a:extLst>
          </p:cNvPr>
          <p:cNvSpPr txBox="1"/>
          <p:nvPr/>
        </p:nvSpPr>
        <p:spPr>
          <a:xfrm>
            <a:off x="0" y="5291007"/>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一覧</a:t>
            </a:r>
          </a:p>
        </p:txBody>
      </p:sp>
      <p:sp>
        <p:nvSpPr>
          <p:cNvPr id="52" name="スライド番号プレースホルダー 69">
            <a:extLst>
              <a:ext uri="{FF2B5EF4-FFF2-40B4-BE49-F238E27FC236}">
                <a16:creationId xmlns:a16="http://schemas.microsoft.com/office/drawing/2014/main" id="{C67CB583-1E8F-4479-941F-AF4FB12A43A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23</a:t>
            </a:fld>
            <a:endParaRPr kumimoji="1" lang="ja-JP" altLang="en-US"/>
          </a:p>
        </p:txBody>
      </p:sp>
      <p:sp>
        <p:nvSpPr>
          <p:cNvPr id="54" name="正方形/長方形 53">
            <a:extLst>
              <a:ext uri="{FF2B5EF4-FFF2-40B4-BE49-F238E27FC236}">
                <a16:creationId xmlns:a16="http://schemas.microsoft.com/office/drawing/2014/main" id="{1EFC105C-BE05-4AB2-A10C-848D15A70803}"/>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55" name="四角形: 角を丸くする 327">
            <a:extLst>
              <a:ext uri="{FF2B5EF4-FFF2-40B4-BE49-F238E27FC236}">
                <a16:creationId xmlns:a16="http://schemas.microsoft.com/office/drawing/2014/main" id="{F5F4866C-88F7-413A-A5DE-CB8BAD9789E9}"/>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6" name="四角形: 角を丸くする 328">
            <a:extLst>
              <a:ext uri="{FF2B5EF4-FFF2-40B4-BE49-F238E27FC236}">
                <a16:creationId xmlns:a16="http://schemas.microsoft.com/office/drawing/2014/main" id="{2C69CE37-0AD9-44B9-8EF8-44B8A7FE88E4}"/>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8" name="四角形: 角を丸くする 315">
            <a:extLst>
              <a:ext uri="{FF2B5EF4-FFF2-40B4-BE49-F238E27FC236}">
                <a16:creationId xmlns:a16="http://schemas.microsoft.com/office/drawing/2014/main" id="{6B23E4B0-3E19-4611-BE12-7FC7DB5486F3}"/>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59" name="正方形/長方形 58">
            <a:extLst>
              <a:ext uri="{FF2B5EF4-FFF2-40B4-BE49-F238E27FC236}">
                <a16:creationId xmlns:a16="http://schemas.microsoft.com/office/drawing/2014/main" id="{8B042416-70B5-4C62-92B7-C4659557B2F5}"/>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0" name="正方形/長方形 59">
            <a:extLst>
              <a:ext uri="{FF2B5EF4-FFF2-40B4-BE49-F238E27FC236}">
                <a16:creationId xmlns:a16="http://schemas.microsoft.com/office/drawing/2014/main" id="{AF70B20E-8A33-4488-8727-3CAB621BDBA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1" name="正方形/長方形 60">
            <a:extLst>
              <a:ext uri="{FF2B5EF4-FFF2-40B4-BE49-F238E27FC236}">
                <a16:creationId xmlns:a16="http://schemas.microsoft.com/office/drawing/2014/main" id="{82003FE5-2787-4A55-81F3-F3E138DA3518}"/>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2" name="正方形/長方形 61">
            <a:extLst>
              <a:ext uri="{FF2B5EF4-FFF2-40B4-BE49-F238E27FC236}">
                <a16:creationId xmlns:a16="http://schemas.microsoft.com/office/drawing/2014/main" id="{0F9899C5-196C-4CA3-85C6-CBE039CB420F}"/>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 name="楕円 488">
            <a:extLst>
              <a:ext uri="{FF2B5EF4-FFF2-40B4-BE49-F238E27FC236}">
                <a16:creationId xmlns:a16="http://schemas.microsoft.com/office/drawing/2014/main" id="{AA7AA414-B447-4B5F-B2E6-0ECC6E76094C}"/>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4" name="グループ化 63">
            <a:extLst>
              <a:ext uri="{FF2B5EF4-FFF2-40B4-BE49-F238E27FC236}">
                <a16:creationId xmlns:a16="http://schemas.microsoft.com/office/drawing/2014/main" id="{41CEE474-1409-4BB7-8617-1222F598C862}"/>
              </a:ext>
            </a:extLst>
          </p:cNvPr>
          <p:cNvGrpSpPr/>
          <p:nvPr/>
        </p:nvGrpSpPr>
        <p:grpSpPr>
          <a:xfrm>
            <a:off x="5178938" y="1021879"/>
            <a:ext cx="675610" cy="90419"/>
            <a:chOff x="30317" y="482248"/>
            <a:chExt cx="581527" cy="70447"/>
          </a:xfrm>
        </p:grpSpPr>
        <p:sp>
          <p:nvSpPr>
            <p:cNvPr id="65" name="四角形: 角を丸くする 492">
              <a:extLst>
                <a:ext uri="{FF2B5EF4-FFF2-40B4-BE49-F238E27FC236}">
                  <a16:creationId xmlns:a16="http://schemas.microsoft.com/office/drawing/2014/main" id="{69CE484A-CEFE-4150-B745-7DA9091772D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6" name="四角形: 角を丸くする 493">
              <a:extLst>
                <a:ext uri="{FF2B5EF4-FFF2-40B4-BE49-F238E27FC236}">
                  <a16:creationId xmlns:a16="http://schemas.microsoft.com/office/drawing/2014/main" id="{C6A6A28E-CBCC-4B6E-8680-864F5B20B3B5}"/>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7" name="正方形/長方形 66">
            <a:extLst>
              <a:ext uri="{FF2B5EF4-FFF2-40B4-BE49-F238E27FC236}">
                <a16:creationId xmlns:a16="http://schemas.microsoft.com/office/drawing/2014/main" id="{8308D5BC-C3A5-4729-920C-9E85D04E690B}"/>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8" name="正方形/長方形 67">
            <a:extLst>
              <a:ext uri="{FF2B5EF4-FFF2-40B4-BE49-F238E27FC236}">
                <a16:creationId xmlns:a16="http://schemas.microsoft.com/office/drawing/2014/main" id="{43F09203-5B2D-4F30-A5E4-3D78054924A5}"/>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70" name="四角形: 角を丸くする 494">
            <a:extLst>
              <a:ext uri="{FF2B5EF4-FFF2-40B4-BE49-F238E27FC236}">
                <a16:creationId xmlns:a16="http://schemas.microsoft.com/office/drawing/2014/main" id="{7D4D26E9-B120-468A-9C73-2094741241D0}"/>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71" name="正方形/長方形 70">
            <a:extLst>
              <a:ext uri="{FF2B5EF4-FFF2-40B4-BE49-F238E27FC236}">
                <a16:creationId xmlns:a16="http://schemas.microsoft.com/office/drawing/2014/main" id="{EECC861E-61A8-446F-A40F-E3D33EAD8E13}"/>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2" name="テキスト ボックス 496">
            <a:extLst>
              <a:ext uri="{FF2B5EF4-FFF2-40B4-BE49-F238E27FC236}">
                <a16:creationId xmlns:a16="http://schemas.microsoft.com/office/drawing/2014/main" id="{0243594B-B2E4-47C0-A836-5A1974AB5714}"/>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73" name="グループ化 72">
            <a:extLst>
              <a:ext uri="{FF2B5EF4-FFF2-40B4-BE49-F238E27FC236}">
                <a16:creationId xmlns:a16="http://schemas.microsoft.com/office/drawing/2014/main" id="{949573CA-68E9-4EF6-8980-189820EC50CE}"/>
              </a:ext>
            </a:extLst>
          </p:cNvPr>
          <p:cNvGrpSpPr/>
          <p:nvPr/>
        </p:nvGrpSpPr>
        <p:grpSpPr>
          <a:xfrm>
            <a:off x="6549195" y="2136509"/>
            <a:ext cx="1589505" cy="435279"/>
            <a:chOff x="1079948" y="1311188"/>
            <a:chExt cx="1202157" cy="329777"/>
          </a:xfrm>
        </p:grpSpPr>
        <p:sp>
          <p:nvSpPr>
            <p:cNvPr id="74" name="テキスト ボックス 498">
              <a:extLst>
                <a:ext uri="{FF2B5EF4-FFF2-40B4-BE49-F238E27FC236}">
                  <a16:creationId xmlns:a16="http://schemas.microsoft.com/office/drawing/2014/main" id="{EF306854-CD6B-4685-9B4D-A1A7A1E2E560}"/>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75" name="テキスト ボックス 499">
              <a:extLst>
                <a:ext uri="{FF2B5EF4-FFF2-40B4-BE49-F238E27FC236}">
                  <a16:creationId xmlns:a16="http://schemas.microsoft.com/office/drawing/2014/main" id="{ED12A5BE-BF8D-462F-9C03-5226A4C4400C}"/>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6" name="テキスト ボックス 500">
              <a:extLst>
                <a:ext uri="{FF2B5EF4-FFF2-40B4-BE49-F238E27FC236}">
                  <a16:creationId xmlns:a16="http://schemas.microsoft.com/office/drawing/2014/main" id="{7E1A0399-4AAF-46FA-BECB-AC15FB28D06B}"/>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D3506511-959A-4FF6-9FB9-4EF09F7F0D06}"/>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78" name="図 77">
              <a:extLst>
                <a:ext uri="{FF2B5EF4-FFF2-40B4-BE49-F238E27FC236}">
                  <a16:creationId xmlns:a16="http://schemas.microsoft.com/office/drawing/2014/main" id="{CE69DB7B-6207-4D8B-9EE3-5CA154D97914}"/>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79" name="図 78">
              <a:extLst>
                <a:ext uri="{FF2B5EF4-FFF2-40B4-BE49-F238E27FC236}">
                  <a16:creationId xmlns:a16="http://schemas.microsoft.com/office/drawing/2014/main" id="{E17B7916-4FC8-4C3F-AA01-14E3AA7EBA7E}"/>
                </a:ext>
              </a:extLst>
            </p:cNvPr>
            <p:cNvPicPr>
              <a:picLocks noChangeAspect="1"/>
            </p:cNvPicPr>
            <p:nvPr/>
          </p:nvPicPr>
          <p:blipFill>
            <a:blip r:embed="rId4"/>
            <a:stretch>
              <a:fillRect/>
            </a:stretch>
          </p:blipFill>
          <p:spPr>
            <a:xfrm>
              <a:off x="1079948" y="1478729"/>
              <a:ext cx="139697" cy="145462"/>
            </a:xfrm>
            <a:prstGeom prst="rect">
              <a:avLst/>
            </a:prstGeom>
          </p:spPr>
        </p:pic>
        <p:sp>
          <p:nvSpPr>
            <p:cNvPr id="80" name="テキスト ボックス 511">
              <a:extLst>
                <a:ext uri="{FF2B5EF4-FFF2-40B4-BE49-F238E27FC236}">
                  <a16:creationId xmlns:a16="http://schemas.microsoft.com/office/drawing/2014/main" id="{93BAB151-143B-48A2-9F73-A4CA1DC65866}"/>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81" name="図 80">
              <a:extLst>
                <a:ext uri="{FF2B5EF4-FFF2-40B4-BE49-F238E27FC236}">
                  <a16:creationId xmlns:a16="http://schemas.microsoft.com/office/drawing/2014/main" id="{8F880F15-51E8-4A88-831C-4337F71BDEC0}"/>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82" name="正方形/長方形 81">
            <a:extLst>
              <a:ext uri="{FF2B5EF4-FFF2-40B4-BE49-F238E27FC236}">
                <a16:creationId xmlns:a16="http://schemas.microsoft.com/office/drawing/2014/main" id="{5D3B6E92-C66C-4948-9933-10D0BF1241ED}"/>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角丸四角形 6">
            <a:extLst>
              <a:ext uri="{FF2B5EF4-FFF2-40B4-BE49-F238E27FC236}">
                <a16:creationId xmlns:a16="http://schemas.microsoft.com/office/drawing/2014/main" id="{49901B3E-046C-4E48-A194-CADAC7CA1A59}"/>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84" name="角丸四角形 169">
            <a:extLst>
              <a:ext uri="{FF2B5EF4-FFF2-40B4-BE49-F238E27FC236}">
                <a16:creationId xmlns:a16="http://schemas.microsoft.com/office/drawing/2014/main" id="{3F878191-6150-41CA-B818-508F3B44902C}"/>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pic>
        <p:nvPicPr>
          <p:cNvPr id="85" name="図 84">
            <a:extLst>
              <a:ext uri="{FF2B5EF4-FFF2-40B4-BE49-F238E27FC236}">
                <a16:creationId xmlns:a16="http://schemas.microsoft.com/office/drawing/2014/main" id="{395DCCD2-C73D-4279-9402-ACFFF9828D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86" name="楕円 421">
            <a:extLst>
              <a:ext uri="{FF2B5EF4-FFF2-40B4-BE49-F238E27FC236}">
                <a16:creationId xmlns:a16="http://schemas.microsoft.com/office/drawing/2014/main" id="{EA2A1414-FDFB-48C6-9A6A-962C5D271273}"/>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87" name="楕円 421">
            <a:extLst>
              <a:ext uri="{FF2B5EF4-FFF2-40B4-BE49-F238E27FC236}">
                <a16:creationId xmlns:a16="http://schemas.microsoft.com/office/drawing/2014/main" id="{95DD5409-CA32-4384-9F99-556B96427419}"/>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88" name="正方形/長方形 87">
            <a:extLst>
              <a:ext uri="{FF2B5EF4-FFF2-40B4-BE49-F238E27FC236}">
                <a16:creationId xmlns:a16="http://schemas.microsoft.com/office/drawing/2014/main" id="{A8DD9C4D-FD4A-43AB-B7A7-397A473E59B0}"/>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89" name="正方形/長方形 88">
            <a:extLst>
              <a:ext uri="{FF2B5EF4-FFF2-40B4-BE49-F238E27FC236}">
                <a16:creationId xmlns:a16="http://schemas.microsoft.com/office/drawing/2014/main" id="{0886FEB0-BCA4-4D80-8B8E-A616437C4013}"/>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0" name="テキスト ボックス 514">
            <a:extLst>
              <a:ext uri="{FF2B5EF4-FFF2-40B4-BE49-F238E27FC236}">
                <a16:creationId xmlns:a16="http://schemas.microsoft.com/office/drawing/2014/main" id="{3D12D889-415F-464A-8588-20B164E58052}"/>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14">
            <a:extLst>
              <a:ext uri="{FF2B5EF4-FFF2-40B4-BE49-F238E27FC236}">
                <a16:creationId xmlns:a16="http://schemas.microsoft.com/office/drawing/2014/main" id="{7134F1DE-A7BB-4E13-9440-A97367129852}"/>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2" name="楕円 515">
            <a:extLst>
              <a:ext uri="{FF2B5EF4-FFF2-40B4-BE49-F238E27FC236}">
                <a16:creationId xmlns:a16="http://schemas.microsoft.com/office/drawing/2014/main" id="{05CF0F81-7F76-4319-B6BA-2B6FAB70E21E}"/>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3" name="楕円 516">
            <a:extLst>
              <a:ext uri="{FF2B5EF4-FFF2-40B4-BE49-F238E27FC236}">
                <a16:creationId xmlns:a16="http://schemas.microsoft.com/office/drawing/2014/main" id="{26DF262D-589B-4A69-BC69-54CF6445918A}"/>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4" name="テキスト ボックス 517">
            <a:extLst>
              <a:ext uri="{FF2B5EF4-FFF2-40B4-BE49-F238E27FC236}">
                <a16:creationId xmlns:a16="http://schemas.microsoft.com/office/drawing/2014/main" id="{EAC7BBA0-1AB6-4962-BB1C-A0CD3B9B8420}"/>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5" name="楕円 516">
            <a:extLst>
              <a:ext uri="{FF2B5EF4-FFF2-40B4-BE49-F238E27FC236}">
                <a16:creationId xmlns:a16="http://schemas.microsoft.com/office/drawing/2014/main" id="{B2A11260-0ACA-45E3-A31E-E2E9F13391F6}"/>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96" name="テキスト ボックス 517">
            <a:extLst>
              <a:ext uri="{FF2B5EF4-FFF2-40B4-BE49-F238E27FC236}">
                <a16:creationId xmlns:a16="http://schemas.microsoft.com/office/drawing/2014/main" id="{16E2B8C2-7AB0-44B0-8755-B3FC9FF5EB05}"/>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7" name="テキスト ボックス 517">
            <a:extLst>
              <a:ext uri="{FF2B5EF4-FFF2-40B4-BE49-F238E27FC236}">
                <a16:creationId xmlns:a16="http://schemas.microsoft.com/office/drawing/2014/main" id="{86328B16-5E58-4A60-A0ED-3526DF825AF7}"/>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8" name="正方形/長方形 97">
            <a:extLst>
              <a:ext uri="{FF2B5EF4-FFF2-40B4-BE49-F238E27FC236}">
                <a16:creationId xmlns:a16="http://schemas.microsoft.com/office/drawing/2014/main" id="{9D629D7D-1792-458C-9EFB-D9CFAEBC626F}"/>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ea typeface="メイリオ"/>
              </a:rPr>
              <a:t>TR</a:t>
            </a:r>
            <a:r>
              <a:rPr kumimoji="1" lang="ja-JP" altLang="en-US" sz="1400">
                <a:ea typeface="メイリオ"/>
              </a:rPr>
              <a:t>カード一覧</a:t>
            </a:r>
          </a:p>
        </p:txBody>
      </p:sp>
      <p:sp>
        <p:nvSpPr>
          <p:cNvPr id="99" name="正方形/長方形 98">
            <a:extLst>
              <a:ext uri="{FF2B5EF4-FFF2-40B4-BE49-F238E27FC236}">
                <a16:creationId xmlns:a16="http://schemas.microsoft.com/office/drawing/2014/main" id="{DFD335E6-368C-4358-8547-52AF843036E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四角形: 角を丸くする 323">
            <a:extLst>
              <a:ext uri="{FF2B5EF4-FFF2-40B4-BE49-F238E27FC236}">
                <a16:creationId xmlns:a16="http://schemas.microsoft.com/office/drawing/2014/main" id="{8565DB41-3FDE-4372-BEDC-5E5B578B0288}"/>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1" name="四角形: 角を丸くする 323">
            <a:extLst>
              <a:ext uri="{FF2B5EF4-FFF2-40B4-BE49-F238E27FC236}">
                <a16:creationId xmlns:a16="http://schemas.microsoft.com/office/drawing/2014/main" id="{17014B43-BF52-4207-BAE2-DD189DC3A799}"/>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2" name="四角形: 角を丸くする 323">
            <a:extLst>
              <a:ext uri="{FF2B5EF4-FFF2-40B4-BE49-F238E27FC236}">
                <a16:creationId xmlns:a16="http://schemas.microsoft.com/office/drawing/2014/main" id="{42A6E6B1-CE73-4496-9300-319B0FB4C196}"/>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3" name="四角形: 角を丸くする 323">
            <a:extLst>
              <a:ext uri="{FF2B5EF4-FFF2-40B4-BE49-F238E27FC236}">
                <a16:creationId xmlns:a16="http://schemas.microsoft.com/office/drawing/2014/main" id="{135D1D7D-F672-40D7-B82D-D60430DC0812}"/>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4" name="四角形: 角を丸くする 323">
            <a:extLst>
              <a:ext uri="{FF2B5EF4-FFF2-40B4-BE49-F238E27FC236}">
                <a16:creationId xmlns:a16="http://schemas.microsoft.com/office/drawing/2014/main" id="{65998498-8DF1-4AC5-88E2-97276ACBCF4C}"/>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5" name="四角形: 角を丸くする 323">
            <a:extLst>
              <a:ext uri="{FF2B5EF4-FFF2-40B4-BE49-F238E27FC236}">
                <a16:creationId xmlns:a16="http://schemas.microsoft.com/office/drawing/2014/main" id="{FA896901-8B21-4DE6-80F4-7120F8821739}"/>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6" name="四角形: 角を丸くする 323">
            <a:extLst>
              <a:ext uri="{FF2B5EF4-FFF2-40B4-BE49-F238E27FC236}">
                <a16:creationId xmlns:a16="http://schemas.microsoft.com/office/drawing/2014/main" id="{70090F89-C862-4A80-80BF-8045AE56DB1C}"/>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7" name="四角形: 角を丸くする 323">
            <a:extLst>
              <a:ext uri="{FF2B5EF4-FFF2-40B4-BE49-F238E27FC236}">
                <a16:creationId xmlns:a16="http://schemas.microsoft.com/office/drawing/2014/main" id="{0B5B8C71-AB27-46A9-B7E1-99DE1742E218}"/>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8" name="四角形: 角を丸くする 323">
            <a:extLst>
              <a:ext uri="{FF2B5EF4-FFF2-40B4-BE49-F238E27FC236}">
                <a16:creationId xmlns:a16="http://schemas.microsoft.com/office/drawing/2014/main" id="{52C6B39D-EFBE-4CD5-9A15-B1CF3A68C3F0}"/>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9" name="四角形: 角を丸くする 323">
            <a:extLst>
              <a:ext uri="{FF2B5EF4-FFF2-40B4-BE49-F238E27FC236}">
                <a16:creationId xmlns:a16="http://schemas.microsoft.com/office/drawing/2014/main" id="{0C3ADAB9-C064-42FE-8D94-7CD3334184B2}"/>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323">
            <a:extLst>
              <a:ext uri="{FF2B5EF4-FFF2-40B4-BE49-F238E27FC236}">
                <a16:creationId xmlns:a16="http://schemas.microsoft.com/office/drawing/2014/main" id="{51BA93B2-A23A-475C-92BB-46499C05B1CB}"/>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1" name="四角形: 角を丸くする 323">
            <a:extLst>
              <a:ext uri="{FF2B5EF4-FFF2-40B4-BE49-F238E27FC236}">
                <a16:creationId xmlns:a16="http://schemas.microsoft.com/office/drawing/2014/main" id="{AB537E41-DD11-4E2E-AADB-26A8C2E6EEC5}"/>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323">
            <a:extLst>
              <a:ext uri="{FF2B5EF4-FFF2-40B4-BE49-F238E27FC236}">
                <a16:creationId xmlns:a16="http://schemas.microsoft.com/office/drawing/2014/main" id="{F10A8BE1-451C-4FFA-8F13-46EB9CE1C3E9}"/>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3" name="四角形: 角を丸くする 323">
            <a:extLst>
              <a:ext uri="{FF2B5EF4-FFF2-40B4-BE49-F238E27FC236}">
                <a16:creationId xmlns:a16="http://schemas.microsoft.com/office/drawing/2014/main" id="{DA8F551F-748C-420C-80A2-730A238BF187}"/>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4" name="テキスト ボックス 113">
            <a:extLst>
              <a:ext uri="{FF2B5EF4-FFF2-40B4-BE49-F238E27FC236}">
                <a16:creationId xmlns:a16="http://schemas.microsoft.com/office/drawing/2014/main" id="{EDC3C5EA-94E0-4D09-9F6D-C3FD8D1D4F48}"/>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115" name="図 114" descr="座る, テーブル, ケーキ, ホワイト が含まれている画像&#10;&#10;自動的に生成された説明">
            <a:extLst>
              <a:ext uri="{FF2B5EF4-FFF2-40B4-BE49-F238E27FC236}">
                <a16:creationId xmlns:a16="http://schemas.microsoft.com/office/drawing/2014/main" id="{CD07B9B6-8871-418C-8CE6-85A49FED0B9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116" name="正方形/長方形 115">
            <a:extLst>
              <a:ext uri="{FF2B5EF4-FFF2-40B4-BE49-F238E27FC236}">
                <a16:creationId xmlns:a16="http://schemas.microsoft.com/office/drawing/2014/main" id="{AD3DA55E-BBD5-499C-B134-8A0645D21E7F}"/>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17" name="ブローチ 116">
            <a:extLst>
              <a:ext uri="{FF2B5EF4-FFF2-40B4-BE49-F238E27FC236}">
                <a16:creationId xmlns:a16="http://schemas.microsoft.com/office/drawing/2014/main" id="{A48052F3-F514-4718-A371-BA2D41051636}"/>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18" name="図 117" descr="座る, テーブル, ケーキ, ホワイト が含まれている画像&#10;&#10;自動的に生成された説明">
            <a:extLst>
              <a:ext uri="{FF2B5EF4-FFF2-40B4-BE49-F238E27FC236}">
                <a16:creationId xmlns:a16="http://schemas.microsoft.com/office/drawing/2014/main" id="{3923C2C8-474B-415E-8AC6-C592F94EA579}"/>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119" name="正方形/長方形 118">
            <a:extLst>
              <a:ext uri="{FF2B5EF4-FFF2-40B4-BE49-F238E27FC236}">
                <a16:creationId xmlns:a16="http://schemas.microsoft.com/office/drawing/2014/main" id="{38F09AA6-C09F-4BE5-9019-C5AF3FAF4A3B}"/>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0" name="ブローチ 119">
            <a:extLst>
              <a:ext uri="{FF2B5EF4-FFF2-40B4-BE49-F238E27FC236}">
                <a16:creationId xmlns:a16="http://schemas.microsoft.com/office/drawing/2014/main" id="{2C00647D-B352-42A9-8CCF-4F8B61875799}"/>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1" name="図 120" descr="座る, テーブル, ケーキ, ホワイト が含まれている画像&#10;&#10;自動的に生成された説明">
            <a:extLst>
              <a:ext uri="{FF2B5EF4-FFF2-40B4-BE49-F238E27FC236}">
                <a16:creationId xmlns:a16="http://schemas.microsoft.com/office/drawing/2014/main" id="{422E48A8-DD00-4691-85CD-4344EB13590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122" name="正方形/長方形 121">
            <a:extLst>
              <a:ext uri="{FF2B5EF4-FFF2-40B4-BE49-F238E27FC236}">
                <a16:creationId xmlns:a16="http://schemas.microsoft.com/office/drawing/2014/main" id="{89D1A637-DDDE-4D3D-A92B-E3337944F582}"/>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3" name="テキスト ボックス 122">
            <a:extLst>
              <a:ext uri="{FF2B5EF4-FFF2-40B4-BE49-F238E27FC236}">
                <a16:creationId xmlns:a16="http://schemas.microsoft.com/office/drawing/2014/main" id="{6F7F60EA-EBFE-4B4E-BB72-F486D380FA61}"/>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124" name="ブローチ 123">
            <a:extLst>
              <a:ext uri="{FF2B5EF4-FFF2-40B4-BE49-F238E27FC236}">
                <a16:creationId xmlns:a16="http://schemas.microsoft.com/office/drawing/2014/main" id="{D0A4DA24-E4DC-4CB4-A23E-9335AC48A328}"/>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5" name="図 124" descr="座る, テーブル, ケーキ, ホワイト が含まれている画像&#10;&#10;自動的に生成された説明">
            <a:extLst>
              <a:ext uri="{FF2B5EF4-FFF2-40B4-BE49-F238E27FC236}">
                <a16:creationId xmlns:a16="http://schemas.microsoft.com/office/drawing/2014/main" id="{0D2B028A-EB39-4039-86C6-EA076A4DB57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126" name="正方形/長方形 125">
            <a:extLst>
              <a:ext uri="{FF2B5EF4-FFF2-40B4-BE49-F238E27FC236}">
                <a16:creationId xmlns:a16="http://schemas.microsoft.com/office/drawing/2014/main" id="{B7A93E43-73FE-45DE-BD15-A70BD1B2FD0A}"/>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7" name="テキスト ボックス 126">
            <a:extLst>
              <a:ext uri="{FF2B5EF4-FFF2-40B4-BE49-F238E27FC236}">
                <a16:creationId xmlns:a16="http://schemas.microsoft.com/office/drawing/2014/main" id="{0B2E4926-2568-41E6-A319-F07A4F0D4B19}"/>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128" name="ブローチ 127">
            <a:extLst>
              <a:ext uri="{FF2B5EF4-FFF2-40B4-BE49-F238E27FC236}">
                <a16:creationId xmlns:a16="http://schemas.microsoft.com/office/drawing/2014/main" id="{53B5C06F-3BE7-4F57-A7CF-254E494261B4}"/>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29" name="図 128" descr="座る, テーブル, ケーキ, ホワイト が含まれている画像&#10;&#10;自動的に生成された説明">
            <a:extLst>
              <a:ext uri="{FF2B5EF4-FFF2-40B4-BE49-F238E27FC236}">
                <a16:creationId xmlns:a16="http://schemas.microsoft.com/office/drawing/2014/main" id="{180663C2-8E96-4A90-8802-9B28D2D79D0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130" name="正方形/長方形 129">
            <a:extLst>
              <a:ext uri="{FF2B5EF4-FFF2-40B4-BE49-F238E27FC236}">
                <a16:creationId xmlns:a16="http://schemas.microsoft.com/office/drawing/2014/main" id="{3949D8EB-60B5-4314-9996-BE45F0C9E234}"/>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1" name="ブローチ 130">
            <a:extLst>
              <a:ext uri="{FF2B5EF4-FFF2-40B4-BE49-F238E27FC236}">
                <a16:creationId xmlns:a16="http://schemas.microsoft.com/office/drawing/2014/main" id="{C8E9B2A9-8FE1-4DCF-B782-0A69D18899D3}"/>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2" name="図 131" descr="座る, テーブル, ケーキ, ホワイト が含まれている画像&#10;&#10;自動的に生成された説明">
            <a:extLst>
              <a:ext uri="{FF2B5EF4-FFF2-40B4-BE49-F238E27FC236}">
                <a16:creationId xmlns:a16="http://schemas.microsoft.com/office/drawing/2014/main" id="{1187F053-0D46-4E1B-B919-86F9EDFA553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133" name="正方形/長方形 132">
            <a:extLst>
              <a:ext uri="{FF2B5EF4-FFF2-40B4-BE49-F238E27FC236}">
                <a16:creationId xmlns:a16="http://schemas.microsoft.com/office/drawing/2014/main" id="{34B3ECA3-B64A-48CB-BB0D-B9DA7D14D516}"/>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4" name="ブローチ 133">
            <a:extLst>
              <a:ext uri="{FF2B5EF4-FFF2-40B4-BE49-F238E27FC236}">
                <a16:creationId xmlns:a16="http://schemas.microsoft.com/office/drawing/2014/main" id="{A59831BD-39C5-46BF-9181-32941CB1C51F}"/>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5" name="図 134" descr="座る, テーブル, ケーキ, ホワイト が含まれている画像&#10;&#10;自動的に生成された説明">
            <a:extLst>
              <a:ext uri="{FF2B5EF4-FFF2-40B4-BE49-F238E27FC236}">
                <a16:creationId xmlns:a16="http://schemas.microsoft.com/office/drawing/2014/main" id="{B28B6DCE-416E-4736-8E86-050139879102}"/>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136" name="図 135" descr="座る, テーブル, ケーキ, ホワイト が含まれている画像&#10;&#10;自動的に生成された説明">
            <a:extLst>
              <a:ext uri="{FF2B5EF4-FFF2-40B4-BE49-F238E27FC236}">
                <a16:creationId xmlns:a16="http://schemas.microsoft.com/office/drawing/2014/main" id="{ADCC5E38-076D-4F82-A387-BAEF0ABBF63D}"/>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137" name="図 136" descr="座る, テーブル, ケーキ, ホワイト が含まれている画像&#10;&#10;自動的に生成された説明">
            <a:extLst>
              <a:ext uri="{FF2B5EF4-FFF2-40B4-BE49-F238E27FC236}">
                <a16:creationId xmlns:a16="http://schemas.microsoft.com/office/drawing/2014/main" id="{B485DFB9-0FDB-4DEF-852C-26A9DEA3EB6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138" name="図 137" descr="座る, テーブル, ケーキ, ホワイト が含まれている画像&#10;&#10;自動的に生成された説明">
            <a:extLst>
              <a:ext uri="{FF2B5EF4-FFF2-40B4-BE49-F238E27FC236}">
                <a16:creationId xmlns:a16="http://schemas.microsoft.com/office/drawing/2014/main" id="{084C90A1-B8DC-4416-B811-CE87290939F8}"/>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139" name="正方形/長方形 138">
            <a:extLst>
              <a:ext uri="{FF2B5EF4-FFF2-40B4-BE49-F238E27FC236}">
                <a16:creationId xmlns:a16="http://schemas.microsoft.com/office/drawing/2014/main" id="{1E3762F1-823B-4741-AE4B-A4E063255744}"/>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0" name="ブローチ 139">
            <a:extLst>
              <a:ext uri="{FF2B5EF4-FFF2-40B4-BE49-F238E27FC236}">
                <a16:creationId xmlns:a16="http://schemas.microsoft.com/office/drawing/2014/main" id="{0C5219E8-E6A9-4C6C-8E71-9AC4A9442AE2}"/>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1" name="図 140" descr="座る, テーブル, ケーキ, ホワイト が含まれている画像&#10;&#10;自動的に生成された説明">
            <a:extLst>
              <a:ext uri="{FF2B5EF4-FFF2-40B4-BE49-F238E27FC236}">
                <a16:creationId xmlns:a16="http://schemas.microsoft.com/office/drawing/2014/main" id="{6F18341C-19F9-4A03-8A88-183AEACC9715}"/>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142" name="正方形/長方形 141">
            <a:extLst>
              <a:ext uri="{FF2B5EF4-FFF2-40B4-BE49-F238E27FC236}">
                <a16:creationId xmlns:a16="http://schemas.microsoft.com/office/drawing/2014/main" id="{D3E61CDC-A761-437B-9C67-4E38306E5BDF}"/>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3" name="ブローチ 142">
            <a:extLst>
              <a:ext uri="{FF2B5EF4-FFF2-40B4-BE49-F238E27FC236}">
                <a16:creationId xmlns:a16="http://schemas.microsoft.com/office/drawing/2014/main" id="{DA9E186A-34DF-433F-B6A8-255199E9235D}"/>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4" name="図 143" descr="座る, テーブル, ケーキ, ホワイト が含まれている画像&#10;&#10;自動的に生成された説明">
            <a:extLst>
              <a:ext uri="{FF2B5EF4-FFF2-40B4-BE49-F238E27FC236}">
                <a16:creationId xmlns:a16="http://schemas.microsoft.com/office/drawing/2014/main" id="{A68121BC-A0BA-4DE9-8326-1523F4E3515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145" name="正方形/長方形 144">
            <a:extLst>
              <a:ext uri="{FF2B5EF4-FFF2-40B4-BE49-F238E27FC236}">
                <a16:creationId xmlns:a16="http://schemas.microsoft.com/office/drawing/2014/main" id="{E3BA6508-1FFE-4A1D-AD02-F1870EA225A6}"/>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6" name="ブローチ 145">
            <a:extLst>
              <a:ext uri="{FF2B5EF4-FFF2-40B4-BE49-F238E27FC236}">
                <a16:creationId xmlns:a16="http://schemas.microsoft.com/office/drawing/2014/main" id="{8AA3EB1F-9326-426E-9673-0C57C38C7D22}"/>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47" name="図 146" descr="座る, テーブル, ケーキ, ホワイト が含まれている画像&#10;&#10;自動的に生成された説明">
            <a:extLst>
              <a:ext uri="{FF2B5EF4-FFF2-40B4-BE49-F238E27FC236}">
                <a16:creationId xmlns:a16="http://schemas.microsoft.com/office/drawing/2014/main" id="{244471E4-B0FB-452F-8089-7F9B9CFB6A2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148" name="ブローチ 147">
            <a:extLst>
              <a:ext uri="{FF2B5EF4-FFF2-40B4-BE49-F238E27FC236}">
                <a16:creationId xmlns:a16="http://schemas.microsoft.com/office/drawing/2014/main" id="{B4AFEC9A-173E-4984-9933-8625DF6D020E}"/>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9" name="ブローチ 148">
            <a:extLst>
              <a:ext uri="{FF2B5EF4-FFF2-40B4-BE49-F238E27FC236}">
                <a16:creationId xmlns:a16="http://schemas.microsoft.com/office/drawing/2014/main" id="{1BB9DB89-3BA3-4E75-B827-C1B99DB9E452}"/>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0" name="ブローチ 149">
            <a:extLst>
              <a:ext uri="{FF2B5EF4-FFF2-40B4-BE49-F238E27FC236}">
                <a16:creationId xmlns:a16="http://schemas.microsoft.com/office/drawing/2014/main" id="{FD874DF1-CF99-4F37-8134-63C68A6BE9FA}"/>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1" name="ブローチ 150">
            <a:extLst>
              <a:ext uri="{FF2B5EF4-FFF2-40B4-BE49-F238E27FC236}">
                <a16:creationId xmlns:a16="http://schemas.microsoft.com/office/drawing/2014/main" id="{D9486A42-179F-470E-8E52-ABFFDFCBE8AA}"/>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2" name="テキスト ボックス 151">
            <a:extLst>
              <a:ext uri="{FF2B5EF4-FFF2-40B4-BE49-F238E27FC236}">
                <a16:creationId xmlns:a16="http://schemas.microsoft.com/office/drawing/2014/main" id="{B29F6FA5-833C-4EB5-A798-6A74111BED37}"/>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153" name="図 152" descr="座る, テーブル, ケーキ, ホワイト が含まれている画像&#10;&#10;自動的に生成された説明">
            <a:extLst>
              <a:ext uri="{FF2B5EF4-FFF2-40B4-BE49-F238E27FC236}">
                <a16:creationId xmlns:a16="http://schemas.microsoft.com/office/drawing/2014/main" id="{5C271CCD-F3FD-4155-88D2-D1A873E4E73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154" name="ブローチ 153">
            <a:extLst>
              <a:ext uri="{FF2B5EF4-FFF2-40B4-BE49-F238E27FC236}">
                <a16:creationId xmlns:a16="http://schemas.microsoft.com/office/drawing/2014/main" id="{162277FA-9D4A-4A94-84F6-AE06266273D7}"/>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55" name="テキスト ボックス 154">
            <a:extLst>
              <a:ext uri="{FF2B5EF4-FFF2-40B4-BE49-F238E27FC236}">
                <a16:creationId xmlns:a16="http://schemas.microsoft.com/office/drawing/2014/main" id="{A82B5468-7B78-478C-B589-881DD7A747CB}"/>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156" name="正方形/長方形 155">
            <a:extLst>
              <a:ext uri="{FF2B5EF4-FFF2-40B4-BE49-F238E27FC236}">
                <a16:creationId xmlns:a16="http://schemas.microsoft.com/office/drawing/2014/main" id="{D7AC83B4-3297-4B52-9696-04739E1F565B}"/>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57" name="テキスト ボックス 156">
            <a:extLst>
              <a:ext uri="{FF2B5EF4-FFF2-40B4-BE49-F238E27FC236}">
                <a16:creationId xmlns:a16="http://schemas.microsoft.com/office/drawing/2014/main" id="{B6132C50-24D8-4EB1-8C7E-17F60891E54B}"/>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158" name="グループ化 157">
            <a:extLst>
              <a:ext uri="{FF2B5EF4-FFF2-40B4-BE49-F238E27FC236}">
                <a16:creationId xmlns:a16="http://schemas.microsoft.com/office/drawing/2014/main" id="{E7F882CD-237A-4FDE-9817-54DCFB1DA985}"/>
              </a:ext>
            </a:extLst>
          </p:cNvPr>
          <p:cNvGrpSpPr/>
          <p:nvPr/>
        </p:nvGrpSpPr>
        <p:grpSpPr>
          <a:xfrm>
            <a:off x="5753695" y="5016625"/>
            <a:ext cx="45719" cy="259642"/>
            <a:chOff x="5753695" y="5016625"/>
            <a:chExt cx="45719" cy="259642"/>
          </a:xfrm>
        </p:grpSpPr>
        <p:sp>
          <p:nvSpPr>
            <p:cNvPr id="159" name="楕円 158">
              <a:extLst>
                <a:ext uri="{FF2B5EF4-FFF2-40B4-BE49-F238E27FC236}">
                  <a16:creationId xmlns:a16="http://schemas.microsoft.com/office/drawing/2014/main" id="{E4B8F99A-2B71-400F-9201-B89FA02263C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0" name="楕円 159">
              <a:extLst>
                <a:ext uri="{FF2B5EF4-FFF2-40B4-BE49-F238E27FC236}">
                  <a16:creationId xmlns:a16="http://schemas.microsoft.com/office/drawing/2014/main" id="{893281C0-0005-485B-9F7D-754F2E1A0FA2}"/>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1" name="楕円 160">
              <a:extLst>
                <a:ext uri="{FF2B5EF4-FFF2-40B4-BE49-F238E27FC236}">
                  <a16:creationId xmlns:a16="http://schemas.microsoft.com/office/drawing/2014/main" id="{3B5839B1-E8B4-4C7D-999A-642E06E2E313}"/>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2" name="楕円 161">
              <a:extLst>
                <a:ext uri="{FF2B5EF4-FFF2-40B4-BE49-F238E27FC236}">
                  <a16:creationId xmlns:a16="http://schemas.microsoft.com/office/drawing/2014/main" id="{BE58E5D6-716C-45F2-AEB2-7CAB8530D2C7}"/>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3" name="楕円 162">
              <a:extLst>
                <a:ext uri="{FF2B5EF4-FFF2-40B4-BE49-F238E27FC236}">
                  <a16:creationId xmlns:a16="http://schemas.microsoft.com/office/drawing/2014/main" id="{E64F7529-FC44-4A0A-A6B6-4013D9707B0F}"/>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64" name="グループ化 163">
            <a:extLst>
              <a:ext uri="{FF2B5EF4-FFF2-40B4-BE49-F238E27FC236}">
                <a16:creationId xmlns:a16="http://schemas.microsoft.com/office/drawing/2014/main" id="{3E439175-3AC9-40E2-927D-E325B98E282B}"/>
              </a:ext>
            </a:extLst>
          </p:cNvPr>
          <p:cNvGrpSpPr/>
          <p:nvPr/>
        </p:nvGrpSpPr>
        <p:grpSpPr>
          <a:xfrm>
            <a:off x="6346602" y="5024880"/>
            <a:ext cx="45719" cy="259642"/>
            <a:chOff x="5906095" y="5169025"/>
            <a:chExt cx="45719" cy="259642"/>
          </a:xfrm>
        </p:grpSpPr>
        <p:sp>
          <p:nvSpPr>
            <p:cNvPr id="165" name="楕円 164">
              <a:extLst>
                <a:ext uri="{FF2B5EF4-FFF2-40B4-BE49-F238E27FC236}">
                  <a16:creationId xmlns:a16="http://schemas.microsoft.com/office/drawing/2014/main" id="{C13716B1-8018-4A32-8E73-AFF9D8B4FA4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6" name="楕円 165">
              <a:extLst>
                <a:ext uri="{FF2B5EF4-FFF2-40B4-BE49-F238E27FC236}">
                  <a16:creationId xmlns:a16="http://schemas.microsoft.com/office/drawing/2014/main" id="{8CC13AB6-1B71-4E65-AEEB-D410E33F6991}"/>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7" name="楕円 166">
              <a:extLst>
                <a:ext uri="{FF2B5EF4-FFF2-40B4-BE49-F238E27FC236}">
                  <a16:creationId xmlns:a16="http://schemas.microsoft.com/office/drawing/2014/main" id="{DCAC0B13-E42B-4EBD-A4DA-CF90D28DE5F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8" name="楕円 167">
              <a:extLst>
                <a:ext uri="{FF2B5EF4-FFF2-40B4-BE49-F238E27FC236}">
                  <a16:creationId xmlns:a16="http://schemas.microsoft.com/office/drawing/2014/main" id="{E6C8DE8D-5FFA-430B-A50C-DF86B735FFFD}"/>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69" name="楕円 168">
              <a:extLst>
                <a:ext uri="{FF2B5EF4-FFF2-40B4-BE49-F238E27FC236}">
                  <a16:creationId xmlns:a16="http://schemas.microsoft.com/office/drawing/2014/main" id="{EC0F0F7E-03F8-4949-9A9F-5CC2D6BF665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70" name="グループ化 169">
            <a:extLst>
              <a:ext uri="{FF2B5EF4-FFF2-40B4-BE49-F238E27FC236}">
                <a16:creationId xmlns:a16="http://schemas.microsoft.com/office/drawing/2014/main" id="{470EF541-2E35-4F86-93DD-D6C5545ACBEA}"/>
              </a:ext>
            </a:extLst>
          </p:cNvPr>
          <p:cNvGrpSpPr/>
          <p:nvPr/>
        </p:nvGrpSpPr>
        <p:grpSpPr>
          <a:xfrm>
            <a:off x="6955636" y="5021417"/>
            <a:ext cx="45719" cy="259642"/>
            <a:chOff x="5906095" y="5169025"/>
            <a:chExt cx="45719" cy="259642"/>
          </a:xfrm>
        </p:grpSpPr>
        <p:sp>
          <p:nvSpPr>
            <p:cNvPr id="171" name="楕円 170">
              <a:extLst>
                <a:ext uri="{FF2B5EF4-FFF2-40B4-BE49-F238E27FC236}">
                  <a16:creationId xmlns:a16="http://schemas.microsoft.com/office/drawing/2014/main" id="{AEF148DB-224D-47BB-8CF8-62CE5CB25DD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2" name="楕円 171">
              <a:extLst>
                <a:ext uri="{FF2B5EF4-FFF2-40B4-BE49-F238E27FC236}">
                  <a16:creationId xmlns:a16="http://schemas.microsoft.com/office/drawing/2014/main" id="{FDEFC2A0-BDA5-4BBD-99A3-B174BD3A2EA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3" name="楕円 172">
              <a:extLst>
                <a:ext uri="{FF2B5EF4-FFF2-40B4-BE49-F238E27FC236}">
                  <a16:creationId xmlns:a16="http://schemas.microsoft.com/office/drawing/2014/main" id="{A6AAD68D-27AE-451C-9445-30BA2F9715BF}"/>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4" name="楕円 173">
              <a:extLst>
                <a:ext uri="{FF2B5EF4-FFF2-40B4-BE49-F238E27FC236}">
                  <a16:creationId xmlns:a16="http://schemas.microsoft.com/office/drawing/2014/main" id="{2E3F78C0-08E7-4F18-A8F1-936B22F84A7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5" name="楕円 174">
              <a:extLst>
                <a:ext uri="{FF2B5EF4-FFF2-40B4-BE49-F238E27FC236}">
                  <a16:creationId xmlns:a16="http://schemas.microsoft.com/office/drawing/2014/main" id="{DB3A3A87-ED6B-440E-A525-B0274570703B}"/>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76" name="グループ化 175">
            <a:extLst>
              <a:ext uri="{FF2B5EF4-FFF2-40B4-BE49-F238E27FC236}">
                <a16:creationId xmlns:a16="http://schemas.microsoft.com/office/drawing/2014/main" id="{6E2B1974-B6C4-4E51-BCBA-BD41E2B9A0E3}"/>
              </a:ext>
            </a:extLst>
          </p:cNvPr>
          <p:cNvGrpSpPr/>
          <p:nvPr/>
        </p:nvGrpSpPr>
        <p:grpSpPr>
          <a:xfrm>
            <a:off x="7558230" y="5019298"/>
            <a:ext cx="45719" cy="259642"/>
            <a:chOff x="5906095" y="5169025"/>
            <a:chExt cx="45719" cy="259642"/>
          </a:xfrm>
        </p:grpSpPr>
        <p:sp>
          <p:nvSpPr>
            <p:cNvPr id="177" name="楕円 176">
              <a:extLst>
                <a:ext uri="{FF2B5EF4-FFF2-40B4-BE49-F238E27FC236}">
                  <a16:creationId xmlns:a16="http://schemas.microsoft.com/office/drawing/2014/main" id="{C66B8FF2-67F3-4B61-9B52-BBE997689D2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8" name="楕円 177">
              <a:extLst>
                <a:ext uri="{FF2B5EF4-FFF2-40B4-BE49-F238E27FC236}">
                  <a16:creationId xmlns:a16="http://schemas.microsoft.com/office/drawing/2014/main" id="{885F5D90-09E5-44D7-9F4E-A21B819394E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79" name="楕円 178">
              <a:extLst>
                <a:ext uri="{FF2B5EF4-FFF2-40B4-BE49-F238E27FC236}">
                  <a16:creationId xmlns:a16="http://schemas.microsoft.com/office/drawing/2014/main" id="{5CDB9BD0-7D5B-4D0E-90F8-013C07113E26}"/>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0" name="楕円 179">
              <a:extLst>
                <a:ext uri="{FF2B5EF4-FFF2-40B4-BE49-F238E27FC236}">
                  <a16:creationId xmlns:a16="http://schemas.microsoft.com/office/drawing/2014/main" id="{7BFD7CD9-C9DD-400C-9D01-D2F4D961F41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1" name="楕円 180">
              <a:extLst>
                <a:ext uri="{FF2B5EF4-FFF2-40B4-BE49-F238E27FC236}">
                  <a16:creationId xmlns:a16="http://schemas.microsoft.com/office/drawing/2014/main" id="{1537B736-4ED1-4729-8E80-36BB0A6051A9}"/>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182" name="グループ化 181">
            <a:extLst>
              <a:ext uri="{FF2B5EF4-FFF2-40B4-BE49-F238E27FC236}">
                <a16:creationId xmlns:a16="http://schemas.microsoft.com/office/drawing/2014/main" id="{4C7ADAB7-1ED1-466B-B23E-BA0F0C72680A}"/>
              </a:ext>
            </a:extLst>
          </p:cNvPr>
          <p:cNvGrpSpPr/>
          <p:nvPr/>
        </p:nvGrpSpPr>
        <p:grpSpPr>
          <a:xfrm>
            <a:off x="8152613" y="5023047"/>
            <a:ext cx="45719" cy="259642"/>
            <a:chOff x="5906095" y="5169025"/>
            <a:chExt cx="45719" cy="259642"/>
          </a:xfrm>
        </p:grpSpPr>
        <p:sp>
          <p:nvSpPr>
            <p:cNvPr id="183" name="楕円 182">
              <a:extLst>
                <a:ext uri="{FF2B5EF4-FFF2-40B4-BE49-F238E27FC236}">
                  <a16:creationId xmlns:a16="http://schemas.microsoft.com/office/drawing/2014/main" id="{6772DD2E-893C-4E32-BA89-17A29A5F760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4" name="楕円 183">
              <a:extLst>
                <a:ext uri="{FF2B5EF4-FFF2-40B4-BE49-F238E27FC236}">
                  <a16:creationId xmlns:a16="http://schemas.microsoft.com/office/drawing/2014/main" id="{9F6AB3F8-9E20-486C-88BC-B649E0E1F980}"/>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5" name="楕円 184">
              <a:extLst>
                <a:ext uri="{FF2B5EF4-FFF2-40B4-BE49-F238E27FC236}">
                  <a16:creationId xmlns:a16="http://schemas.microsoft.com/office/drawing/2014/main" id="{A4290D7E-855F-4D07-A8E1-901CCF3B84FC}"/>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6" name="楕円 185">
              <a:extLst>
                <a:ext uri="{FF2B5EF4-FFF2-40B4-BE49-F238E27FC236}">
                  <a16:creationId xmlns:a16="http://schemas.microsoft.com/office/drawing/2014/main" id="{9FAEF3E0-CC67-4459-B9CA-08D7E286C32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7" name="楕円 186">
              <a:extLst>
                <a:ext uri="{FF2B5EF4-FFF2-40B4-BE49-F238E27FC236}">
                  <a16:creationId xmlns:a16="http://schemas.microsoft.com/office/drawing/2014/main" id="{8ADD5918-7F75-4D11-8B76-2376F46EA6B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188" name="楕円 187">
            <a:extLst>
              <a:ext uri="{FF2B5EF4-FFF2-40B4-BE49-F238E27FC236}">
                <a16:creationId xmlns:a16="http://schemas.microsoft.com/office/drawing/2014/main" id="{129E40FC-09AC-49D4-8743-B49A91818AE3}"/>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89" name="楕円 188">
            <a:extLst>
              <a:ext uri="{FF2B5EF4-FFF2-40B4-BE49-F238E27FC236}">
                <a16:creationId xmlns:a16="http://schemas.microsoft.com/office/drawing/2014/main" id="{8E816DCD-CE2F-4735-A0B5-82743F3190B5}"/>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0" name="楕円 189">
            <a:extLst>
              <a:ext uri="{FF2B5EF4-FFF2-40B4-BE49-F238E27FC236}">
                <a16:creationId xmlns:a16="http://schemas.microsoft.com/office/drawing/2014/main" id="{CC42908A-6836-4227-A7F2-EE604D2B8C96}"/>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1" name="楕円 190">
            <a:extLst>
              <a:ext uri="{FF2B5EF4-FFF2-40B4-BE49-F238E27FC236}">
                <a16:creationId xmlns:a16="http://schemas.microsoft.com/office/drawing/2014/main" id="{085C6843-63E8-486D-B433-0FB0E710AA83}"/>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2" name="楕円 191">
            <a:extLst>
              <a:ext uri="{FF2B5EF4-FFF2-40B4-BE49-F238E27FC236}">
                <a16:creationId xmlns:a16="http://schemas.microsoft.com/office/drawing/2014/main" id="{5CD09391-6E68-473C-A722-B8480D8A5B11}"/>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3" name="楕円 192">
            <a:extLst>
              <a:ext uri="{FF2B5EF4-FFF2-40B4-BE49-F238E27FC236}">
                <a16:creationId xmlns:a16="http://schemas.microsoft.com/office/drawing/2014/main" id="{107F5630-2F6D-4828-9517-FBA25137D89D}"/>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4" name="楕円 193">
            <a:extLst>
              <a:ext uri="{FF2B5EF4-FFF2-40B4-BE49-F238E27FC236}">
                <a16:creationId xmlns:a16="http://schemas.microsoft.com/office/drawing/2014/main" id="{E50CF367-6600-4338-AB11-0465F7237E59}"/>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5" name="楕円 194">
            <a:extLst>
              <a:ext uri="{FF2B5EF4-FFF2-40B4-BE49-F238E27FC236}">
                <a16:creationId xmlns:a16="http://schemas.microsoft.com/office/drawing/2014/main" id="{AF681BAE-EB1E-4A2C-836F-D3C5C7D51ECD}"/>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6" name="楕円 195">
            <a:extLst>
              <a:ext uri="{FF2B5EF4-FFF2-40B4-BE49-F238E27FC236}">
                <a16:creationId xmlns:a16="http://schemas.microsoft.com/office/drawing/2014/main" id="{51032E91-2177-41D7-9065-0ECFB277F161}"/>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7" name="楕円 196">
            <a:extLst>
              <a:ext uri="{FF2B5EF4-FFF2-40B4-BE49-F238E27FC236}">
                <a16:creationId xmlns:a16="http://schemas.microsoft.com/office/drawing/2014/main" id="{1CF3D7E4-6048-4BB5-96C3-FEDC62DBD413}"/>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8" name="楕円 197">
            <a:extLst>
              <a:ext uri="{FF2B5EF4-FFF2-40B4-BE49-F238E27FC236}">
                <a16:creationId xmlns:a16="http://schemas.microsoft.com/office/drawing/2014/main" id="{9B09F667-81AE-437A-8274-6D0646EA1DE9}"/>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199" name="楕円 198">
            <a:extLst>
              <a:ext uri="{FF2B5EF4-FFF2-40B4-BE49-F238E27FC236}">
                <a16:creationId xmlns:a16="http://schemas.microsoft.com/office/drawing/2014/main" id="{F4926025-1972-42D4-B70A-5BF65641C56B}"/>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0" name="楕円 199">
            <a:extLst>
              <a:ext uri="{FF2B5EF4-FFF2-40B4-BE49-F238E27FC236}">
                <a16:creationId xmlns:a16="http://schemas.microsoft.com/office/drawing/2014/main" id="{C5E249A5-9C7F-40F9-B28E-3E363D61F5E8}"/>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1" name="楕円 200">
            <a:extLst>
              <a:ext uri="{FF2B5EF4-FFF2-40B4-BE49-F238E27FC236}">
                <a16:creationId xmlns:a16="http://schemas.microsoft.com/office/drawing/2014/main" id="{271501B8-CF37-4A96-8B26-C80C0E9955C8}"/>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2" name="楕円 201">
            <a:extLst>
              <a:ext uri="{FF2B5EF4-FFF2-40B4-BE49-F238E27FC236}">
                <a16:creationId xmlns:a16="http://schemas.microsoft.com/office/drawing/2014/main" id="{B6D98B13-08B6-4B06-98AF-CC840487246B}"/>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3" name="楕円 202">
            <a:extLst>
              <a:ext uri="{FF2B5EF4-FFF2-40B4-BE49-F238E27FC236}">
                <a16:creationId xmlns:a16="http://schemas.microsoft.com/office/drawing/2014/main" id="{97377820-D467-4790-BD29-0789E84B6800}"/>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4" name="楕円 203">
            <a:extLst>
              <a:ext uri="{FF2B5EF4-FFF2-40B4-BE49-F238E27FC236}">
                <a16:creationId xmlns:a16="http://schemas.microsoft.com/office/drawing/2014/main" id="{FF28C65F-712D-455F-A337-C943027A7DBD}"/>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5" name="楕円 204">
            <a:extLst>
              <a:ext uri="{FF2B5EF4-FFF2-40B4-BE49-F238E27FC236}">
                <a16:creationId xmlns:a16="http://schemas.microsoft.com/office/drawing/2014/main" id="{DD8B5945-E3AD-48B3-87E3-44DA032BD001}"/>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6" name="楕円 205">
            <a:extLst>
              <a:ext uri="{FF2B5EF4-FFF2-40B4-BE49-F238E27FC236}">
                <a16:creationId xmlns:a16="http://schemas.microsoft.com/office/drawing/2014/main" id="{7B7D28E4-4B62-49F4-8B48-6F951E00842D}"/>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7" name="楕円 206">
            <a:extLst>
              <a:ext uri="{FF2B5EF4-FFF2-40B4-BE49-F238E27FC236}">
                <a16:creationId xmlns:a16="http://schemas.microsoft.com/office/drawing/2014/main" id="{7E751FB1-0D65-41B2-849B-EAA6852C4196}"/>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08" name="四角形: 角を丸くする 323">
            <a:extLst>
              <a:ext uri="{FF2B5EF4-FFF2-40B4-BE49-F238E27FC236}">
                <a16:creationId xmlns:a16="http://schemas.microsoft.com/office/drawing/2014/main" id="{E030E72A-09F1-49D4-8A30-1C266EFDA7BB}"/>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209" name="図 208">
            <a:extLst>
              <a:ext uri="{FF2B5EF4-FFF2-40B4-BE49-F238E27FC236}">
                <a16:creationId xmlns:a16="http://schemas.microsoft.com/office/drawing/2014/main" id="{6D28AC5F-4B73-4034-A108-33A2E92F4BC0}"/>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210" name="正方形/長方形 209">
            <a:extLst>
              <a:ext uri="{FF2B5EF4-FFF2-40B4-BE49-F238E27FC236}">
                <a16:creationId xmlns:a16="http://schemas.microsoft.com/office/drawing/2014/main" id="{A1D39758-62FF-4121-9125-2211369FBCB9}"/>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1" name="ブローチ 210">
            <a:extLst>
              <a:ext uri="{FF2B5EF4-FFF2-40B4-BE49-F238E27FC236}">
                <a16:creationId xmlns:a16="http://schemas.microsoft.com/office/drawing/2014/main" id="{378080F0-DAE6-48BD-9E8D-6373B814194E}"/>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212" name="グループ化 211">
            <a:extLst>
              <a:ext uri="{FF2B5EF4-FFF2-40B4-BE49-F238E27FC236}">
                <a16:creationId xmlns:a16="http://schemas.microsoft.com/office/drawing/2014/main" id="{6451C5BC-9733-4C39-A904-95D88716BF1D}"/>
              </a:ext>
            </a:extLst>
          </p:cNvPr>
          <p:cNvGrpSpPr/>
          <p:nvPr/>
        </p:nvGrpSpPr>
        <p:grpSpPr>
          <a:xfrm>
            <a:off x="6337025" y="4415254"/>
            <a:ext cx="45719" cy="259642"/>
            <a:chOff x="5906095" y="5169025"/>
            <a:chExt cx="45719" cy="259642"/>
          </a:xfrm>
        </p:grpSpPr>
        <p:sp>
          <p:nvSpPr>
            <p:cNvPr id="213" name="楕円 212">
              <a:extLst>
                <a:ext uri="{FF2B5EF4-FFF2-40B4-BE49-F238E27FC236}">
                  <a16:creationId xmlns:a16="http://schemas.microsoft.com/office/drawing/2014/main" id="{665CF31A-AFF7-4B7F-9B3B-EBF03BFDC56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4" name="楕円 213">
              <a:extLst>
                <a:ext uri="{FF2B5EF4-FFF2-40B4-BE49-F238E27FC236}">
                  <a16:creationId xmlns:a16="http://schemas.microsoft.com/office/drawing/2014/main" id="{29821BEF-872F-44F3-878F-D5CEBC82DE5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5" name="楕円 214">
              <a:extLst>
                <a:ext uri="{FF2B5EF4-FFF2-40B4-BE49-F238E27FC236}">
                  <a16:creationId xmlns:a16="http://schemas.microsoft.com/office/drawing/2014/main" id="{DACA4AB4-2927-42A8-8188-425EC8C5CA4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6" name="楕円 215">
              <a:extLst>
                <a:ext uri="{FF2B5EF4-FFF2-40B4-BE49-F238E27FC236}">
                  <a16:creationId xmlns:a16="http://schemas.microsoft.com/office/drawing/2014/main" id="{7D6D3C77-D41F-4067-9438-3BC5AFED6625}"/>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17" name="楕円 216">
              <a:extLst>
                <a:ext uri="{FF2B5EF4-FFF2-40B4-BE49-F238E27FC236}">
                  <a16:creationId xmlns:a16="http://schemas.microsoft.com/office/drawing/2014/main" id="{BFAD7702-FFE0-4DBE-A6E6-0DCF05085DA3}"/>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18" name="グループ化 217">
            <a:extLst>
              <a:ext uri="{FF2B5EF4-FFF2-40B4-BE49-F238E27FC236}">
                <a16:creationId xmlns:a16="http://schemas.microsoft.com/office/drawing/2014/main" id="{9A39738A-9081-4AB6-95E4-0FF9BB42D70C}"/>
              </a:ext>
            </a:extLst>
          </p:cNvPr>
          <p:cNvGrpSpPr/>
          <p:nvPr/>
        </p:nvGrpSpPr>
        <p:grpSpPr>
          <a:xfrm>
            <a:off x="6946059" y="4411791"/>
            <a:ext cx="45719" cy="259642"/>
            <a:chOff x="5906095" y="5169025"/>
            <a:chExt cx="45719" cy="259642"/>
          </a:xfrm>
        </p:grpSpPr>
        <p:sp>
          <p:nvSpPr>
            <p:cNvPr id="219" name="楕円 218">
              <a:extLst>
                <a:ext uri="{FF2B5EF4-FFF2-40B4-BE49-F238E27FC236}">
                  <a16:creationId xmlns:a16="http://schemas.microsoft.com/office/drawing/2014/main" id="{7AA1359A-A874-49D8-94B6-9DBBC411A645}"/>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0" name="楕円 219">
              <a:extLst>
                <a:ext uri="{FF2B5EF4-FFF2-40B4-BE49-F238E27FC236}">
                  <a16:creationId xmlns:a16="http://schemas.microsoft.com/office/drawing/2014/main" id="{CABEB3A2-9338-478F-A6FD-732E266313C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1" name="楕円 220">
              <a:extLst>
                <a:ext uri="{FF2B5EF4-FFF2-40B4-BE49-F238E27FC236}">
                  <a16:creationId xmlns:a16="http://schemas.microsoft.com/office/drawing/2014/main" id="{3411E1FE-29C8-4D41-A5BF-EA054C24E407}"/>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2" name="楕円 221">
              <a:extLst>
                <a:ext uri="{FF2B5EF4-FFF2-40B4-BE49-F238E27FC236}">
                  <a16:creationId xmlns:a16="http://schemas.microsoft.com/office/drawing/2014/main" id="{686E7A27-8010-4016-B0CC-1224E0D115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3" name="楕円 222">
              <a:extLst>
                <a:ext uri="{FF2B5EF4-FFF2-40B4-BE49-F238E27FC236}">
                  <a16:creationId xmlns:a16="http://schemas.microsoft.com/office/drawing/2014/main" id="{0D246588-5981-4066-942A-4720AD4A0E4C}"/>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24" name="グループ化 223">
            <a:extLst>
              <a:ext uri="{FF2B5EF4-FFF2-40B4-BE49-F238E27FC236}">
                <a16:creationId xmlns:a16="http://schemas.microsoft.com/office/drawing/2014/main" id="{F74C91DD-EBB5-4418-A0F6-91E752B49DB5}"/>
              </a:ext>
            </a:extLst>
          </p:cNvPr>
          <p:cNvGrpSpPr/>
          <p:nvPr/>
        </p:nvGrpSpPr>
        <p:grpSpPr>
          <a:xfrm>
            <a:off x="7548653" y="4409672"/>
            <a:ext cx="45719" cy="259642"/>
            <a:chOff x="5906095" y="5169025"/>
            <a:chExt cx="45719" cy="259642"/>
          </a:xfrm>
        </p:grpSpPr>
        <p:sp>
          <p:nvSpPr>
            <p:cNvPr id="225" name="楕円 224">
              <a:extLst>
                <a:ext uri="{FF2B5EF4-FFF2-40B4-BE49-F238E27FC236}">
                  <a16:creationId xmlns:a16="http://schemas.microsoft.com/office/drawing/2014/main" id="{FF1A9677-8FAD-45B1-9DF8-468135D9043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6" name="楕円 225">
              <a:extLst>
                <a:ext uri="{FF2B5EF4-FFF2-40B4-BE49-F238E27FC236}">
                  <a16:creationId xmlns:a16="http://schemas.microsoft.com/office/drawing/2014/main" id="{4D58BA1D-1FC7-4397-B491-8C0711284EDD}"/>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7" name="楕円 226">
              <a:extLst>
                <a:ext uri="{FF2B5EF4-FFF2-40B4-BE49-F238E27FC236}">
                  <a16:creationId xmlns:a16="http://schemas.microsoft.com/office/drawing/2014/main" id="{F2E4CB88-5E61-4C42-B5D3-6A3360CA999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8" name="楕円 227">
              <a:extLst>
                <a:ext uri="{FF2B5EF4-FFF2-40B4-BE49-F238E27FC236}">
                  <a16:creationId xmlns:a16="http://schemas.microsoft.com/office/drawing/2014/main" id="{BB1A9BFD-FA32-47F3-A4BF-409F1D73DFD7}"/>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29" name="楕円 228">
              <a:extLst>
                <a:ext uri="{FF2B5EF4-FFF2-40B4-BE49-F238E27FC236}">
                  <a16:creationId xmlns:a16="http://schemas.microsoft.com/office/drawing/2014/main" id="{164D7F0B-21CE-43C6-A0F3-51796591E968}"/>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230" name="グループ化 229">
            <a:extLst>
              <a:ext uri="{FF2B5EF4-FFF2-40B4-BE49-F238E27FC236}">
                <a16:creationId xmlns:a16="http://schemas.microsoft.com/office/drawing/2014/main" id="{63F46CA5-0EFB-4C71-BD30-0DC41F33F439}"/>
              </a:ext>
            </a:extLst>
          </p:cNvPr>
          <p:cNvGrpSpPr/>
          <p:nvPr/>
        </p:nvGrpSpPr>
        <p:grpSpPr>
          <a:xfrm>
            <a:off x="8143036" y="4413421"/>
            <a:ext cx="45719" cy="259642"/>
            <a:chOff x="5906095" y="5169025"/>
            <a:chExt cx="45719" cy="259642"/>
          </a:xfrm>
        </p:grpSpPr>
        <p:sp>
          <p:nvSpPr>
            <p:cNvPr id="231" name="楕円 230">
              <a:extLst>
                <a:ext uri="{FF2B5EF4-FFF2-40B4-BE49-F238E27FC236}">
                  <a16:creationId xmlns:a16="http://schemas.microsoft.com/office/drawing/2014/main" id="{28887EC3-4ACD-4621-9FAA-B08853A6B0E6}"/>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2" name="楕円 231">
              <a:extLst>
                <a:ext uri="{FF2B5EF4-FFF2-40B4-BE49-F238E27FC236}">
                  <a16:creationId xmlns:a16="http://schemas.microsoft.com/office/drawing/2014/main" id="{B8B09348-D5F6-496F-B2F6-37D4BA4FB879}"/>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3" name="楕円 232">
              <a:extLst>
                <a:ext uri="{FF2B5EF4-FFF2-40B4-BE49-F238E27FC236}">
                  <a16:creationId xmlns:a16="http://schemas.microsoft.com/office/drawing/2014/main" id="{6C569FC3-C269-4DE5-BDBC-CDBFA31BD4D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4" name="楕円 233">
              <a:extLst>
                <a:ext uri="{FF2B5EF4-FFF2-40B4-BE49-F238E27FC236}">
                  <a16:creationId xmlns:a16="http://schemas.microsoft.com/office/drawing/2014/main" id="{6AB01C65-E48D-4E88-A8D4-4C825A6E5FD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35" name="楕円 234">
              <a:extLst>
                <a:ext uri="{FF2B5EF4-FFF2-40B4-BE49-F238E27FC236}">
                  <a16:creationId xmlns:a16="http://schemas.microsoft.com/office/drawing/2014/main" id="{FAF68A09-1DCF-479D-BF2D-2FF9E66F63A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36" name="テキスト ボックス 235">
            <a:extLst>
              <a:ext uri="{FF2B5EF4-FFF2-40B4-BE49-F238E27FC236}">
                <a16:creationId xmlns:a16="http://schemas.microsoft.com/office/drawing/2014/main" id="{79938687-B0D1-449D-A867-5CF032F095B3}"/>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37" name="テキスト ボックス 236">
            <a:extLst>
              <a:ext uri="{FF2B5EF4-FFF2-40B4-BE49-F238E27FC236}">
                <a16:creationId xmlns:a16="http://schemas.microsoft.com/office/drawing/2014/main" id="{1A34F83F-4E95-4214-B604-FEDCC13C3539}"/>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38" name="テキスト ボックス 237">
            <a:extLst>
              <a:ext uri="{FF2B5EF4-FFF2-40B4-BE49-F238E27FC236}">
                <a16:creationId xmlns:a16="http://schemas.microsoft.com/office/drawing/2014/main" id="{D90F3C60-908A-4232-A7CC-11BD708BB6D8}"/>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39" name="テキスト ボックス 238">
            <a:extLst>
              <a:ext uri="{FF2B5EF4-FFF2-40B4-BE49-F238E27FC236}">
                <a16:creationId xmlns:a16="http://schemas.microsoft.com/office/drawing/2014/main" id="{38A96E6E-F6A9-46AE-BACD-E0CD95B41DDF}"/>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240" name="テキスト ボックス 239">
            <a:extLst>
              <a:ext uri="{FF2B5EF4-FFF2-40B4-BE49-F238E27FC236}">
                <a16:creationId xmlns:a16="http://schemas.microsoft.com/office/drawing/2014/main" id="{3ABCE931-0487-4350-A99B-8F72ACC8CB67}"/>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1" name="テキスト ボックス 240">
            <a:extLst>
              <a:ext uri="{FF2B5EF4-FFF2-40B4-BE49-F238E27FC236}">
                <a16:creationId xmlns:a16="http://schemas.microsoft.com/office/drawing/2014/main" id="{A884CD5F-AFAB-4C68-A646-09E5BCC904B1}"/>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2" name="テキスト ボックス 241">
            <a:extLst>
              <a:ext uri="{FF2B5EF4-FFF2-40B4-BE49-F238E27FC236}">
                <a16:creationId xmlns:a16="http://schemas.microsoft.com/office/drawing/2014/main" id="{FBDD48F7-1381-4049-B6CD-0A6B05577C4B}"/>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243" name="フレーム 242">
            <a:extLst>
              <a:ext uri="{FF2B5EF4-FFF2-40B4-BE49-F238E27FC236}">
                <a16:creationId xmlns:a16="http://schemas.microsoft.com/office/drawing/2014/main" id="{55EB6830-84BF-4527-B920-9FDA2B50283B}"/>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44" name="図 243" descr="飛ぶ, 探す, イエロー, 挿絵 が含まれている画像&#10;&#10;自動的に生成された説明">
            <a:extLst>
              <a:ext uri="{FF2B5EF4-FFF2-40B4-BE49-F238E27FC236}">
                <a16:creationId xmlns:a16="http://schemas.microsoft.com/office/drawing/2014/main" id="{6CFAB570-3EA6-4D13-995E-E03A8550EA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245" name="図 244" descr="飛ぶ, 探す, イエロー, 挿絵 が含まれている画像&#10;&#10;自動的に生成された説明">
            <a:extLst>
              <a:ext uri="{FF2B5EF4-FFF2-40B4-BE49-F238E27FC236}">
                <a16:creationId xmlns:a16="http://schemas.microsoft.com/office/drawing/2014/main" id="{2E26161B-BB63-4AB1-98DD-A0C084E957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246" name="図 245" descr="飛ぶ, 探す, イエロー, 挿絵 が含まれている画像&#10;&#10;自動的に生成された説明">
            <a:extLst>
              <a:ext uri="{FF2B5EF4-FFF2-40B4-BE49-F238E27FC236}">
                <a16:creationId xmlns:a16="http://schemas.microsoft.com/office/drawing/2014/main" id="{92DF2DAD-87D8-4995-9BE7-813E74EB38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247" name="図 246" descr="飛ぶ, 探す, イエロー, 挿絵 が含まれている画像&#10;&#10;自動的に生成された説明">
            <a:extLst>
              <a:ext uri="{FF2B5EF4-FFF2-40B4-BE49-F238E27FC236}">
                <a16:creationId xmlns:a16="http://schemas.microsoft.com/office/drawing/2014/main" id="{1E633EAD-87A6-4AF5-AA95-D6BEEA5910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248" name="図 247" descr="飛ぶ, 探す, イエロー, 挿絵 が含まれている画像&#10;&#10;自動的に生成された説明">
            <a:extLst>
              <a:ext uri="{FF2B5EF4-FFF2-40B4-BE49-F238E27FC236}">
                <a16:creationId xmlns:a16="http://schemas.microsoft.com/office/drawing/2014/main" id="{30E06DFC-47CE-4E00-A6A2-5C17150350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249" name="図 248" descr="飛ぶ, 探す, イエロー, 挿絵 が含まれている画像&#10;&#10;自動的に生成された説明">
            <a:extLst>
              <a:ext uri="{FF2B5EF4-FFF2-40B4-BE49-F238E27FC236}">
                <a16:creationId xmlns:a16="http://schemas.microsoft.com/office/drawing/2014/main" id="{C9696F36-34B4-4789-A8C3-F907052EAA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250" name="図 249" descr="飛ぶ, 探す, イエロー, 挿絵 が含まれている画像&#10;&#10;自動的に生成された説明">
            <a:extLst>
              <a:ext uri="{FF2B5EF4-FFF2-40B4-BE49-F238E27FC236}">
                <a16:creationId xmlns:a16="http://schemas.microsoft.com/office/drawing/2014/main" id="{72B98018-E338-4B07-95FD-44FF1F646C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251" name="図 250" descr="飛ぶ, 探す, イエロー, 挿絵 が含まれている画像&#10;&#10;自動的に生成された説明">
            <a:extLst>
              <a:ext uri="{FF2B5EF4-FFF2-40B4-BE49-F238E27FC236}">
                <a16:creationId xmlns:a16="http://schemas.microsoft.com/office/drawing/2014/main" id="{4C740514-44BB-4F96-809C-E64B9669B1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252" name="図 251" descr="飛ぶ, 探す, イエロー, 挿絵 が含まれている画像&#10;&#10;自動的に生成された説明">
            <a:extLst>
              <a:ext uri="{FF2B5EF4-FFF2-40B4-BE49-F238E27FC236}">
                <a16:creationId xmlns:a16="http://schemas.microsoft.com/office/drawing/2014/main" id="{7203E5DF-3720-48ED-AAAA-70B6AE5F6B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253" name="図 252" descr="飛ぶ, 探す, イエロー, 挿絵 が含まれている画像&#10;&#10;自動的に生成された説明">
            <a:extLst>
              <a:ext uri="{FF2B5EF4-FFF2-40B4-BE49-F238E27FC236}">
                <a16:creationId xmlns:a16="http://schemas.microsoft.com/office/drawing/2014/main" id="{9CBF2766-41D6-4F9D-A54C-16831323A7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254" name="図 253" descr="飛ぶ, 探す, イエロー, 挿絵 が含まれている画像&#10;&#10;自動的に生成された説明">
            <a:extLst>
              <a:ext uri="{FF2B5EF4-FFF2-40B4-BE49-F238E27FC236}">
                <a16:creationId xmlns:a16="http://schemas.microsoft.com/office/drawing/2014/main" id="{D10BA9AC-C232-4F1C-907B-6E5CD18C1F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255" name="図 254" descr="飛ぶ, 探す, イエロー, 挿絵 が含まれている画像&#10;&#10;自動的に生成された説明">
            <a:extLst>
              <a:ext uri="{FF2B5EF4-FFF2-40B4-BE49-F238E27FC236}">
                <a16:creationId xmlns:a16="http://schemas.microsoft.com/office/drawing/2014/main" id="{3F2099F2-A212-4AE9-99C1-C57C9185A3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256" name="図 255" descr="飛ぶ, 探す, イエロー, 挿絵 が含まれている画像&#10;&#10;自動的に生成された説明">
            <a:extLst>
              <a:ext uri="{FF2B5EF4-FFF2-40B4-BE49-F238E27FC236}">
                <a16:creationId xmlns:a16="http://schemas.microsoft.com/office/drawing/2014/main" id="{83F88B13-1087-42D4-A6B3-3A3393AA3B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257" name="図 256" descr="飛ぶ, 探す, イエロー, 挿絵 が含まれている画像&#10;&#10;自動的に生成された説明">
            <a:extLst>
              <a:ext uri="{FF2B5EF4-FFF2-40B4-BE49-F238E27FC236}">
                <a16:creationId xmlns:a16="http://schemas.microsoft.com/office/drawing/2014/main" id="{D6F817C4-CCF4-4AC7-9DEA-29F76160D1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258" name="図 257" descr="飛ぶ, 探す, イエロー, 挿絵 が含まれている画像&#10;&#10;自動的に生成された説明">
            <a:extLst>
              <a:ext uri="{FF2B5EF4-FFF2-40B4-BE49-F238E27FC236}">
                <a16:creationId xmlns:a16="http://schemas.microsoft.com/office/drawing/2014/main" id="{8B1109C7-2408-4FB1-9CDC-E8AD7CA6A1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grpSp>
        <p:nvGrpSpPr>
          <p:cNvPr id="259" name="グループ化 258">
            <a:extLst>
              <a:ext uri="{FF2B5EF4-FFF2-40B4-BE49-F238E27FC236}">
                <a16:creationId xmlns:a16="http://schemas.microsoft.com/office/drawing/2014/main" id="{ED538E2A-5E21-4AFD-B9A5-725C634EA8AC}"/>
              </a:ext>
            </a:extLst>
          </p:cNvPr>
          <p:cNvGrpSpPr/>
          <p:nvPr/>
        </p:nvGrpSpPr>
        <p:grpSpPr>
          <a:xfrm>
            <a:off x="5766738" y="4406762"/>
            <a:ext cx="49456" cy="259642"/>
            <a:chOff x="5753695" y="5016625"/>
            <a:chExt cx="49456" cy="259642"/>
          </a:xfrm>
        </p:grpSpPr>
        <p:sp>
          <p:nvSpPr>
            <p:cNvPr id="260" name="楕円 259">
              <a:extLst>
                <a:ext uri="{FF2B5EF4-FFF2-40B4-BE49-F238E27FC236}">
                  <a16:creationId xmlns:a16="http://schemas.microsoft.com/office/drawing/2014/main" id="{24282277-30F0-4EF6-9AA2-01C0D06B5C23}"/>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1" name="楕円 260">
              <a:extLst>
                <a:ext uri="{FF2B5EF4-FFF2-40B4-BE49-F238E27FC236}">
                  <a16:creationId xmlns:a16="http://schemas.microsoft.com/office/drawing/2014/main" id="{D74329DB-08DD-433E-9D94-90EA50A6D6EA}"/>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2" name="楕円 261">
              <a:extLst>
                <a:ext uri="{FF2B5EF4-FFF2-40B4-BE49-F238E27FC236}">
                  <a16:creationId xmlns:a16="http://schemas.microsoft.com/office/drawing/2014/main" id="{4A315A5F-97CE-4F98-8374-E0D711F9F9F5}"/>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3" name="楕円 262">
              <a:extLst>
                <a:ext uri="{FF2B5EF4-FFF2-40B4-BE49-F238E27FC236}">
                  <a16:creationId xmlns:a16="http://schemas.microsoft.com/office/drawing/2014/main" id="{45F3B127-419E-4710-A0F3-B0DF18B3B9A2}"/>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64" name="楕円 263">
              <a:extLst>
                <a:ext uri="{FF2B5EF4-FFF2-40B4-BE49-F238E27FC236}">
                  <a16:creationId xmlns:a16="http://schemas.microsoft.com/office/drawing/2014/main" id="{DB0CEE68-5CCB-4D00-A464-588E4A63CD75}"/>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265" name="円/楕円 7">
            <a:extLst>
              <a:ext uri="{FF2B5EF4-FFF2-40B4-BE49-F238E27FC236}">
                <a16:creationId xmlns:a16="http://schemas.microsoft.com/office/drawing/2014/main" id="{E10110F1-6DE7-49C1-B89B-9DEF0EA5D14E}"/>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266" name="円/楕円 7">
            <a:extLst>
              <a:ext uri="{FF2B5EF4-FFF2-40B4-BE49-F238E27FC236}">
                <a16:creationId xmlns:a16="http://schemas.microsoft.com/office/drawing/2014/main" id="{64EEC783-AAB5-4D8C-AF78-681C8A15F3F9}"/>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sp>
        <p:nvSpPr>
          <p:cNvPr id="267" name="四角形: 角を丸くする 313">
            <a:extLst>
              <a:ext uri="{FF2B5EF4-FFF2-40B4-BE49-F238E27FC236}">
                <a16:creationId xmlns:a16="http://schemas.microsoft.com/office/drawing/2014/main" id="{22AFC907-FBB2-4C2A-8A68-15602E5BC3C6}"/>
              </a:ext>
            </a:extLst>
          </p:cNvPr>
          <p:cNvSpPr/>
          <p:nvPr/>
        </p:nvSpPr>
        <p:spPr>
          <a:xfrm>
            <a:off x="5253318" y="3404382"/>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a:t>ソート・フィルタ</a:t>
            </a:r>
            <a:endParaRPr kumimoji="1" lang="en-US" altLang="ja-JP" sz="1050"/>
          </a:p>
        </p:txBody>
      </p:sp>
    </p:spTree>
    <p:extLst>
      <p:ext uri="{BB962C8B-B14F-4D97-AF65-F5344CB8AC3E}">
        <p14:creationId xmlns:p14="http://schemas.microsoft.com/office/powerpoint/2010/main" val="3607746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ソート・フィルタ①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388522" cy="307777"/>
          </a:xfrm>
          <a:prstGeom prst="rect">
            <a:avLst/>
          </a:prstGeom>
          <a:noFill/>
        </p:spPr>
        <p:txBody>
          <a:bodyPr wrap="none" rtlCol="0">
            <a:spAutoFit/>
          </a:bodyPr>
          <a:lstStyle/>
          <a:p>
            <a:r>
              <a:rPr kumimoji="1" lang="en-US" altLang="ja-JP" sz="1400" b="1"/>
              <a:t>1. tr140.</a:t>
            </a:r>
            <a:r>
              <a:rPr kumimoji="1" lang="ja-JP" altLang="en-US" sz="1400" b="1"/>
              <a:t>ソート</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57861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ソートは以下の通り</a:t>
            </a:r>
            <a:endParaRPr kumimoji="1" lang="en-US" altLang="ja-JP" sz="1000"/>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・武器種</a:t>
            </a:r>
            <a:endParaRPr kumimoji="1" lang="en-US" altLang="ja-JP" sz="1000"/>
          </a:p>
          <a:p>
            <a:r>
              <a:rPr kumimoji="1" lang="ja-JP" altLang="en-US" sz="1000"/>
              <a:t>　・属性</a:t>
            </a:r>
            <a:endParaRPr kumimoji="1" lang="en-US" altLang="ja-JP" sz="1000"/>
          </a:p>
          <a:p>
            <a:r>
              <a:rPr kumimoji="1" lang="ja-JP" altLang="en-US" sz="1000"/>
              <a:t>　</a:t>
            </a:r>
            <a:r>
              <a:rPr kumimoji="1" lang="en-US" altLang="ja-JP" sz="1000" b="1"/>
              <a:t>※</a:t>
            </a:r>
            <a:r>
              <a:rPr kumimoji="1" lang="ja-JP" altLang="en-US" sz="1000" b="1"/>
              <a:t> ★印の項目は、一覧で下部にその項目の値を表示。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r>
              <a:rPr kumimoji="1" lang="ja-JP" altLang="en-US" sz="1000"/>
              <a:t>○ フィルタが設定されている場合は、</a:t>
            </a:r>
            <a:endParaRPr kumimoji="1" lang="en-US" altLang="ja-JP" sz="1000"/>
          </a:p>
          <a:p>
            <a:r>
              <a:rPr kumimoji="1" lang="ja-JP" altLang="en-US" sz="1000"/>
              <a:t>　 フィルタで抽出されているカード内でソートを行う。</a:t>
            </a:r>
            <a:endParaRPr kumimoji="1" lang="en-US" altLang="ja-JP" sz="1000"/>
          </a:p>
          <a:p>
            <a:endParaRPr kumimoji="1" lang="en-US" altLang="ja-JP" sz="1000"/>
          </a:p>
          <a:p>
            <a:r>
              <a:rPr kumimoji="1" lang="ja-JP" altLang="en-US" sz="1000"/>
              <a:t>優先度</a:t>
            </a:r>
            <a:endParaRPr kumimoji="1" lang="en-US" altLang="ja-JP" sz="1000"/>
          </a:p>
          <a:p>
            <a:r>
              <a:rPr kumimoji="1" lang="ja-JP" altLang="en-US" sz="1000"/>
              <a:t>・選択：「レア度」の場合</a:t>
            </a:r>
            <a:endParaRPr kumimoji="1" lang="en-US" altLang="ja-JP" sz="1000"/>
          </a:p>
          <a:p>
            <a:r>
              <a:rPr kumimoji="1" lang="ja-JP" altLang="en-US" sz="1000"/>
              <a:t>　レア度</a:t>
            </a:r>
            <a:r>
              <a:rPr kumimoji="1" lang="en-US" altLang="ja-JP" sz="1000"/>
              <a:t> &gt; </a:t>
            </a:r>
            <a:r>
              <a:rPr kumimoji="1" lang="ja-JP" altLang="en-US" sz="1000"/>
              <a:t>レベル</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・選択：「レベル」の場合</a:t>
            </a:r>
            <a:endParaRPr kumimoji="1" lang="en-US" altLang="ja-JP" sz="1000"/>
          </a:p>
          <a:p>
            <a:r>
              <a:rPr kumimoji="1" lang="ja-JP" altLang="en-US" sz="1000"/>
              <a:t>　レベル</a:t>
            </a:r>
            <a:r>
              <a:rPr kumimoji="1" lang="en-US" altLang="ja-JP" sz="1000"/>
              <a:t> &gt;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・選択：「進化」の場合</a:t>
            </a:r>
            <a:endParaRPr kumimoji="1" lang="en-US" altLang="ja-JP" sz="1000"/>
          </a:p>
          <a:p>
            <a:r>
              <a:rPr kumimoji="1" lang="ja-JP" altLang="en-US" sz="1000"/>
              <a:t>　進化 </a:t>
            </a:r>
            <a:r>
              <a:rPr kumimoji="1" lang="en-US" altLang="ja-JP" sz="1000"/>
              <a:t>&gt;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・選択：「キャラ」の場合</a:t>
            </a:r>
            <a:endParaRPr kumimoji="1" lang="en-US" altLang="ja-JP" sz="1000"/>
          </a:p>
          <a:p>
            <a:r>
              <a:rPr kumimoji="1" lang="ja-JP" altLang="en-US" sz="1000"/>
              <a:t>　レベル </a:t>
            </a:r>
            <a:r>
              <a:rPr kumimoji="1" lang="en-US" altLang="ja-JP" sz="1000"/>
              <a:t>&gt;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a:t>
            </a:r>
            <a:r>
              <a:rPr kumimoji="1" lang="en-US" altLang="ja-JP" sz="1000"/>
              <a:t>HP</a:t>
            </a:r>
            <a:r>
              <a:rPr kumimoji="1" lang="ja-JP" altLang="en-US" sz="1000"/>
              <a:t>」の場合</a:t>
            </a:r>
            <a:endParaRPr kumimoji="1" lang="en-US" altLang="ja-JP" sz="1000"/>
          </a:p>
          <a:p>
            <a:r>
              <a:rPr kumimoji="1" lang="ja-JP" altLang="en-US" sz="1000"/>
              <a:t>　</a:t>
            </a:r>
            <a:r>
              <a:rPr kumimoji="1" lang="en-US" altLang="ja-JP" sz="1000"/>
              <a:t>HP &gt;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進化</a:t>
            </a:r>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4" y="1529489"/>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3" name="正方形/長方形 62">
            <a:extLst>
              <a:ext uri="{FF2B5EF4-FFF2-40B4-BE49-F238E27FC236}">
                <a16:creationId xmlns:a16="http://schemas.microsoft.com/office/drawing/2014/main" id="{E00EF370-AA37-F742-82C2-03E87FA96C45}"/>
              </a:ext>
            </a:extLst>
          </p:cNvPr>
          <p:cNvSpPr/>
          <p:nvPr/>
        </p:nvSpPr>
        <p:spPr>
          <a:xfrm>
            <a:off x="5331301" y="2088266"/>
            <a:ext cx="2010694"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9929A05E-15D6-4741-965A-602B85D4926D}"/>
              </a:ext>
            </a:extLst>
          </p:cNvPr>
          <p:cNvSpPr/>
          <p:nvPr/>
        </p:nvSpPr>
        <p:spPr>
          <a:xfrm>
            <a:off x="5402585" y="2120013"/>
            <a:ext cx="907426" cy="23686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↑昇順</a:t>
            </a:r>
          </a:p>
        </p:txBody>
      </p:sp>
      <p:sp>
        <p:nvSpPr>
          <p:cNvPr id="65" name="正方形/長方形 64">
            <a:extLst>
              <a:ext uri="{FF2B5EF4-FFF2-40B4-BE49-F238E27FC236}">
                <a16:creationId xmlns:a16="http://schemas.microsoft.com/office/drawing/2014/main" id="{882C11F4-ACA5-4A43-9ED4-C14A9418CBB5}"/>
              </a:ext>
            </a:extLst>
          </p:cNvPr>
          <p:cNvSpPr/>
          <p:nvPr/>
        </p:nvSpPr>
        <p:spPr>
          <a:xfrm>
            <a:off x="6377005" y="2120477"/>
            <a:ext cx="907426"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↓降順</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73" name="角丸四角形 72">
            <a:extLst>
              <a:ext uri="{FF2B5EF4-FFF2-40B4-BE49-F238E27FC236}">
                <a16:creationId xmlns:a16="http://schemas.microsoft.com/office/drawing/2014/main" id="{67CC7E56-D232-7144-8585-E442240B9CB6}"/>
              </a:ext>
            </a:extLst>
          </p:cNvPr>
          <p:cNvSpPr/>
          <p:nvPr/>
        </p:nvSpPr>
        <p:spPr>
          <a:xfrm>
            <a:off x="6076487" y="266465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レア度</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868153" y="267214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レベル</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658689" y="266465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40708" y="2664656"/>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入手</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27028" y="305852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キャラ</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849430" y="304882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7631215" y="3035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名前</a:t>
            </a:r>
          </a:p>
        </p:txBody>
      </p:sp>
      <p:sp>
        <p:nvSpPr>
          <p:cNvPr id="80" name="角丸四角形 79">
            <a:extLst>
              <a:ext uri="{FF2B5EF4-FFF2-40B4-BE49-F238E27FC236}">
                <a16:creationId xmlns:a16="http://schemas.microsoft.com/office/drawing/2014/main" id="{9D67E2E9-A104-8045-A91F-927233EC4AFC}"/>
              </a:ext>
            </a:extLst>
          </p:cNvPr>
          <p:cNvSpPr/>
          <p:nvPr/>
        </p:nvSpPr>
        <p:spPr>
          <a:xfrm>
            <a:off x="6076487" y="379223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AT K</a:t>
            </a:r>
            <a:endParaRPr kumimoji="1" lang="ja-JP" altLang="en-US" sz="1200"/>
          </a:p>
        </p:txBody>
      </p:sp>
      <p:sp>
        <p:nvSpPr>
          <p:cNvPr id="81" name="角丸四角形 80">
            <a:extLst>
              <a:ext uri="{FF2B5EF4-FFF2-40B4-BE49-F238E27FC236}">
                <a16:creationId xmlns:a16="http://schemas.microsoft.com/office/drawing/2014/main" id="{C695B887-76E9-F748-9113-B0AAAD28B53F}"/>
              </a:ext>
            </a:extLst>
          </p:cNvPr>
          <p:cNvSpPr/>
          <p:nvPr/>
        </p:nvSpPr>
        <p:spPr>
          <a:xfrm>
            <a:off x="6849430" y="37939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DEF</a:t>
            </a:r>
            <a:endParaRPr kumimoji="1" lang="ja-JP" altLang="en-US" sz="1200"/>
          </a:p>
        </p:txBody>
      </p:sp>
      <p:sp>
        <p:nvSpPr>
          <p:cNvPr id="82" name="角丸四角形 81">
            <a:extLst>
              <a:ext uri="{FF2B5EF4-FFF2-40B4-BE49-F238E27FC236}">
                <a16:creationId xmlns:a16="http://schemas.microsoft.com/office/drawing/2014/main" id="{2C415E4B-C3F4-1B4C-B1D4-9B9101E763E6}"/>
              </a:ext>
            </a:extLst>
          </p:cNvPr>
          <p:cNvSpPr/>
          <p:nvPr/>
        </p:nvSpPr>
        <p:spPr>
          <a:xfrm>
            <a:off x="7631215" y="3793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SPD</a:t>
            </a:r>
            <a:endParaRPr kumimoji="1" lang="ja-JP" altLang="en-US" sz="1200"/>
          </a:p>
        </p:txBody>
      </p:sp>
      <p:sp>
        <p:nvSpPr>
          <p:cNvPr id="86" name="角丸四角形 85">
            <a:extLst>
              <a:ext uri="{FF2B5EF4-FFF2-40B4-BE49-F238E27FC236}">
                <a16:creationId xmlns:a16="http://schemas.microsoft.com/office/drawing/2014/main" id="{E45F030A-3C42-6A42-B512-DB3376B26BE4}"/>
              </a:ext>
            </a:extLst>
          </p:cNvPr>
          <p:cNvSpPr/>
          <p:nvPr/>
        </p:nvSpPr>
        <p:spPr>
          <a:xfrm>
            <a:off x="5327028" y="378562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HP</a:t>
            </a:r>
            <a:endParaRPr kumimoji="1" lang="ja-JP" altLang="en-US" sz="1200"/>
          </a:p>
        </p:txBody>
      </p:sp>
      <p:sp>
        <p:nvSpPr>
          <p:cNvPr id="87" name="角丸四角形 86">
            <a:extLst>
              <a:ext uri="{FF2B5EF4-FFF2-40B4-BE49-F238E27FC236}">
                <a16:creationId xmlns:a16="http://schemas.microsoft.com/office/drawing/2014/main" id="{3E5E9F1E-E112-6442-91C0-D2A2E3684F0E}"/>
              </a:ext>
            </a:extLst>
          </p:cNvPr>
          <p:cNvSpPr/>
          <p:nvPr/>
        </p:nvSpPr>
        <p:spPr>
          <a:xfrm>
            <a:off x="5325955" y="4132289"/>
            <a:ext cx="750531" cy="305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t>分解</a:t>
            </a:r>
            <a:endParaRPr kumimoji="1" lang="en-US" altLang="ja-JP" sz="1050"/>
          </a:p>
          <a:p>
            <a:pPr algn="ctr"/>
            <a:r>
              <a:rPr kumimoji="1" lang="ja-JP" altLang="en-US" sz="1050"/>
              <a:t>ポイント</a:t>
            </a:r>
          </a:p>
        </p:txBody>
      </p:sp>
      <p:sp>
        <p:nvSpPr>
          <p:cNvPr id="88" name="角丸四角形 87">
            <a:extLst>
              <a:ext uri="{FF2B5EF4-FFF2-40B4-BE49-F238E27FC236}">
                <a16:creationId xmlns:a16="http://schemas.microsoft.com/office/drawing/2014/main" id="{7BEF4026-692E-884E-8565-272BBF3E4587}"/>
              </a:ext>
            </a:extLst>
          </p:cNvPr>
          <p:cNvSpPr/>
          <p:nvPr/>
        </p:nvSpPr>
        <p:spPr>
          <a:xfrm>
            <a:off x="6110748" y="305180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a:t>
            </a:r>
            <a:endParaRPr kumimoji="1" lang="en-US" altLang="ja-JP" sz="1200"/>
          </a:p>
        </p:txBody>
      </p:sp>
      <p:sp>
        <p:nvSpPr>
          <p:cNvPr id="89" name="角丸四角形 88">
            <a:extLst>
              <a:ext uri="{FF2B5EF4-FFF2-40B4-BE49-F238E27FC236}">
                <a16:creationId xmlns:a16="http://schemas.microsoft.com/office/drawing/2014/main" id="{CBF8C208-7117-FD4B-A9B8-06C43D367D91}"/>
              </a:ext>
            </a:extLst>
          </p:cNvPr>
          <p:cNvSpPr/>
          <p:nvPr/>
        </p:nvSpPr>
        <p:spPr>
          <a:xfrm>
            <a:off x="5318246" y="3405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カード</a:t>
            </a:r>
            <a:r>
              <a:rPr kumimoji="1" lang="en-US" altLang="ja-JP" sz="900"/>
              <a:t>ID</a:t>
            </a:r>
            <a:endParaRPr kumimoji="1" lang="ja-JP" altLang="en-US" sz="900"/>
          </a:p>
        </p:txBody>
      </p:sp>
      <p:sp>
        <p:nvSpPr>
          <p:cNvPr id="31" name="正方形/長方形 30">
            <a:extLst>
              <a:ext uri="{FF2B5EF4-FFF2-40B4-BE49-F238E27FC236}">
                <a16:creationId xmlns:a16="http://schemas.microsoft.com/office/drawing/2014/main" id="{90937197-1D08-8044-8E3A-34D4DC7A7F43}"/>
              </a:ext>
            </a:extLst>
          </p:cNvPr>
          <p:cNvSpPr/>
          <p:nvPr/>
        </p:nvSpPr>
        <p:spPr>
          <a:xfrm>
            <a:off x="7245965" y="97537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33" name="正方形/長方形 32">
            <a:extLst>
              <a:ext uri="{FF2B5EF4-FFF2-40B4-BE49-F238E27FC236}">
                <a16:creationId xmlns:a16="http://schemas.microsoft.com/office/drawing/2014/main" id="{15A8D891-7273-294D-ADD9-123538B3185A}"/>
              </a:ext>
            </a:extLst>
          </p:cNvPr>
          <p:cNvSpPr/>
          <p:nvPr/>
        </p:nvSpPr>
        <p:spPr>
          <a:xfrm>
            <a:off x="5181602" y="41520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34" name="正方形/長方形 33">
            <a:extLst>
              <a:ext uri="{FF2B5EF4-FFF2-40B4-BE49-F238E27FC236}">
                <a16:creationId xmlns:a16="http://schemas.microsoft.com/office/drawing/2014/main" id="{7C8F36E9-1E37-3846-A045-A9D56876CA8F}"/>
              </a:ext>
            </a:extLst>
          </p:cNvPr>
          <p:cNvSpPr/>
          <p:nvPr/>
        </p:nvSpPr>
        <p:spPr>
          <a:xfrm>
            <a:off x="5932281" y="41520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35" name="正方形/長方形 34">
            <a:extLst>
              <a:ext uri="{FF2B5EF4-FFF2-40B4-BE49-F238E27FC236}">
                <a16:creationId xmlns:a16="http://schemas.microsoft.com/office/drawing/2014/main" id="{650608E5-2D41-B345-ACA8-BDDA403AFCF1}"/>
              </a:ext>
            </a:extLst>
          </p:cNvPr>
          <p:cNvSpPr/>
          <p:nvPr/>
        </p:nvSpPr>
        <p:spPr>
          <a:xfrm>
            <a:off x="5932280" y="60180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36" name="楕円 488">
            <a:extLst>
              <a:ext uri="{FF2B5EF4-FFF2-40B4-BE49-F238E27FC236}">
                <a16:creationId xmlns:a16="http://schemas.microsoft.com/office/drawing/2014/main" id="{9B8D079D-8D70-1444-938C-98781E5F7637}"/>
              </a:ext>
            </a:extLst>
          </p:cNvPr>
          <p:cNvSpPr>
            <a:spLocks noChangeAspect="1"/>
          </p:cNvSpPr>
          <p:nvPr/>
        </p:nvSpPr>
        <p:spPr>
          <a:xfrm>
            <a:off x="8376196" y="98898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37" name="グループ化 36">
            <a:extLst>
              <a:ext uri="{FF2B5EF4-FFF2-40B4-BE49-F238E27FC236}">
                <a16:creationId xmlns:a16="http://schemas.microsoft.com/office/drawing/2014/main" id="{029222F6-D182-5E4B-A315-7429C031886E}"/>
              </a:ext>
            </a:extLst>
          </p:cNvPr>
          <p:cNvGrpSpPr/>
          <p:nvPr/>
        </p:nvGrpSpPr>
        <p:grpSpPr>
          <a:xfrm>
            <a:off x="5220428" y="1028089"/>
            <a:ext cx="675610" cy="90419"/>
            <a:chOff x="30317" y="482248"/>
            <a:chExt cx="581527" cy="70447"/>
          </a:xfrm>
        </p:grpSpPr>
        <p:sp>
          <p:nvSpPr>
            <p:cNvPr id="38" name="四角形: 角を丸くする 492">
              <a:extLst>
                <a:ext uri="{FF2B5EF4-FFF2-40B4-BE49-F238E27FC236}">
                  <a16:creationId xmlns:a16="http://schemas.microsoft.com/office/drawing/2014/main" id="{718B0AA5-78F7-B647-9159-A69E6D321634}"/>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9" name="四角形: 角を丸くする 493">
              <a:extLst>
                <a:ext uri="{FF2B5EF4-FFF2-40B4-BE49-F238E27FC236}">
                  <a16:creationId xmlns:a16="http://schemas.microsoft.com/office/drawing/2014/main" id="{F1F8B962-DCFE-E546-A7BC-7361EA386764}"/>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0" name="正方形/長方形 39">
            <a:extLst>
              <a:ext uri="{FF2B5EF4-FFF2-40B4-BE49-F238E27FC236}">
                <a16:creationId xmlns:a16="http://schemas.microsoft.com/office/drawing/2014/main" id="{1ECF5AA6-F465-EB42-82EC-25224D3BBC52}"/>
              </a:ext>
            </a:extLst>
          </p:cNvPr>
          <p:cNvSpPr/>
          <p:nvPr/>
        </p:nvSpPr>
        <p:spPr>
          <a:xfrm>
            <a:off x="7996642" y="60180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41" name="正方形/長方形 40">
            <a:extLst>
              <a:ext uri="{FF2B5EF4-FFF2-40B4-BE49-F238E27FC236}">
                <a16:creationId xmlns:a16="http://schemas.microsoft.com/office/drawing/2014/main" id="{96EAD94E-CB87-9641-A122-08EC1375F302}"/>
              </a:ext>
            </a:extLst>
          </p:cNvPr>
          <p:cNvSpPr/>
          <p:nvPr/>
        </p:nvSpPr>
        <p:spPr>
          <a:xfrm>
            <a:off x="5932278" y="97538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43" name="テキスト ボックス 42">
            <a:extLst>
              <a:ext uri="{FF2B5EF4-FFF2-40B4-BE49-F238E27FC236}">
                <a16:creationId xmlns:a16="http://schemas.microsoft.com/office/drawing/2014/main" id="{48BAAA7B-55B1-4827-B565-ECF4D9F591E0}"/>
              </a:ext>
            </a:extLst>
          </p:cNvPr>
          <p:cNvSpPr txBox="1"/>
          <p:nvPr/>
        </p:nvSpPr>
        <p:spPr>
          <a:xfrm>
            <a:off x="29599" y="5245288"/>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9600" b="1">
                <a:solidFill>
                  <a:schemeClr val="tx1">
                    <a:lumMod val="50000"/>
                    <a:lumOff val="50000"/>
                    <a:alpha val="14000"/>
                  </a:schemeClr>
                </a:solidFill>
              </a:rPr>
              <a:t>ソート</a:t>
            </a:r>
          </a:p>
        </p:txBody>
      </p:sp>
      <p:sp>
        <p:nvSpPr>
          <p:cNvPr id="44" name="スライド番号プレースホルダー 69">
            <a:extLst>
              <a:ext uri="{FF2B5EF4-FFF2-40B4-BE49-F238E27FC236}">
                <a16:creationId xmlns:a16="http://schemas.microsoft.com/office/drawing/2014/main" id="{F7996C1C-E9BB-4881-AF72-4994DDD726B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24</a:t>
            </a:fld>
            <a:endParaRPr kumimoji="1" lang="ja-JP" altLang="en-US"/>
          </a:p>
        </p:txBody>
      </p:sp>
    </p:spTree>
    <p:extLst>
      <p:ext uri="{BB962C8B-B14F-4D97-AF65-F5344CB8AC3E}">
        <p14:creationId xmlns:p14="http://schemas.microsoft.com/office/powerpoint/2010/main" val="1741409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ソート・フィルタ②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568058" cy="307777"/>
          </a:xfrm>
          <a:prstGeom prst="rect">
            <a:avLst/>
          </a:prstGeom>
          <a:noFill/>
        </p:spPr>
        <p:txBody>
          <a:bodyPr wrap="none" rtlCol="0">
            <a:spAutoFit/>
          </a:bodyPr>
          <a:lstStyle/>
          <a:p>
            <a:r>
              <a:rPr kumimoji="1" lang="en-US" altLang="ja-JP" sz="1400" b="1"/>
              <a:t>1. tr150.</a:t>
            </a:r>
            <a:r>
              <a:rPr kumimoji="1" lang="ja-JP" altLang="en-US" sz="1400" b="1"/>
              <a:t>フィルタ</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31700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フィルタは以下の通り</a:t>
            </a:r>
            <a:endParaRPr kumimoji="1" lang="en-US" altLang="ja-JP" sz="1000"/>
          </a:p>
          <a:p>
            <a:r>
              <a:rPr kumimoji="1" lang="ja-JP" altLang="en-US" sz="1000"/>
              <a:t>　・属性</a:t>
            </a:r>
            <a:endParaRPr kumimoji="1" lang="en-US" altLang="ja-JP" sz="1000"/>
          </a:p>
          <a:p>
            <a:r>
              <a:rPr kumimoji="1" lang="ja-JP" altLang="en-US" sz="1000"/>
              <a:t>　・武器</a:t>
            </a:r>
            <a:endParaRPr kumimoji="1" lang="en-US" altLang="ja-JP" sz="1000"/>
          </a:p>
          <a:p>
            <a:r>
              <a:rPr kumimoji="1" lang="ja-JP" altLang="en-US" sz="1000"/>
              <a:t>　・兵科</a:t>
            </a:r>
            <a:endParaRPr kumimoji="1" lang="en-US" altLang="ja-JP" sz="1000"/>
          </a:p>
          <a:p>
            <a:r>
              <a:rPr kumimoji="1" lang="ja-JP" altLang="en-US" sz="1000"/>
              <a:t>　・レア度</a:t>
            </a:r>
            <a:endParaRPr kumimoji="1" lang="en-US" altLang="ja-JP" sz="1000"/>
          </a:p>
          <a:p>
            <a:r>
              <a:rPr kumimoji="1" lang="ja-JP" altLang="en-US" sz="1000"/>
              <a:t>　・キャラ</a:t>
            </a:r>
            <a:endParaRPr kumimoji="1" lang="en-US" altLang="ja-JP" sz="1000"/>
          </a:p>
          <a:p>
            <a:endParaRPr kumimoji="1" lang="en-US" altLang="ja-JP" sz="1000"/>
          </a:p>
          <a:p>
            <a:r>
              <a:rPr kumimoji="1" lang="ja-JP" altLang="en-US" sz="1000"/>
              <a:t>○ タップして、フィルタをかけたい項目を選択</a:t>
            </a:r>
            <a:endParaRPr kumimoji="1" lang="en-US" altLang="ja-JP" sz="1000"/>
          </a:p>
          <a:p>
            <a:r>
              <a:rPr kumimoji="1" lang="ja-JP" altLang="en-US" sz="1000"/>
              <a:t>　 それぞれの項目で複数選択可能。</a:t>
            </a:r>
            <a:endParaRPr kumimoji="1" lang="en-US" altLang="ja-JP" sz="1000"/>
          </a:p>
          <a:p>
            <a:endParaRPr kumimoji="1" lang="en-US" altLang="ja-JP" sz="1000"/>
          </a:p>
          <a:p>
            <a:r>
              <a:rPr kumimoji="1" lang="ja-JP" altLang="en-US" sz="1000"/>
              <a:t>○ フィルタは複数の項目を選択することができる。</a:t>
            </a:r>
            <a:endParaRPr kumimoji="1" lang="en-US" altLang="ja-JP" sz="1000"/>
          </a:p>
          <a:p>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a:p>
            <a:endParaRPr kumimoji="1" lang="en-US" altLang="ja-JP" sz="1000"/>
          </a:p>
          <a:p>
            <a:r>
              <a:rPr kumimoji="1" lang="ja-JP" altLang="en-US" sz="1000"/>
              <a:t>イベント限定キャラや、</a:t>
            </a:r>
            <a:endParaRPr kumimoji="1" lang="en-US" altLang="ja-JP" sz="1000"/>
          </a:p>
          <a:p>
            <a:r>
              <a:rPr kumimoji="1" lang="ja-JP" altLang="en-US" sz="1000"/>
              <a:t>そのた追加要素が実装された場合は、</a:t>
            </a:r>
            <a:endParaRPr kumimoji="1" lang="en-US" altLang="ja-JP" sz="1000"/>
          </a:p>
          <a:p>
            <a:r>
              <a:rPr kumimoji="1" lang="ja-JP" altLang="en-US" sz="1000"/>
              <a:t>適宜追加し、スクロールで対応する。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6" y="1386348"/>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3" name="角丸四角形 72">
            <a:extLst>
              <a:ext uri="{FF2B5EF4-FFF2-40B4-BE49-F238E27FC236}">
                <a16:creationId xmlns:a16="http://schemas.microsoft.com/office/drawing/2014/main" id="{67CC7E56-D232-7144-8585-E442240B9CB6}"/>
              </a:ext>
            </a:extLst>
          </p:cNvPr>
          <p:cNvSpPr/>
          <p:nvPr/>
        </p:nvSpPr>
        <p:spPr>
          <a:xfrm>
            <a:off x="6120528" y="381879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武器２</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912194" y="382628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武器３</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702730" y="381879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武器４</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84749" y="3818789"/>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武器１</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71069" y="421266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武器５</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120528" y="420593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武器６</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6925358" y="420257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武器７</a:t>
            </a:r>
          </a:p>
        </p:txBody>
      </p:sp>
      <p:sp>
        <p:nvSpPr>
          <p:cNvPr id="29" name="角丸四角形 28">
            <a:extLst>
              <a:ext uri="{FF2B5EF4-FFF2-40B4-BE49-F238E27FC236}">
                <a16:creationId xmlns:a16="http://schemas.microsoft.com/office/drawing/2014/main" id="{3217154A-845E-0248-9FD6-33920F9B58F3}"/>
              </a:ext>
            </a:extLst>
          </p:cNvPr>
          <p:cNvSpPr/>
          <p:nvPr/>
        </p:nvSpPr>
        <p:spPr>
          <a:xfrm>
            <a:off x="5373332" y="3063897"/>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属性１</a:t>
            </a:r>
          </a:p>
        </p:txBody>
      </p:sp>
      <p:sp>
        <p:nvSpPr>
          <p:cNvPr id="30" name="角丸四角形 29">
            <a:extLst>
              <a:ext uri="{FF2B5EF4-FFF2-40B4-BE49-F238E27FC236}">
                <a16:creationId xmlns:a16="http://schemas.microsoft.com/office/drawing/2014/main" id="{45691DE5-1691-8848-83DF-05E4D1CEF237}"/>
              </a:ext>
            </a:extLst>
          </p:cNvPr>
          <p:cNvSpPr/>
          <p:nvPr/>
        </p:nvSpPr>
        <p:spPr>
          <a:xfrm>
            <a:off x="6121356" y="30598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属性２</a:t>
            </a:r>
          </a:p>
        </p:txBody>
      </p:sp>
      <p:sp>
        <p:nvSpPr>
          <p:cNvPr id="31" name="角丸四角形 30">
            <a:extLst>
              <a:ext uri="{FF2B5EF4-FFF2-40B4-BE49-F238E27FC236}">
                <a16:creationId xmlns:a16="http://schemas.microsoft.com/office/drawing/2014/main" id="{12CB497A-C641-5846-83A1-9DA1F952EF4A}"/>
              </a:ext>
            </a:extLst>
          </p:cNvPr>
          <p:cNvSpPr/>
          <p:nvPr/>
        </p:nvSpPr>
        <p:spPr>
          <a:xfrm>
            <a:off x="6913022" y="3067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属性３</a:t>
            </a:r>
            <a:endParaRPr kumimoji="1" lang="en-US" altLang="ja-JP" sz="1200"/>
          </a:p>
        </p:txBody>
      </p:sp>
      <p:sp>
        <p:nvSpPr>
          <p:cNvPr id="33" name="角丸四角形 32">
            <a:extLst>
              <a:ext uri="{FF2B5EF4-FFF2-40B4-BE49-F238E27FC236}">
                <a16:creationId xmlns:a16="http://schemas.microsoft.com/office/drawing/2014/main" id="{25ABE72C-7310-564C-85C3-9ADBE1C90F0C}"/>
              </a:ext>
            </a:extLst>
          </p:cNvPr>
          <p:cNvSpPr/>
          <p:nvPr/>
        </p:nvSpPr>
        <p:spPr>
          <a:xfrm>
            <a:off x="7703558" y="3059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属性４</a:t>
            </a:r>
          </a:p>
        </p:txBody>
      </p:sp>
      <p:sp>
        <p:nvSpPr>
          <p:cNvPr id="35" name="角丸四角形 34">
            <a:extLst>
              <a:ext uri="{FF2B5EF4-FFF2-40B4-BE49-F238E27FC236}">
                <a16:creationId xmlns:a16="http://schemas.microsoft.com/office/drawing/2014/main" id="{D59E3BF1-D5B0-664C-B4A5-B1E69C0FDFD7}"/>
              </a:ext>
            </a:extLst>
          </p:cNvPr>
          <p:cNvSpPr/>
          <p:nvPr/>
        </p:nvSpPr>
        <p:spPr>
          <a:xfrm>
            <a:off x="5402585" y="34334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属性５</a:t>
            </a:r>
          </a:p>
        </p:txBody>
      </p:sp>
      <p:sp>
        <p:nvSpPr>
          <p:cNvPr id="36" name="角丸四角形 35">
            <a:extLst>
              <a:ext uri="{FF2B5EF4-FFF2-40B4-BE49-F238E27FC236}">
                <a16:creationId xmlns:a16="http://schemas.microsoft.com/office/drawing/2014/main" id="{CD188DE2-C821-EF43-B3FC-99498C1DD0BF}"/>
              </a:ext>
            </a:extLst>
          </p:cNvPr>
          <p:cNvSpPr/>
          <p:nvPr/>
        </p:nvSpPr>
        <p:spPr>
          <a:xfrm>
            <a:off x="5384749" y="5373985"/>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A</a:t>
            </a:r>
            <a:endParaRPr kumimoji="1" lang="ja-JP" altLang="en-US" sz="1000"/>
          </a:p>
        </p:txBody>
      </p:sp>
      <p:sp>
        <p:nvSpPr>
          <p:cNvPr id="37" name="角丸四角形 36">
            <a:extLst>
              <a:ext uri="{FF2B5EF4-FFF2-40B4-BE49-F238E27FC236}">
                <a16:creationId xmlns:a16="http://schemas.microsoft.com/office/drawing/2014/main" id="{72E96CE0-79C3-AC4A-BA2F-5C8AAE1F9578}"/>
              </a:ext>
            </a:extLst>
          </p:cNvPr>
          <p:cNvSpPr/>
          <p:nvPr/>
        </p:nvSpPr>
        <p:spPr>
          <a:xfrm>
            <a:off x="6163796" y="536726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B</a:t>
            </a:r>
            <a:endParaRPr kumimoji="1" lang="ja-JP" altLang="en-US" sz="1000"/>
          </a:p>
        </p:txBody>
      </p:sp>
      <p:sp>
        <p:nvSpPr>
          <p:cNvPr id="38" name="角丸四角形 37">
            <a:extLst>
              <a:ext uri="{FF2B5EF4-FFF2-40B4-BE49-F238E27FC236}">
                <a16:creationId xmlns:a16="http://schemas.microsoft.com/office/drawing/2014/main" id="{6099236B-62DF-9841-B124-43C929FEEB5F}"/>
              </a:ext>
            </a:extLst>
          </p:cNvPr>
          <p:cNvSpPr/>
          <p:nvPr/>
        </p:nvSpPr>
        <p:spPr>
          <a:xfrm>
            <a:off x="6991106" y="5360046"/>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C</a:t>
            </a:r>
            <a:endParaRPr kumimoji="1" lang="ja-JP" altLang="en-US" sz="1000"/>
          </a:p>
        </p:txBody>
      </p:sp>
      <p:sp>
        <p:nvSpPr>
          <p:cNvPr id="39" name="角丸四角形 38">
            <a:extLst>
              <a:ext uri="{FF2B5EF4-FFF2-40B4-BE49-F238E27FC236}">
                <a16:creationId xmlns:a16="http://schemas.microsoft.com/office/drawing/2014/main" id="{A327C334-0104-3A46-A670-B70C74F07623}"/>
              </a:ext>
            </a:extLst>
          </p:cNvPr>
          <p:cNvSpPr/>
          <p:nvPr/>
        </p:nvSpPr>
        <p:spPr>
          <a:xfrm>
            <a:off x="7760693" y="536191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D</a:t>
            </a:r>
            <a:endParaRPr kumimoji="1" lang="ja-JP" altLang="en-US" sz="1000"/>
          </a:p>
        </p:txBody>
      </p:sp>
      <p:sp>
        <p:nvSpPr>
          <p:cNvPr id="40" name="角丸四角形 39">
            <a:extLst>
              <a:ext uri="{FF2B5EF4-FFF2-40B4-BE49-F238E27FC236}">
                <a16:creationId xmlns:a16="http://schemas.microsoft.com/office/drawing/2014/main" id="{4B6DB343-ADD3-1C4C-ABE8-8595D6FE2AA3}"/>
              </a:ext>
            </a:extLst>
          </p:cNvPr>
          <p:cNvSpPr/>
          <p:nvPr/>
        </p:nvSpPr>
        <p:spPr>
          <a:xfrm>
            <a:off x="5384749" y="569498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E</a:t>
            </a:r>
            <a:endParaRPr kumimoji="1" lang="ja-JP" altLang="en-US" sz="1000"/>
          </a:p>
        </p:txBody>
      </p:sp>
      <p:sp>
        <p:nvSpPr>
          <p:cNvPr id="41" name="角丸四角形 40">
            <a:extLst>
              <a:ext uri="{FF2B5EF4-FFF2-40B4-BE49-F238E27FC236}">
                <a16:creationId xmlns:a16="http://schemas.microsoft.com/office/drawing/2014/main" id="{9113CC6A-2B9F-554F-BBCB-656D7C533A92}"/>
              </a:ext>
            </a:extLst>
          </p:cNvPr>
          <p:cNvSpPr/>
          <p:nvPr/>
        </p:nvSpPr>
        <p:spPr>
          <a:xfrm>
            <a:off x="6149579" y="56973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F</a:t>
            </a:r>
            <a:endParaRPr kumimoji="1" lang="ja-JP" altLang="en-US" sz="1000"/>
          </a:p>
        </p:txBody>
      </p:sp>
      <p:sp>
        <p:nvSpPr>
          <p:cNvPr id="43" name="角丸四角形 42">
            <a:extLst>
              <a:ext uri="{FF2B5EF4-FFF2-40B4-BE49-F238E27FC236}">
                <a16:creationId xmlns:a16="http://schemas.microsoft.com/office/drawing/2014/main" id="{007DB6B5-A6CA-5C4E-8605-0EB584AFD42D}"/>
              </a:ext>
            </a:extLst>
          </p:cNvPr>
          <p:cNvSpPr/>
          <p:nvPr/>
        </p:nvSpPr>
        <p:spPr>
          <a:xfrm>
            <a:off x="6963652" y="5681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G</a:t>
            </a:r>
            <a:endParaRPr kumimoji="1" lang="ja-JP" altLang="en-US" sz="900"/>
          </a:p>
        </p:txBody>
      </p:sp>
      <p:sp>
        <p:nvSpPr>
          <p:cNvPr id="44" name="角丸四角形 43">
            <a:extLst>
              <a:ext uri="{FF2B5EF4-FFF2-40B4-BE49-F238E27FC236}">
                <a16:creationId xmlns:a16="http://schemas.microsoft.com/office/drawing/2014/main" id="{5467AB48-63D7-3941-B964-FE4E8CF06AE6}"/>
              </a:ext>
            </a:extLst>
          </p:cNvPr>
          <p:cNvSpPr/>
          <p:nvPr/>
        </p:nvSpPr>
        <p:spPr>
          <a:xfrm>
            <a:off x="7744761" y="568406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H</a:t>
            </a:r>
            <a:endParaRPr kumimoji="1" lang="ja-JP" altLang="en-US" sz="900"/>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56" name="角丸四角形 55">
            <a:extLst>
              <a:ext uri="{FF2B5EF4-FFF2-40B4-BE49-F238E27FC236}">
                <a16:creationId xmlns:a16="http://schemas.microsoft.com/office/drawing/2014/main" id="{2167FBDB-2179-DB4D-A951-B6A82CE27407}"/>
              </a:ext>
            </a:extLst>
          </p:cNvPr>
          <p:cNvSpPr/>
          <p:nvPr/>
        </p:nvSpPr>
        <p:spPr>
          <a:xfrm>
            <a:off x="6135899" y="461068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兵科２</a:t>
            </a:r>
          </a:p>
        </p:txBody>
      </p:sp>
      <p:sp>
        <p:nvSpPr>
          <p:cNvPr id="57" name="角丸四角形 56">
            <a:extLst>
              <a:ext uri="{FF2B5EF4-FFF2-40B4-BE49-F238E27FC236}">
                <a16:creationId xmlns:a16="http://schemas.microsoft.com/office/drawing/2014/main" id="{9C090D51-D03B-5C44-A926-79E9AF877E5D}"/>
              </a:ext>
            </a:extLst>
          </p:cNvPr>
          <p:cNvSpPr/>
          <p:nvPr/>
        </p:nvSpPr>
        <p:spPr>
          <a:xfrm>
            <a:off x="6927565" y="46181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兵科３</a:t>
            </a:r>
            <a:endParaRPr kumimoji="1" lang="en-US" altLang="ja-JP" sz="1200"/>
          </a:p>
        </p:txBody>
      </p:sp>
      <p:sp>
        <p:nvSpPr>
          <p:cNvPr id="58" name="角丸四角形 57">
            <a:extLst>
              <a:ext uri="{FF2B5EF4-FFF2-40B4-BE49-F238E27FC236}">
                <a16:creationId xmlns:a16="http://schemas.microsoft.com/office/drawing/2014/main" id="{672FAE38-C40A-F544-B54C-124C9A9BB814}"/>
              </a:ext>
            </a:extLst>
          </p:cNvPr>
          <p:cNvSpPr/>
          <p:nvPr/>
        </p:nvSpPr>
        <p:spPr>
          <a:xfrm>
            <a:off x="7718101" y="461068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兵科４</a:t>
            </a:r>
          </a:p>
        </p:txBody>
      </p:sp>
      <p:sp>
        <p:nvSpPr>
          <p:cNvPr id="59" name="角丸四角形 58">
            <a:extLst>
              <a:ext uri="{FF2B5EF4-FFF2-40B4-BE49-F238E27FC236}">
                <a16:creationId xmlns:a16="http://schemas.microsoft.com/office/drawing/2014/main" id="{03DE1A66-A9D8-F148-9862-9F033C19C10D}"/>
              </a:ext>
            </a:extLst>
          </p:cNvPr>
          <p:cNvSpPr/>
          <p:nvPr/>
        </p:nvSpPr>
        <p:spPr>
          <a:xfrm>
            <a:off x="5400120" y="461068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兵科１</a:t>
            </a:r>
          </a:p>
        </p:txBody>
      </p:sp>
      <p:sp>
        <p:nvSpPr>
          <p:cNvPr id="60" name="角丸四角形 59">
            <a:extLst>
              <a:ext uri="{FF2B5EF4-FFF2-40B4-BE49-F238E27FC236}">
                <a16:creationId xmlns:a16="http://schemas.microsoft.com/office/drawing/2014/main" id="{6F7F25B6-C02B-F248-80DF-9B4DBAD38E40}"/>
              </a:ext>
            </a:extLst>
          </p:cNvPr>
          <p:cNvSpPr/>
          <p:nvPr/>
        </p:nvSpPr>
        <p:spPr>
          <a:xfrm>
            <a:off x="5386440" y="500455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兵科５</a:t>
            </a:r>
          </a:p>
        </p:txBody>
      </p:sp>
      <p:sp>
        <p:nvSpPr>
          <p:cNvPr id="61" name="角丸四角形 60">
            <a:extLst>
              <a:ext uri="{FF2B5EF4-FFF2-40B4-BE49-F238E27FC236}">
                <a16:creationId xmlns:a16="http://schemas.microsoft.com/office/drawing/2014/main" id="{F0C7406C-98B5-AE4A-B45F-0E6DC799ECA9}"/>
              </a:ext>
            </a:extLst>
          </p:cNvPr>
          <p:cNvSpPr/>
          <p:nvPr/>
        </p:nvSpPr>
        <p:spPr>
          <a:xfrm>
            <a:off x="6135899" y="499782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兵科６</a:t>
            </a:r>
          </a:p>
        </p:txBody>
      </p:sp>
      <p:sp>
        <p:nvSpPr>
          <p:cNvPr id="62" name="角丸四角形 61">
            <a:extLst>
              <a:ext uri="{FF2B5EF4-FFF2-40B4-BE49-F238E27FC236}">
                <a16:creationId xmlns:a16="http://schemas.microsoft.com/office/drawing/2014/main" id="{D5D03352-5B62-7545-BFF3-5E1C44FB3A89}"/>
              </a:ext>
            </a:extLst>
          </p:cNvPr>
          <p:cNvSpPr/>
          <p:nvPr/>
        </p:nvSpPr>
        <p:spPr>
          <a:xfrm>
            <a:off x="6940729" y="499446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兵科７</a:t>
            </a:r>
          </a:p>
        </p:txBody>
      </p:sp>
      <p:sp>
        <p:nvSpPr>
          <p:cNvPr id="67" name="角丸四角形 66">
            <a:extLst>
              <a:ext uri="{FF2B5EF4-FFF2-40B4-BE49-F238E27FC236}">
                <a16:creationId xmlns:a16="http://schemas.microsoft.com/office/drawing/2014/main" id="{6AFFE4FE-76B5-F54C-998C-3F138691F7B6}"/>
              </a:ext>
            </a:extLst>
          </p:cNvPr>
          <p:cNvSpPr/>
          <p:nvPr/>
        </p:nvSpPr>
        <p:spPr>
          <a:xfrm>
            <a:off x="5331052" y="2618492"/>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☆５</a:t>
            </a:r>
          </a:p>
        </p:txBody>
      </p:sp>
      <p:sp>
        <p:nvSpPr>
          <p:cNvPr id="70" name="角丸四角形 69">
            <a:extLst>
              <a:ext uri="{FF2B5EF4-FFF2-40B4-BE49-F238E27FC236}">
                <a16:creationId xmlns:a16="http://schemas.microsoft.com/office/drawing/2014/main" id="{F0585D8C-EA6F-C547-95A9-62F5737AF07F}"/>
              </a:ext>
            </a:extLst>
          </p:cNvPr>
          <p:cNvSpPr/>
          <p:nvPr/>
        </p:nvSpPr>
        <p:spPr>
          <a:xfrm>
            <a:off x="6102143" y="2634544"/>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☆４</a:t>
            </a:r>
          </a:p>
        </p:txBody>
      </p:sp>
      <p:sp>
        <p:nvSpPr>
          <p:cNvPr id="71" name="角丸四角形 70">
            <a:extLst>
              <a:ext uri="{FF2B5EF4-FFF2-40B4-BE49-F238E27FC236}">
                <a16:creationId xmlns:a16="http://schemas.microsoft.com/office/drawing/2014/main" id="{3B52708E-C285-A241-BC3A-1242B9D7211C}"/>
              </a:ext>
            </a:extLst>
          </p:cNvPr>
          <p:cNvSpPr/>
          <p:nvPr/>
        </p:nvSpPr>
        <p:spPr>
          <a:xfrm>
            <a:off x="6873234" y="263782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☆３</a:t>
            </a:r>
          </a:p>
        </p:txBody>
      </p:sp>
      <p:sp>
        <p:nvSpPr>
          <p:cNvPr id="72" name="角丸四角形 71">
            <a:extLst>
              <a:ext uri="{FF2B5EF4-FFF2-40B4-BE49-F238E27FC236}">
                <a16:creationId xmlns:a16="http://schemas.microsoft.com/office/drawing/2014/main" id="{45938D2C-455D-2949-9A47-69BCC78C879B}"/>
              </a:ext>
            </a:extLst>
          </p:cNvPr>
          <p:cNvSpPr/>
          <p:nvPr/>
        </p:nvSpPr>
        <p:spPr>
          <a:xfrm>
            <a:off x="7677431" y="263222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a:t>
            </a:r>
            <a:endParaRPr kumimoji="1" lang="en-US" altLang="ja-JP" sz="1200"/>
          </a:p>
        </p:txBody>
      </p:sp>
      <p:sp>
        <p:nvSpPr>
          <p:cNvPr id="50" name="正方形/長方形 49">
            <a:extLst>
              <a:ext uri="{FF2B5EF4-FFF2-40B4-BE49-F238E27FC236}">
                <a16:creationId xmlns:a16="http://schemas.microsoft.com/office/drawing/2014/main" id="{5080D40D-B2C7-0A46-999F-0DA496869C7C}"/>
              </a:ext>
            </a:extLst>
          </p:cNvPr>
          <p:cNvSpPr/>
          <p:nvPr/>
        </p:nvSpPr>
        <p:spPr>
          <a:xfrm>
            <a:off x="7227282" y="97821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1" name="正方形/長方形 50">
            <a:extLst>
              <a:ext uri="{FF2B5EF4-FFF2-40B4-BE49-F238E27FC236}">
                <a16:creationId xmlns:a16="http://schemas.microsoft.com/office/drawing/2014/main" id="{6F004D8B-C20D-794E-8DC3-0D30BB38C953}"/>
              </a:ext>
            </a:extLst>
          </p:cNvPr>
          <p:cNvSpPr/>
          <p:nvPr/>
        </p:nvSpPr>
        <p:spPr>
          <a:xfrm>
            <a:off x="5162919" y="41804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2" name="正方形/長方形 51">
            <a:extLst>
              <a:ext uri="{FF2B5EF4-FFF2-40B4-BE49-F238E27FC236}">
                <a16:creationId xmlns:a16="http://schemas.microsoft.com/office/drawing/2014/main" id="{EA518CDE-1F6E-6946-A4A0-2BF102DF271B}"/>
              </a:ext>
            </a:extLst>
          </p:cNvPr>
          <p:cNvSpPr/>
          <p:nvPr/>
        </p:nvSpPr>
        <p:spPr>
          <a:xfrm>
            <a:off x="5913598" y="41804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3" name="正方形/長方形 52">
            <a:extLst>
              <a:ext uri="{FF2B5EF4-FFF2-40B4-BE49-F238E27FC236}">
                <a16:creationId xmlns:a16="http://schemas.microsoft.com/office/drawing/2014/main" id="{AA4EB3AC-F1DC-9A43-9C93-5FC3CE4F5EF6}"/>
              </a:ext>
            </a:extLst>
          </p:cNvPr>
          <p:cNvSpPr/>
          <p:nvPr/>
        </p:nvSpPr>
        <p:spPr>
          <a:xfrm>
            <a:off x="5913597" y="60464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4" name="楕円 488">
            <a:extLst>
              <a:ext uri="{FF2B5EF4-FFF2-40B4-BE49-F238E27FC236}">
                <a16:creationId xmlns:a16="http://schemas.microsoft.com/office/drawing/2014/main" id="{BA105965-9B34-0C4E-9B5C-AEF24BD555EE}"/>
              </a:ext>
            </a:extLst>
          </p:cNvPr>
          <p:cNvSpPr>
            <a:spLocks noChangeAspect="1"/>
          </p:cNvSpPr>
          <p:nvPr/>
        </p:nvSpPr>
        <p:spPr>
          <a:xfrm>
            <a:off x="8357513" y="99182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5" name="グループ化 54">
            <a:extLst>
              <a:ext uri="{FF2B5EF4-FFF2-40B4-BE49-F238E27FC236}">
                <a16:creationId xmlns:a16="http://schemas.microsoft.com/office/drawing/2014/main" id="{FD5D41E9-5AE3-974C-8751-A73E952C7C56}"/>
              </a:ext>
            </a:extLst>
          </p:cNvPr>
          <p:cNvGrpSpPr/>
          <p:nvPr/>
        </p:nvGrpSpPr>
        <p:grpSpPr>
          <a:xfrm>
            <a:off x="5201745" y="1030929"/>
            <a:ext cx="675610" cy="90419"/>
            <a:chOff x="30317" y="482248"/>
            <a:chExt cx="581527" cy="70447"/>
          </a:xfrm>
        </p:grpSpPr>
        <p:sp>
          <p:nvSpPr>
            <p:cNvPr id="80" name="四角形: 角を丸くする 492">
              <a:extLst>
                <a:ext uri="{FF2B5EF4-FFF2-40B4-BE49-F238E27FC236}">
                  <a16:creationId xmlns:a16="http://schemas.microsoft.com/office/drawing/2014/main" id="{AB10006E-6842-A94A-9BE9-098C1C43AAF9}"/>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1" name="四角形: 角を丸くする 493">
              <a:extLst>
                <a:ext uri="{FF2B5EF4-FFF2-40B4-BE49-F238E27FC236}">
                  <a16:creationId xmlns:a16="http://schemas.microsoft.com/office/drawing/2014/main" id="{3D8B4802-6FCA-084A-A5E3-AE7A0766951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2" name="正方形/長方形 81">
            <a:extLst>
              <a:ext uri="{FF2B5EF4-FFF2-40B4-BE49-F238E27FC236}">
                <a16:creationId xmlns:a16="http://schemas.microsoft.com/office/drawing/2014/main" id="{280E9114-9D3C-3A4B-8692-18F92F4C7327}"/>
              </a:ext>
            </a:extLst>
          </p:cNvPr>
          <p:cNvSpPr/>
          <p:nvPr/>
        </p:nvSpPr>
        <p:spPr>
          <a:xfrm>
            <a:off x="7977959" y="60464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3" name="正方形/長方形 82">
            <a:extLst>
              <a:ext uri="{FF2B5EF4-FFF2-40B4-BE49-F238E27FC236}">
                <a16:creationId xmlns:a16="http://schemas.microsoft.com/office/drawing/2014/main" id="{4C84B3B0-721F-CA48-9020-57A37E72C390}"/>
              </a:ext>
            </a:extLst>
          </p:cNvPr>
          <p:cNvSpPr/>
          <p:nvPr/>
        </p:nvSpPr>
        <p:spPr>
          <a:xfrm>
            <a:off x="5913595" y="97822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4" name="テキスト ボックス 83">
            <a:extLst>
              <a:ext uri="{FF2B5EF4-FFF2-40B4-BE49-F238E27FC236}">
                <a16:creationId xmlns:a16="http://schemas.microsoft.com/office/drawing/2014/main" id="{5C2A3821-AE68-4DB8-A47E-32ECB9F10A8D}"/>
              </a:ext>
            </a:extLst>
          </p:cNvPr>
          <p:cNvSpPr txBox="1"/>
          <p:nvPr/>
        </p:nvSpPr>
        <p:spPr>
          <a:xfrm>
            <a:off x="-22911" y="5780884"/>
            <a:ext cx="5838624"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8000" b="1">
                <a:solidFill>
                  <a:schemeClr val="tx1">
                    <a:lumMod val="50000"/>
                    <a:lumOff val="50000"/>
                    <a:alpha val="14000"/>
                  </a:schemeClr>
                </a:solidFill>
              </a:rPr>
              <a:t>TR</a:t>
            </a:r>
            <a:r>
              <a:rPr kumimoji="1" lang="ja-JP" altLang="en-US" sz="8000" b="1">
                <a:solidFill>
                  <a:schemeClr val="tx1">
                    <a:lumMod val="50000"/>
                    <a:lumOff val="50000"/>
                    <a:alpha val="14000"/>
                  </a:schemeClr>
                </a:solidFill>
              </a:rPr>
              <a:t>フィルタ</a:t>
            </a:r>
          </a:p>
        </p:txBody>
      </p:sp>
      <p:sp>
        <p:nvSpPr>
          <p:cNvPr id="85" name="スライド番号プレースホルダー 69">
            <a:extLst>
              <a:ext uri="{FF2B5EF4-FFF2-40B4-BE49-F238E27FC236}">
                <a16:creationId xmlns:a16="http://schemas.microsoft.com/office/drawing/2014/main" id="{F712412B-F2B2-42AE-9A6A-5305619807E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25</a:t>
            </a:fld>
            <a:endParaRPr kumimoji="1" lang="ja-JP" altLang="en-US"/>
          </a:p>
        </p:txBody>
      </p:sp>
    </p:spTree>
    <p:extLst>
      <p:ext uri="{BB962C8B-B14F-4D97-AF65-F5344CB8AC3E}">
        <p14:creationId xmlns:p14="http://schemas.microsoft.com/office/powerpoint/2010/main" val="2647577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a:extLst>
              <a:ext uri="{FF2B5EF4-FFF2-40B4-BE49-F238E27FC236}">
                <a16:creationId xmlns:a16="http://schemas.microsoft.com/office/drawing/2014/main" id="{74F9915B-19A3-416F-9F80-3CFA2E2E8D6F}"/>
              </a:ext>
            </a:extLst>
          </p:cNvPr>
          <p:cNvSpPr/>
          <p:nvPr/>
        </p:nvSpPr>
        <p:spPr>
          <a:xfrm>
            <a:off x="-969" y="5542910"/>
            <a:ext cx="5612002"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装備ＴＯＰ</a:t>
            </a:r>
            <a:endParaRPr kumimoji="1" lang="en-US" altLang="ja-JP" sz="8000" b="1">
              <a:solidFill>
                <a:schemeClr val="tx1">
                  <a:lumMod val="50000"/>
                  <a:lumOff val="50000"/>
                  <a:alpha val="14000"/>
                </a:schemeClr>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57826" cy="307777"/>
          </a:xfrm>
          <a:prstGeom prst="rect">
            <a:avLst/>
          </a:prstGeom>
          <a:noFill/>
        </p:spPr>
        <p:txBody>
          <a:bodyPr wrap="none" rtlCol="0">
            <a:spAutoFit/>
          </a:bodyPr>
          <a:lstStyle/>
          <a:p>
            <a:r>
              <a:rPr kumimoji="1" lang="en-US" altLang="ja-JP" sz="1400" b="1"/>
              <a:t>1. eq100.</a:t>
            </a:r>
            <a:r>
              <a:rPr kumimoji="1" lang="ja-JP" altLang="en-US" sz="1400" b="1"/>
              <a:t>装備</a:t>
            </a:r>
            <a:r>
              <a:rPr kumimoji="1" lang="en-US" altLang="ja-JP" sz="1400" b="1"/>
              <a:t>TOP</a:t>
            </a:r>
          </a:p>
        </p:txBody>
      </p:sp>
      <p:sp>
        <p:nvSpPr>
          <p:cNvPr id="6" name="正方形/長方形 5">
            <a:extLst>
              <a:ext uri="{FF2B5EF4-FFF2-40B4-BE49-F238E27FC236}">
                <a16:creationId xmlns:a16="http://schemas.microsoft.com/office/drawing/2014/main" id="{EB38DAC9-546A-9E43-B49A-5C7015DF04EE}"/>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a:t>
            </a:r>
          </a:p>
        </p:txBody>
      </p:sp>
      <p:grpSp>
        <p:nvGrpSpPr>
          <p:cNvPr id="7" name="グループ化 6">
            <a:extLst>
              <a:ext uri="{FF2B5EF4-FFF2-40B4-BE49-F238E27FC236}">
                <a16:creationId xmlns:a16="http://schemas.microsoft.com/office/drawing/2014/main" id="{6B0E18AC-FC64-6949-B726-4E600E0EB063}"/>
              </a:ext>
            </a:extLst>
          </p:cNvPr>
          <p:cNvGrpSpPr/>
          <p:nvPr/>
        </p:nvGrpSpPr>
        <p:grpSpPr>
          <a:xfrm>
            <a:off x="4824707" y="4900531"/>
            <a:ext cx="2566626" cy="428626"/>
            <a:chOff x="0" y="4143375"/>
            <a:chExt cx="2571750" cy="428625"/>
          </a:xfrm>
        </p:grpSpPr>
        <p:sp>
          <p:nvSpPr>
            <p:cNvPr id="8" name="四角形: 角を丸くする 2">
              <a:extLst>
                <a:ext uri="{FF2B5EF4-FFF2-40B4-BE49-F238E27FC236}">
                  <a16:creationId xmlns:a16="http://schemas.microsoft.com/office/drawing/2014/main" id="{7A0817D7-07CC-0C45-A8BC-DE89725ECF84}"/>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 name="四角形: 角を丸くする 3">
              <a:extLst>
                <a:ext uri="{FF2B5EF4-FFF2-40B4-BE49-F238E27FC236}">
                  <a16:creationId xmlns:a16="http://schemas.microsoft.com/office/drawing/2014/main" id="{722EBE41-69C0-3648-B9A7-ECF488BC345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0" name="四角形: 角を丸くする 4">
              <a:extLst>
                <a:ext uri="{FF2B5EF4-FFF2-40B4-BE49-F238E27FC236}">
                  <a16:creationId xmlns:a16="http://schemas.microsoft.com/office/drawing/2014/main" id="{7BE9B629-CFA3-7947-A733-C91E407A2201}"/>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1" name="四角形: 角を丸くする 5">
              <a:extLst>
                <a:ext uri="{FF2B5EF4-FFF2-40B4-BE49-F238E27FC236}">
                  <a16:creationId xmlns:a16="http://schemas.microsoft.com/office/drawing/2014/main" id="{70144AF3-B113-9745-93D5-F68E43BBD6E4}"/>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3" name="四角形: 角を丸くする 6">
              <a:extLst>
                <a:ext uri="{FF2B5EF4-FFF2-40B4-BE49-F238E27FC236}">
                  <a16:creationId xmlns:a16="http://schemas.microsoft.com/office/drawing/2014/main" id="{26BF1087-94ED-774E-8D91-D0E6702F6FDF}"/>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4" name="四角形: 角を丸くする 7">
              <a:extLst>
                <a:ext uri="{FF2B5EF4-FFF2-40B4-BE49-F238E27FC236}">
                  <a16:creationId xmlns:a16="http://schemas.microsoft.com/office/drawing/2014/main" id="{F0F5325B-5A05-7A45-A432-E190BE1FC55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5" name="グループ化 14">
            <a:extLst>
              <a:ext uri="{FF2B5EF4-FFF2-40B4-BE49-F238E27FC236}">
                <a16:creationId xmlns:a16="http://schemas.microsoft.com/office/drawing/2014/main" id="{F0C540CD-A6D2-FF42-B7C2-8BD997715F7F}"/>
              </a:ext>
            </a:extLst>
          </p:cNvPr>
          <p:cNvGrpSpPr/>
          <p:nvPr/>
        </p:nvGrpSpPr>
        <p:grpSpPr>
          <a:xfrm>
            <a:off x="4824707" y="757156"/>
            <a:ext cx="2566621" cy="571500"/>
            <a:chOff x="0" y="0"/>
            <a:chExt cx="2637694" cy="599215"/>
          </a:xfrm>
        </p:grpSpPr>
        <p:sp>
          <p:nvSpPr>
            <p:cNvPr id="16" name="正方形/長方形 15">
              <a:extLst>
                <a:ext uri="{FF2B5EF4-FFF2-40B4-BE49-F238E27FC236}">
                  <a16:creationId xmlns:a16="http://schemas.microsoft.com/office/drawing/2014/main" id="{421A6913-0F0B-844A-A28D-4C9C0102E1FD}"/>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 name="正方形/長方形 16">
              <a:extLst>
                <a:ext uri="{FF2B5EF4-FFF2-40B4-BE49-F238E27FC236}">
                  <a16:creationId xmlns:a16="http://schemas.microsoft.com/office/drawing/2014/main" id="{E8B20B07-317B-9640-B78A-B9B8879E483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 name="正方形/長方形 17">
              <a:extLst>
                <a:ext uri="{FF2B5EF4-FFF2-40B4-BE49-F238E27FC236}">
                  <a16:creationId xmlns:a16="http://schemas.microsoft.com/office/drawing/2014/main" id="{9F9C9FD8-6380-704A-ABC2-8D5994115582}"/>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 name="正方形/長方形 18">
              <a:extLst>
                <a:ext uri="{FF2B5EF4-FFF2-40B4-BE49-F238E27FC236}">
                  <a16:creationId xmlns:a16="http://schemas.microsoft.com/office/drawing/2014/main" id="{06050F37-E62B-3A42-8CA5-A88D3E84784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 name="四角形: 角を丸くする 13">
              <a:extLst>
                <a:ext uri="{FF2B5EF4-FFF2-40B4-BE49-F238E27FC236}">
                  <a16:creationId xmlns:a16="http://schemas.microsoft.com/office/drawing/2014/main" id="{F0B08FE7-8F10-0A4D-8BC2-46CFBA1E91CB}"/>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 name="正方形/長方形 20">
              <a:extLst>
                <a:ext uri="{FF2B5EF4-FFF2-40B4-BE49-F238E27FC236}">
                  <a16:creationId xmlns:a16="http://schemas.microsoft.com/office/drawing/2014/main" id="{B10AC9E4-BDB0-9A46-AE01-34B915F7773C}"/>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2" name="楕円 15">
              <a:extLst>
                <a:ext uri="{FF2B5EF4-FFF2-40B4-BE49-F238E27FC236}">
                  <a16:creationId xmlns:a16="http://schemas.microsoft.com/office/drawing/2014/main" id="{EC3F8BAA-6D56-B24B-8A7B-B43ABBAF243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3" name="四角形: 角を丸くする 16">
              <a:extLst>
                <a:ext uri="{FF2B5EF4-FFF2-40B4-BE49-F238E27FC236}">
                  <a16:creationId xmlns:a16="http://schemas.microsoft.com/office/drawing/2014/main" id="{08BF879A-2E22-6D42-86B5-248D4A851DC9}"/>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 name="正方形/長方形 23">
              <a:extLst>
                <a:ext uri="{FF2B5EF4-FFF2-40B4-BE49-F238E27FC236}">
                  <a16:creationId xmlns:a16="http://schemas.microsoft.com/office/drawing/2014/main" id="{6692F9DB-3648-E14C-9D47-09A6BFA90EDF}"/>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5" name="四角形: 角を丸くする 18">
              <a:extLst>
                <a:ext uri="{FF2B5EF4-FFF2-40B4-BE49-F238E27FC236}">
                  <a16:creationId xmlns:a16="http://schemas.microsoft.com/office/drawing/2014/main" id="{11D01054-4521-624B-9DB8-0C4916C3CA6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 name="四角形: 角を丸くする 19">
              <a:extLst>
                <a:ext uri="{FF2B5EF4-FFF2-40B4-BE49-F238E27FC236}">
                  <a16:creationId xmlns:a16="http://schemas.microsoft.com/office/drawing/2014/main" id="{2A3FAF7E-8563-6C4A-ACC7-497FA6D6A252}"/>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 name="テキスト ボックス 2937">
              <a:extLst>
                <a:ext uri="{FF2B5EF4-FFF2-40B4-BE49-F238E27FC236}">
                  <a16:creationId xmlns:a16="http://schemas.microsoft.com/office/drawing/2014/main" id="{B2D24A2C-50E7-2949-99BE-217042E69D20}"/>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 name="テキスト ボックス 2941">
              <a:extLst>
                <a:ext uri="{FF2B5EF4-FFF2-40B4-BE49-F238E27FC236}">
                  <a16:creationId xmlns:a16="http://schemas.microsoft.com/office/drawing/2014/main" id="{A5BC5E84-13F4-8245-98B7-2033FFCFB3F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9" name="四角形: 角を丸くする 58">
            <a:extLst>
              <a:ext uri="{FF2B5EF4-FFF2-40B4-BE49-F238E27FC236}">
                <a16:creationId xmlns:a16="http://schemas.microsoft.com/office/drawing/2014/main" id="{AEF27D0C-3873-6544-860E-1B62B015F6C5}"/>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0" name="図 29">
            <a:extLst>
              <a:ext uri="{FF2B5EF4-FFF2-40B4-BE49-F238E27FC236}">
                <a16:creationId xmlns:a16="http://schemas.microsoft.com/office/drawing/2014/main" id="{3CAD071E-B5AA-1445-94E1-C0B3CDF24C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4831545" y="1618820"/>
            <a:ext cx="1429886" cy="3286125"/>
          </a:xfrm>
          <a:prstGeom prst="rect">
            <a:avLst/>
          </a:prstGeom>
        </p:spPr>
      </p:pic>
      <p:sp>
        <p:nvSpPr>
          <p:cNvPr id="31" name="四角形: 角を丸くする 54">
            <a:extLst>
              <a:ext uri="{FF2B5EF4-FFF2-40B4-BE49-F238E27FC236}">
                <a16:creationId xmlns:a16="http://schemas.microsoft.com/office/drawing/2014/main" id="{20F3F870-6467-8F48-8787-66BA9159C511}"/>
              </a:ext>
            </a:extLst>
          </p:cNvPr>
          <p:cNvSpPr/>
          <p:nvPr/>
        </p:nvSpPr>
        <p:spPr>
          <a:xfrm>
            <a:off x="6085671" y="223670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武器強化</a:t>
            </a:r>
            <a:endParaRPr kumimoji="1" lang="en-US" altLang="ja-JP" sz="1200"/>
          </a:p>
        </p:txBody>
      </p:sp>
      <p:sp>
        <p:nvSpPr>
          <p:cNvPr id="35" name="四角形: 角を丸くする 54">
            <a:extLst>
              <a:ext uri="{FF2B5EF4-FFF2-40B4-BE49-F238E27FC236}">
                <a16:creationId xmlns:a16="http://schemas.microsoft.com/office/drawing/2014/main" id="{FEC95F53-F3BE-B54F-81BE-057F1021A8F9}"/>
              </a:ext>
            </a:extLst>
          </p:cNvPr>
          <p:cNvSpPr/>
          <p:nvPr/>
        </p:nvSpPr>
        <p:spPr>
          <a:xfrm>
            <a:off x="6112110" y="278552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抽出装置</a:t>
            </a:r>
            <a:endParaRPr kumimoji="1" lang="en-US" altLang="ja-JP" sz="1200"/>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3717684" cy="3477875"/>
          </a:xfrm>
          <a:prstGeom prst="rect">
            <a:avLst/>
          </a:prstGeom>
          <a:noFill/>
        </p:spPr>
        <p:txBody>
          <a:bodyPr wrap="none" rtlCol="0">
            <a:spAutoFit/>
          </a:bodyPr>
          <a:lstStyle/>
          <a:p>
            <a:r>
              <a:rPr kumimoji="1" lang="ja-JP" altLang="en-US" sz="1000"/>
              <a:t>・装備</a:t>
            </a:r>
            <a:endParaRPr kumimoji="1" lang="en-US" altLang="ja-JP" sz="1000"/>
          </a:p>
          <a:p>
            <a:r>
              <a:rPr kumimoji="1" lang="ja-JP" altLang="en-US" sz="1000"/>
              <a:t>　キャラが装備できる。</a:t>
            </a:r>
            <a:endParaRPr kumimoji="1" lang="en-US" altLang="ja-JP" sz="1000"/>
          </a:p>
          <a:p>
            <a:r>
              <a:rPr kumimoji="1" lang="ja-JP" altLang="en-US" sz="1000"/>
              <a:t>　装備には、３種類のパーツと３種類の結晶を</a:t>
            </a:r>
            <a:endParaRPr kumimoji="1" lang="en-US" altLang="ja-JP" sz="1000"/>
          </a:p>
          <a:p>
            <a:r>
              <a:rPr kumimoji="1" lang="ja-JP" altLang="en-US" sz="1000"/>
              <a:t>　セットすることができる。</a:t>
            </a:r>
            <a:endParaRPr kumimoji="1" lang="en-US" altLang="ja-JP" sz="1000"/>
          </a:p>
          <a:p>
            <a:endParaRPr kumimoji="1" lang="en-US" altLang="ja-JP" sz="1000"/>
          </a:p>
          <a:p>
            <a:r>
              <a:rPr kumimoji="1" lang="ja-JP" altLang="en-US" sz="1000"/>
              <a:t>　</a:t>
            </a:r>
            <a:r>
              <a:rPr kumimoji="1" lang="en-US" altLang="ja-JP" sz="1000"/>
              <a:t>1. </a:t>
            </a:r>
            <a:r>
              <a:rPr kumimoji="1" lang="ja-JP" altLang="en-US" sz="1000"/>
              <a:t>装備強化</a:t>
            </a:r>
            <a:endParaRPr kumimoji="1" lang="en-US" altLang="ja-JP" sz="1000"/>
          </a:p>
          <a:p>
            <a:r>
              <a:rPr kumimoji="1" lang="ja-JP" altLang="en-US" sz="1000"/>
              <a:t>　　 装備を強化することができる。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2. </a:t>
            </a:r>
            <a:r>
              <a:rPr kumimoji="1" lang="ja-JP" altLang="en-US" sz="1000"/>
              <a:t>カスタム</a:t>
            </a:r>
            <a:endParaRPr kumimoji="1" lang="en-US" altLang="ja-JP" sz="1000"/>
          </a:p>
          <a:p>
            <a:r>
              <a:rPr kumimoji="1" lang="ja-JP" altLang="en-US" sz="1000"/>
              <a:t>　　 パーツ・結晶の脱着を行うことができる。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3. </a:t>
            </a:r>
            <a:r>
              <a:rPr kumimoji="1" lang="ja-JP" altLang="en-US" sz="1000"/>
              <a:t>抽出装置</a:t>
            </a:r>
            <a:endParaRPr kumimoji="1" lang="en-US" altLang="ja-JP" sz="1000"/>
          </a:p>
          <a:p>
            <a:r>
              <a:rPr kumimoji="1" lang="ja-JP" altLang="en-US" sz="1000"/>
              <a:t>　　 怪獣から得た欠片から、結晶を抽出します。</a:t>
            </a:r>
            <a:endParaRPr kumimoji="1" lang="en-US" altLang="ja-JP" sz="1000"/>
          </a:p>
          <a:p>
            <a:r>
              <a:rPr kumimoji="1" lang="ja-JP" altLang="en-US" sz="1000"/>
              <a:t>　　 受け取れる状態になった結晶の数をバッジで表示する。 </a:t>
            </a:r>
            <a:endParaRPr kumimoji="1" lang="en-US" altLang="ja-JP" sz="1000"/>
          </a:p>
          <a:p>
            <a:endParaRPr kumimoji="1" lang="en-US" altLang="ja-JP" sz="1000"/>
          </a:p>
          <a:p>
            <a:endParaRPr kumimoji="1" lang="en-US" altLang="ja-JP" sz="1000"/>
          </a:p>
          <a:p>
            <a:r>
              <a:rPr kumimoji="1" lang="ja-JP" altLang="en-US" sz="1000"/>
              <a:t>　</a:t>
            </a:r>
            <a:r>
              <a:rPr kumimoji="1" lang="en-US" altLang="ja-JP" sz="1000"/>
              <a:t>4. </a:t>
            </a:r>
            <a:r>
              <a:rPr kumimoji="1" lang="ja-JP" altLang="en-US" sz="1000"/>
              <a:t>一覧・売却</a:t>
            </a:r>
            <a:endParaRPr kumimoji="1" lang="en-US" altLang="ja-JP" sz="1000"/>
          </a:p>
          <a:p>
            <a:r>
              <a:rPr kumimoji="1" lang="ja-JP" altLang="en-US" sz="1000"/>
              <a:t>　　装備の一覧と、売却を行うことができる。</a:t>
            </a:r>
            <a:endParaRPr kumimoji="1" lang="en-US" altLang="ja-JP" sz="1000"/>
          </a:p>
          <a:p>
            <a:endParaRPr kumimoji="1" lang="en-US" altLang="ja-JP" sz="1000"/>
          </a:p>
          <a:p>
            <a:endParaRPr kumimoji="1" lang="en-US" altLang="ja-JP" sz="1000"/>
          </a:p>
        </p:txBody>
      </p:sp>
      <p:sp>
        <p:nvSpPr>
          <p:cNvPr id="40" name="四角形: 角を丸くする 54">
            <a:extLst>
              <a:ext uri="{FF2B5EF4-FFF2-40B4-BE49-F238E27FC236}">
                <a16:creationId xmlns:a16="http://schemas.microsoft.com/office/drawing/2014/main" id="{E44B0685-07DE-4463-9C46-3DA4512A26EF}"/>
              </a:ext>
            </a:extLst>
          </p:cNvPr>
          <p:cNvSpPr/>
          <p:nvPr/>
        </p:nvSpPr>
        <p:spPr>
          <a:xfrm>
            <a:off x="6132065" y="328810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一覧・売却</a:t>
            </a:r>
            <a:endParaRPr kumimoji="1" lang="en-US" altLang="ja-JP" sz="1200"/>
          </a:p>
        </p:txBody>
      </p:sp>
      <p:sp>
        <p:nvSpPr>
          <p:cNvPr id="2" name="円/楕円 1">
            <a:extLst>
              <a:ext uri="{FF2B5EF4-FFF2-40B4-BE49-F238E27FC236}">
                <a16:creationId xmlns:a16="http://schemas.microsoft.com/office/drawing/2014/main" id="{335C9AAD-CCE4-4B4D-9064-8162795A1ADB}"/>
              </a:ext>
            </a:extLst>
          </p:cNvPr>
          <p:cNvSpPr/>
          <p:nvPr/>
        </p:nvSpPr>
        <p:spPr>
          <a:xfrm>
            <a:off x="7069803" y="2706252"/>
            <a:ext cx="268589" cy="25752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1" name="スライド番号プレースホルダー 69">
            <a:extLst>
              <a:ext uri="{FF2B5EF4-FFF2-40B4-BE49-F238E27FC236}">
                <a16:creationId xmlns:a16="http://schemas.microsoft.com/office/drawing/2014/main" id="{EEAA6587-1021-4743-9478-BF7A1BB2153C}"/>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26</a:t>
            </a:fld>
            <a:endParaRPr kumimoji="1" lang="ja-JP" altLang="en-US"/>
          </a:p>
        </p:txBody>
      </p:sp>
    </p:spTree>
    <p:extLst>
      <p:ext uri="{BB962C8B-B14F-4D97-AF65-F5344CB8AC3E}">
        <p14:creationId xmlns:p14="http://schemas.microsoft.com/office/powerpoint/2010/main" val="1894109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36307" cy="307777"/>
          </a:xfrm>
          <a:prstGeom prst="rect">
            <a:avLst/>
          </a:prstGeom>
          <a:noFill/>
        </p:spPr>
        <p:txBody>
          <a:bodyPr wrap="none" rtlCol="0">
            <a:spAutoFit/>
          </a:bodyPr>
          <a:lstStyle/>
          <a:p>
            <a:r>
              <a:rPr kumimoji="1" lang="ja-JP" altLang="en-US" sz="1400" b="1">
                <a:latin typeface="+mn-ea"/>
              </a:rPr>
              <a:t>■強化画面仕様　強化武器選択</a:t>
            </a:r>
            <a:r>
              <a:rPr kumimoji="1" lang="en-US" altLang="ja-JP" sz="1400">
                <a:latin typeface="+mn-ea"/>
              </a:rPr>
              <a:t> </a:t>
            </a:r>
            <a:r>
              <a:rPr kumimoji="1" lang="en-US" altLang="ja-JP" sz="1400" b="1">
                <a:latin typeface="+mn-ea"/>
              </a:rPr>
              <a:t>&gt;&gt;</a:t>
            </a:r>
            <a:r>
              <a:rPr kumimoji="1" lang="en-US" altLang="ja-JP" sz="1400">
                <a:latin typeface="+mn-ea"/>
              </a:rPr>
              <a:t> </a:t>
            </a:r>
            <a:r>
              <a:rPr kumimoji="1" lang="ja-JP" altLang="en-US" sz="1400">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98651" cy="307777"/>
          </a:xfrm>
          <a:prstGeom prst="rect">
            <a:avLst/>
          </a:prstGeom>
          <a:noFill/>
        </p:spPr>
        <p:txBody>
          <a:bodyPr wrap="none" rtlCol="0">
            <a:spAutoFit/>
          </a:bodyPr>
          <a:lstStyle/>
          <a:p>
            <a:r>
              <a:rPr kumimoji="1" lang="en-US" altLang="ja-JP" sz="1400" b="1"/>
              <a:t>1. eq110.</a:t>
            </a:r>
            <a:r>
              <a:rPr kumimoji="1" lang="ja-JP" altLang="en-US" sz="1400" b="1"/>
              <a:t> 強化武器選択</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4323620" cy="4247317"/>
          </a:xfrm>
          <a:prstGeom prst="rect">
            <a:avLst/>
          </a:prstGeom>
          <a:noFill/>
        </p:spPr>
        <p:txBody>
          <a:bodyPr wrap="none" rtlCol="0" anchor="t">
            <a:spAutoFit/>
          </a:bodyPr>
          <a:lstStyle/>
          <a:p>
            <a:r>
              <a:rPr kumimoji="1" lang="ja-JP" altLang="en-US" sz="1000">
                <a:ea typeface="メイリオ"/>
              </a:rPr>
              <a:t>・強化する武器を選択する。</a:t>
            </a:r>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画面右下に総数が書かれている</a:t>
            </a:r>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lang="ja-JP" altLang="en-US" sz="1000">
              <a:ea typeface="メイリオ"/>
            </a:endParaRPr>
          </a:p>
          <a:p>
            <a:endParaRPr lang="ja-JP" altLang="en-US" sz="1000">
              <a:ea typeface="メイリオ"/>
            </a:endParaRPr>
          </a:p>
        </p:txBody>
      </p:sp>
      <p:sp>
        <p:nvSpPr>
          <p:cNvPr id="100" name="テキスト ボックス 99">
            <a:extLst>
              <a:ext uri="{FF2B5EF4-FFF2-40B4-BE49-F238E27FC236}">
                <a16:creationId xmlns:a16="http://schemas.microsoft.com/office/drawing/2014/main" id="{3D642A75-A135-C744-AF05-9603902EA17A}"/>
              </a:ext>
            </a:extLst>
          </p:cNvPr>
          <p:cNvSpPr txBox="1"/>
          <p:nvPr/>
        </p:nvSpPr>
        <p:spPr>
          <a:xfrm>
            <a:off x="424582" y="5130001"/>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1" name="テキスト ボックス 100">
            <a:extLst>
              <a:ext uri="{FF2B5EF4-FFF2-40B4-BE49-F238E27FC236}">
                <a16:creationId xmlns:a16="http://schemas.microsoft.com/office/drawing/2014/main" id="{46C40A65-9850-D04A-A3D5-CE6E278A363F}"/>
              </a:ext>
            </a:extLst>
          </p:cNvPr>
          <p:cNvSpPr txBox="1"/>
          <p:nvPr/>
        </p:nvSpPr>
        <p:spPr>
          <a:xfrm>
            <a:off x="601008" y="5377940"/>
            <a:ext cx="4031873" cy="1323439"/>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の武器</a:t>
            </a:r>
            <a:r>
              <a:rPr kumimoji="1" lang="en-US" altLang="ja-JP" sz="1000"/>
              <a:t>(</a:t>
            </a:r>
            <a:r>
              <a:rPr kumimoji="1" lang="ja-JP" altLang="en-US" sz="1000"/>
              <a:t>強化素材など強化できない武器を含む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a:p>
            <a:r>
              <a:rPr kumimoji="1" lang="ja-JP" altLang="en-US" sz="1000" b="1"/>
              <a:t>・強化素材が足りている武器に、</a:t>
            </a:r>
            <a:r>
              <a:rPr kumimoji="1" lang="ja-JP" altLang="en-US" sz="1000" b="1">
                <a:solidFill>
                  <a:srgbClr val="FF0000"/>
                </a:solidFill>
              </a:rPr>
              <a:t>赤丸</a:t>
            </a:r>
            <a:r>
              <a:rPr kumimoji="1" lang="ja-JP" altLang="en-US" sz="1000" b="1"/>
              <a:t>を表示する。</a:t>
            </a:r>
            <a:endParaRPr kumimoji="1" lang="en-US" altLang="ja-JP" sz="1000" b="1"/>
          </a:p>
          <a:p>
            <a:r>
              <a:rPr kumimoji="1" lang="ja-JP" altLang="en-US" sz="1000"/>
              <a:t>　</a:t>
            </a:r>
            <a:endParaRPr kumimoji="1" lang="en-US" altLang="ja-JP" sz="1000"/>
          </a:p>
        </p:txBody>
      </p:sp>
      <p:sp>
        <p:nvSpPr>
          <p:cNvPr id="9" name="正方形/長方形 8">
            <a:extLst>
              <a:ext uri="{FF2B5EF4-FFF2-40B4-BE49-F238E27FC236}">
                <a16:creationId xmlns:a16="http://schemas.microsoft.com/office/drawing/2014/main" id="{076B4FD4-8486-4DB7-B0D6-7E9F6BAF087F}"/>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7" name="スライド番号プレースホルダー 69">
            <a:extLst>
              <a:ext uri="{FF2B5EF4-FFF2-40B4-BE49-F238E27FC236}">
                <a16:creationId xmlns:a16="http://schemas.microsoft.com/office/drawing/2014/main" id="{D7B210AE-FFCC-4929-9290-4D49D7EC9813}"/>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27</a:t>
            </a:fld>
            <a:endParaRPr kumimoji="1" lang="ja-JP" altLang="en-US"/>
          </a:p>
        </p:txBody>
      </p:sp>
      <p:pic>
        <p:nvPicPr>
          <p:cNvPr id="6" name="図 5">
            <a:extLst>
              <a:ext uri="{FF2B5EF4-FFF2-40B4-BE49-F238E27FC236}">
                <a16:creationId xmlns:a16="http://schemas.microsoft.com/office/drawing/2014/main" id="{9832CA0B-896D-477B-9A37-5A3EC320CB13}"/>
              </a:ext>
            </a:extLst>
          </p:cNvPr>
          <p:cNvPicPr>
            <a:picLocks noChangeAspect="1"/>
          </p:cNvPicPr>
          <p:nvPr/>
        </p:nvPicPr>
        <p:blipFill>
          <a:blip r:embed="rId2"/>
          <a:stretch>
            <a:fillRect/>
          </a:stretch>
        </p:blipFill>
        <p:spPr>
          <a:xfrm>
            <a:off x="5176828" y="262125"/>
            <a:ext cx="3531506" cy="6230748"/>
          </a:xfrm>
          <a:prstGeom prst="rect">
            <a:avLst/>
          </a:prstGeom>
        </p:spPr>
      </p:pic>
    </p:spTree>
    <p:extLst>
      <p:ext uri="{BB962C8B-B14F-4D97-AF65-F5344CB8AC3E}">
        <p14:creationId xmlns:p14="http://schemas.microsoft.com/office/powerpoint/2010/main" val="4018239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825086" cy="1338828"/>
          </a:xfrm>
          <a:prstGeom prst="rect">
            <a:avLst/>
          </a:prstGeom>
          <a:noFill/>
        </p:spPr>
        <p:txBody>
          <a:bodyPr wrap="none" rtlCol="0">
            <a:spAutoFit/>
          </a:bodyPr>
          <a:lstStyle/>
          <a:p>
            <a:pPr marL="342900" indent="-342900">
              <a:buAutoNum type="arabicPeriod"/>
            </a:pPr>
            <a:r>
              <a:rPr kumimoji="1" lang="en-US" altLang="ja-JP" sz="1400" b="1"/>
              <a:t>eq120.</a:t>
            </a:r>
            <a:r>
              <a:rPr kumimoji="1" lang="ja-JP" altLang="en-US" sz="1400" b="1"/>
              <a:t>武器強化画面</a:t>
            </a:r>
          </a:p>
          <a:p>
            <a:pPr marL="342900" indent="-342900">
              <a:buAutoNum type="arabicPeriod"/>
            </a:pPr>
            <a:endParaRPr kumimoji="1" lang="en-US" altLang="ja-JP" sz="1400" b="1"/>
          </a:p>
          <a:p>
            <a:r>
              <a:rPr kumimoji="1" lang="ja-JP" altLang="en-US" sz="1400"/>
              <a:t>　</a:t>
            </a:r>
            <a:r>
              <a:rPr kumimoji="1" lang="en-US" altLang="ja-JP" sz="1400"/>
              <a:t>※</a:t>
            </a:r>
            <a:r>
              <a:rPr kumimoji="1" lang="ja-JP" altLang="en-US" sz="1400"/>
              <a:t> 足りない場合は、必要数が</a:t>
            </a:r>
            <a:r>
              <a:rPr kumimoji="1" lang="ja-JP" altLang="en-US" sz="1400">
                <a:solidFill>
                  <a:srgbClr val="FF0000"/>
                </a:solidFill>
              </a:rPr>
              <a:t>赤字</a:t>
            </a:r>
            <a:r>
              <a:rPr kumimoji="1" lang="ja-JP" altLang="en-US" sz="1400"/>
              <a:t>になる。</a:t>
            </a:r>
            <a:endParaRPr kumimoji="1" lang="en-US" altLang="ja-JP" sz="1400"/>
          </a:p>
          <a:p>
            <a:r>
              <a:rPr kumimoji="1" lang="ja-JP" altLang="en-US" sz="1400"/>
              <a:t>　　 強化ボタンは押せないようにする。</a:t>
            </a:r>
            <a:endParaRPr kumimoji="1" lang="en-US" altLang="ja-JP" sz="1400"/>
          </a:p>
          <a:p>
            <a:r>
              <a:rPr kumimoji="1" lang="ja-JP" altLang="en-US" sz="1100"/>
              <a:t>　　（グレーアウト</a:t>
            </a:r>
            <a:r>
              <a:rPr kumimoji="1" lang="en-US" altLang="ja-JP" sz="1100"/>
              <a:t>?</a:t>
            </a:r>
            <a:r>
              <a:rPr kumimoji="1" lang="ja-JP" altLang="en-US" sz="1100"/>
              <a:t>色が薄くなっている等で示唆）</a:t>
            </a:r>
            <a:endParaRPr kumimoji="1" lang="en-US" altLang="ja-JP" sz="1100"/>
          </a:p>
          <a:p>
            <a:endParaRPr kumimoji="1" lang="en-US" altLang="ja-JP" sz="1400" b="1"/>
          </a:p>
        </p:txBody>
      </p:sp>
      <p:graphicFrame>
        <p:nvGraphicFramePr>
          <p:cNvPr id="171" name="表 61">
            <a:extLst>
              <a:ext uri="{FF2B5EF4-FFF2-40B4-BE49-F238E27FC236}">
                <a16:creationId xmlns:a16="http://schemas.microsoft.com/office/drawing/2014/main" id="{880C1A60-068C-443F-A8B5-B011C4165790}"/>
              </a:ext>
            </a:extLst>
          </p:cNvPr>
          <p:cNvGraphicFramePr>
            <a:graphicFrameLocks noGrp="1"/>
          </p:cNvGraphicFramePr>
          <p:nvPr/>
        </p:nvGraphicFramePr>
        <p:xfrm>
          <a:off x="587272" y="3010246"/>
          <a:ext cx="4180614" cy="1737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素材長押し</a:t>
                      </a:r>
                    </a:p>
                  </a:txBody>
                  <a:tcPr>
                    <a:solidFill>
                      <a:schemeClr val="bg1"/>
                    </a:solidFill>
                  </a:tcPr>
                </a:tc>
                <a:tc>
                  <a:txBody>
                    <a:bodyPr/>
                    <a:lstStyle/>
                    <a:p>
                      <a:r>
                        <a:rPr kumimoji="1" lang="ja-JP" altLang="en-US" sz="1000"/>
                        <a:t>素材詳細ウィンドウを表示</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もどるボタン</a:t>
                      </a:r>
                    </a:p>
                  </a:txBody>
                  <a:tcPr>
                    <a:solidFill>
                      <a:schemeClr val="bg1"/>
                    </a:solidFill>
                  </a:tcPr>
                </a:tc>
                <a:tc>
                  <a:txBody>
                    <a:bodyPr/>
                    <a:lstStyle/>
                    <a:p>
                      <a:r>
                        <a:rPr kumimoji="1" lang="ja-JP" altLang="en-US" sz="1000"/>
                        <a:t>強化武器選択画面</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強化ボタン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武器強化を強化させる。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・武器をくるっとまわす。</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・数値にエフェクトを表示する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・元となる数値を更新する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素材を次のレベルのものに更新する。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172" name="テキスト ボックス 171">
            <a:extLst>
              <a:ext uri="{FF2B5EF4-FFF2-40B4-BE49-F238E27FC236}">
                <a16:creationId xmlns:a16="http://schemas.microsoft.com/office/drawing/2014/main" id="{F0E00091-CAF5-4E03-B245-32DBEABE3F4D}"/>
              </a:ext>
            </a:extLst>
          </p:cNvPr>
          <p:cNvSpPr txBox="1"/>
          <p:nvPr/>
        </p:nvSpPr>
        <p:spPr>
          <a:xfrm>
            <a:off x="310968" y="2642305"/>
            <a:ext cx="569387" cy="246221"/>
          </a:xfrm>
          <a:prstGeom prst="rect">
            <a:avLst/>
          </a:prstGeom>
          <a:noFill/>
        </p:spPr>
        <p:txBody>
          <a:bodyPr wrap="none" rtlCol="0">
            <a:spAutoFit/>
          </a:bodyPr>
          <a:lstStyle/>
          <a:p>
            <a:r>
              <a:rPr kumimoji="1" lang="ja-JP" altLang="en-US" sz="1000" b="1"/>
              <a:t>・操作</a:t>
            </a:r>
          </a:p>
        </p:txBody>
      </p:sp>
      <p:sp>
        <p:nvSpPr>
          <p:cNvPr id="179" name="正方形/長方形 178">
            <a:extLst>
              <a:ext uri="{FF2B5EF4-FFF2-40B4-BE49-F238E27FC236}">
                <a16:creationId xmlns:a16="http://schemas.microsoft.com/office/drawing/2014/main" id="{EB8A22D6-08DA-4B88-A922-FE8974DA4863}"/>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46" name="スライド番号プレースホルダー 69">
            <a:extLst>
              <a:ext uri="{FF2B5EF4-FFF2-40B4-BE49-F238E27FC236}">
                <a16:creationId xmlns:a16="http://schemas.microsoft.com/office/drawing/2014/main" id="{0E09DC19-8CAB-47A6-9D06-29CCA8FFB7B7}"/>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28</a:t>
            </a:fld>
            <a:endParaRPr kumimoji="1" lang="ja-JP" altLang="en-US"/>
          </a:p>
        </p:txBody>
      </p:sp>
      <p:pic>
        <p:nvPicPr>
          <p:cNvPr id="2" name="図 1">
            <a:extLst>
              <a:ext uri="{FF2B5EF4-FFF2-40B4-BE49-F238E27FC236}">
                <a16:creationId xmlns:a16="http://schemas.microsoft.com/office/drawing/2014/main" id="{03064EED-8AE2-4397-82CB-8EEF93C92F16}"/>
              </a:ext>
            </a:extLst>
          </p:cNvPr>
          <p:cNvPicPr>
            <a:picLocks noChangeAspect="1"/>
          </p:cNvPicPr>
          <p:nvPr/>
        </p:nvPicPr>
        <p:blipFill>
          <a:blip r:embed="rId2"/>
          <a:stretch>
            <a:fillRect/>
          </a:stretch>
        </p:blipFill>
        <p:spPr>
          <a:xfrm>
            <a:off x="5166098" y="262125"/>
            <a:ext cx="3477110" cy="6163535"/>
          </a:xfrm>
          <a:prstGeom prst="rect">
            <a:avLst/>
          </a:prstGeom>
        </p:spPr>
      </p:pic>
    </p:spTree>
    <p:extLst>
      <p:ext uri="{BB962C8B-B14F-4D97-AF65-F5344CB8AC3E}">
        <p14:creationId xmlns:p14="http://schemas.microsoft.com/office/powerpoint/2010/main" val="4009795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06190" cy="307777"/>
          </a:xfrm>
          <a:prstGeom prst="rect">
            <a:avLst/>
          </a:prstGeom>
          <a:noFill/>
        </p:spPr>
        <p:txBody>
          <a:bodyPr wrap="none" rtlCol="0">
            <a:spAutoFit/>
          </a:bodyPr>
          <a:lstStyle/>
          <a:p>
            <a:r>
              <a:rPr kumimoji="1" lang="en-US" altLang="ja-JP" sz="1400" b="1"/>
              <a:t>1. eq120a.</a:t>
            </a:r>
            <a:r>
              <a:rPr kumimoji="1" lang="ja-JP" altLang="en-US" sz="1400" b="1"/>
              <a:t>素材詳細ウィンドウ</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1723549" cy="707886"/>
          </a:xfrm>
          <a:prstGeom prst="rect">
            <a:avLst/>
          </a:prstGeom>
          <a:noFill/>
        </p:spPr>
        <p:txBody>
          <a:bodyPr wrap="none" rtlCol="0" anchor="t">
            <a:spAutoFit/>
          </a:bodyPr>
          <a:lstStyle/>
          <a:p>
            <a:r>
              <a:rPr kumimoji="1" lang="ja-JP" altLang="en-US" sz="1000">
                <a:ea typeface="メイリオ"/>
              </a:rPr>
              <a:t>・素材の詳細を確認する。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 名前</a:t>
            </a:r>
            <a:endParaRPr kumimoji="1" lang="en-US" altLang="ja-JP" sz="1000">
              <a:ea typeface="メイリオ"/>
            </a:endParaRPr>
          </a:p>
          <a:p>
            <a:r>
              <a:rPr kumimoji="1" lang="ja-JP" altLang="en-US" sz="1000">
                <a:ea typeface="メイリオ"/>
              </a:rPr>
              <a:t>○ 入手経路</a:t>
            </a:r>
            <a:endParaRPr kumimoji="1" lang="en-US" altLang="ja-JP" sz="1000">
              <a:ea typeface="メイリオ"/>
            </a:endParaRPr>
          </a:p>
        </p:txBody>
      </p:sp>
      <p:grpSp>
        <p:nvGrpSpPr>
          <p:cNvPr id="55" name="グループ化 54">
            <a:extLst>
              <a:ext uri="{FF2B5EF4-FFF2-40B4-BE49-F238E27FC236}">
                <a16:creationId xmlns:a16="http://schemas.microsoft.com/office/drawing/2014/main" id="{D461E261-3FEA-4E7C-BEC3-C4795563B826}"/>
              </a:ext>
            </a:extLst>
          </p:cNvPr>
          <p:cNvGrpSpPr/>
          <p:nvPr/>
        </p:nvGrpSpPr>
        <p:grpSpPr>
          <a:xfrm>
            <a:off x="5334210" y="1281981"/>
            <a:ext cx="2667323" cy="4602399"/>
            <a:chOff x="5334210" y="1281981"/>
            <a:chExt cx="2667323" cy="4602399"/>
          </a:xfrm>
        </p:grpSpPr>
        <p:sp>
          <p:nvSpPr>
            <p:cNvPr id="96" name="正方形/長方形 95">
              <a:extLst>
                <a:ext uri="{FF2B5EF4-FFF2-40B4-BE49-F238E27FC236}">
                  <a16:creationId xmlns:a16="http://schemas.microsoft.com/office/drawing/2014/main" id="{611D1BE3-EDAD-4958-A22C-314252938F0A}"/>
                </a:ext>
              </a:extLst>
            </p:cNvPr>
            <p:cNvSpPr/>
            <p:nvPr/>
          </p:nvSpPr>
          <p:spPr>
            <a:xfrm>
              <a:off x="5411967" y="1281983"/>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p>
          </p:txBody>
        </p:sp>
        <p:grpSp>
          <p:nvGrpSpPr>
            <p:cNvPr id="104" name="グループ化 103">
              <a:extLst>
                <a:ext uri="{FF2B5EF4-FFF2-40B4-BE49-F238E27FC236}">
                  <a16:creationId xmlns:a16="http://schemas.microsoft.com/office/drawing/2014/main" id="{EA24D731-FF3A-4426-BB7D-66E6CBAC56A0}"/>
                </a:ext>
              </a:extLst>
            </p:cNvPr>
            <p:cNvGrpSpPr/>
            <p:nvPr/>
          </p:nvGrpSpPr>
          <p:grpSpPr>
            <a:xfrm>
              <a:off x="5411967" y="1281981"/>
              <a:ext cx="2589566" cy="575103"/>
              <a:chOff x="0" y="0"/>
              <a:chExt cx="2637694" cy="599215"/>
            </a:xfrm>
          </p:grpSpPr>
          <p:sp>
            <p:nvSpPr>
              <p:cNvPr id="105" name="正方形/長方形 104">
                <a:extLst>
                  <a:ext uri="{FF2B5EF4-FFF2-40B4-BE49-F238E27FC236}">
                    <a16:creationId xmlns:a16="http://schemas.microsoft.com/office/drawing/2014/main" id="{6ECEEE06-0DAB-4F24-AB0C-CD35CBC14E5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06" name="正方形/長方形 105">
                <a:extLst>
                  <a:ext uri="{FF2B5EF4-FFF2-40B4-BE49-F238E27FC236}">
                    <a16:creationId xmlns:a16="http://schemas.microsoft.com/office/drawing/2014/main" id="{1FF58F32-3945-4C88-B6B5-C159CC8B6CD8}"/>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07" name="正方形/長方形 106">
                <a:extLst>
                  <a:ext uri="{FF2B5EF4-FFF2-40B4-BE49-F238E27FC236}">
                    <a16:creationId xmlns:a16="http://schemas.microsoft.com/office/drawing/2014/main" id="{A8278365-D0A7-4EA6-8FC3-D42775F4399C}"/>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08" name="正方形/長方形 107">
                <a:extLst>
                  <a:ext uri="{FF2B5EF4-FFF2-40B4-BE49-F238E27FC236}">
                    <a16:creationId xmlns:a16="http://schemas.microsoft.com/office/drawing/2014/main" id="{0BA2060D-0672-479D-BE2B-B3C74ECFF6F2}"/>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09" name="四角形: 角を丸くする 814">
                <a:extLst>
                  <a:ext uri="{FF2B5EF4-FFF2-40B4-BE49-F238E27FC236}">
                    <a16:creationId xmlns:a16="http://schemas.microsoft.com/office/drawing/2014/main" id="{84559063-21E1-41D6-B27B-5AF7AAA8B94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正方形/長方形 109">
                <a:extLst>
                  <a:ext uri="{FF2B5EF4-FFF2-40B4-BE49-F238E27FC236}">
                    <a16:creationId xmlns:a16="http://schemas.microsoft.com/office/drawing/2014/main" id="{C4C21317-D552-495A-90E0-3F1A90CB9158}"/>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11" name="楕円 816">
                <a:extLst>
                  <a:ext uri="{FF2B5EF4-FFF2-40B4-BE49-F238E27FC236}">
                    <a16:creationId xmlns:a16="http://schemas.microsoft.com/office/drawing/2014/main" id="{AB01C825-37B5-49AB-9D95-38BB53606000}"/>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12" name="四角形: 角を丸くする 817">
                <a:extLst>
                  <a:ext uri="{FF2B5EF4-FFF2-40B4-BE49-F238E27FC236}">
                    <a16:creationId xmlns:a16="http://schemas.microsoft.com/office/drawing/2014/main" id="{01132E7A-C717-457F-824D-19D178E995A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正方形/長方形 112">
                <a:extLst>
                  <a:ext uri="{FF2B5EF4-FFF2-40B4-BE49-F238E27FC236}">
                    <a16:creationId xmlns:a16="http://schemas.microsoft.com/office/drawing/2014/main" id="{02FB0699-58E0-414A-97AD-419AA4BB445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14" name="四角形: 角を丸くする 819">
                <a:extLst>
                  <a:ext uri="{FF2B5EF4-FFF2-40B4-BE49-F238E27FC236}">
                    <a16:creationId xmlns:a16="http://schemas.microsoft.com/office/drawing/2014/main" id="{625E744C-ED0C-4ADB-B61F-73CF3324EB20}"/>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四角形: 角を丸くする 820">
                <a:extLst>
                  <a:ext uri="{FF2B5EF4-FFF2-40B4-BE49-F238E27FC236}">
                    <a16:creationId xmlns:a16="http://schemas.microsoft.com/office/drawing/2014/main" id="{CD5A0C60-20A9-433D-B2EF-57822B73ADC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6" name="テキスト ボックス 821">
                <a:extLst>
                  <a:ext uri="{FF2B5EF4-FFF2-40B4-BE49-F238E27FC236}">
                    <a16:creationId xmlns:a16="http://schemas.microsoft.com/office/drawing/2014/main" id="{8876BC42-CD0F-4763-A2BA-106007F035E8}"/>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17" name="テキスト ボックス 822">
                <a:extLst>
                  <a:ext uri="{FF2B5EF4-FFF2-40B4-BE49-F238E27FC236}">
                    <a16:creationId xmlns:a16="http://schemas.microsoft.com/office/drawing/2014/main" id="{3C70F412-CC1B-442E-94B4-7120F50F694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30" name="四角形: 角を丸くする 792">
              <a:extLst>
                <a:ext uri="{FF2B5EF4-FFF2-40B4-BE49-F238E27FC236}">
                  <a16:creationId xmlns:a16="http://schemas.microsoft.com/office/drawing/2014/main" id="{B7B4CAEF-FDDB-4E05-9424-94C9096ED494}"/>
                </a:ext>
              </a:extLst>
            </p:cNvPr>
            <p:cNvSpPr/>
            <p:nvPr/>
          </p:nvSpPr>
          <p:spPr>
            <a:xfrm>
              <a:off x="7245265" y="1888844"/>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131" name="グループ化 130">
              <a:extLst>
                <a:ext uri="{FF2B5EF4-FFF2-40B4-BE49-F238E27FC236}">
                  <a16:creationId xmlns:a16="http://schemas.microsoft.com/office/drawing/2014/main" id="{334EA934-F60E-47D1-8D44-81523B1ACC3D}"/>
                </a:ext>
              </a:extLst>
            </p:cNvPr>
            <p:cNvGrpSpPr/>
            <p:nvPr/>
          </p:nvGrpSpPr>
          <p:grpSpPr>
            <a:xfrm>
              <a:off x="5533268" y="4491446"/>
              <a:ext cx="2300425" cy="458960"/>
              <a:chOff x="45763" y="1857402"/>
              <a:chExt cx="2286000" cy="457204"/>
            </a:xfrm>
          </p:grpSpPr>
          <p:sp>
            <p:nvSpPr>
              <p:cNvPr id="132" name="四角形: 角を丸くする 835">
                <a:extLst>
                  <a:ext uri="{FF2B5EF4-FFF2-40B4-BE49-F238E27FC236}">
                    <a16:creationId xmlns:a16="http://schemas.microsoft.com/office/drawing/2014/main" id="{1866C812-E793-4221-8002-797B9821EEC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3" name="四角形: 角を丸くする 836">
                <a:extLst>
                  <a:ext uri="{FF2B5EF4-FFF2-40B4-BE49-F238E27FC236}">
                    <a16:creationId xmlns:a16="http://schemas.microsoft.com/office/drawing/2014/main" id="{54C625D8-2434-44A3-A650-08616E15CC7E}"/>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837">
                <a:extLst>
                  <a:ext uri="{FF2B5EF4-FFF2-40B4-BE49-F238E27FC236}">
                    <a16:creationId xmlns:a16="http://schemas.microsoft.com/office/drawing/2014/main" id="{5ACFB963-365E-4F36-A636-F236E2F961E6}"/>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838">
                <a:extLst>
                  <a:ext uri="{FF2B5EF4-FFF2-40B4-BE49-F238E27FC236}">
                    <a16:creationId xmlns:a16="http://schemas.microsoft.com/office/drawing/2014/main" id="{9575C614-DF6A-421C-9CFE-297B22F2B75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839">
                <a:extLst>
                  <a:ext uri="{FF2B5EF4-FFF2-40B4-BE49-F238E27FC236}">
                    <a16:creationId xmlns:a16="http://schemas.microsoft.com/office/drawing/2014/main" id="{70A28741-A3DF-4122-8657-4D28DF5E107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49" name="四角形: 角を丸くする 808">
              <a:extLst>
                <a:ext uri="{FF2B5EF4-FFF2-40B4-BE49-F238E27FC236}">
                  <a16:creationId xmlns:a16="http://schemas.microsoft.com/office/drawing/2014/main" id="{680CDDDE-7F75-4257-A498-11A7A12F47D6}"/>
                </a:ext>
              </a:extLst>
            </p:cNvPr>
            <p:cNvSpPr/>
            <p:nvPr/>
          </p:nvSpPr>
          <p:spPr>
            <a:xfrm>
              <a:off x="6882714" y="2354900"/>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a:t>
              </a:r>
              <a:r>
                <a:rPr kumimoji="1" lang="ja-JP" altLang="en-US" sz="1000"/>
                <a:t> → </a:t>
              </a:r>
              <a:r>
                <a:rPr kumimoji="1" lang="en-US" altLang="ja-JP" sz="1000">
                  <a:solidFill>
                    <a:schemeClr val="accent2"/>
                  </a:solidFill>
                </a:rPr>
                <a:t>9,999</a:t>
              </a:r>
              <a:endParaRPr kumimoji="1" lang="en-US" altLang="ja-JP" sz="1050">
                <a:solidFill>
                  <a:schemeClr val="accent2"/>
                </a:solidFill>
              </a:endParaRPr>
            </a:p>
            <a:p>
              <a:r>
                <a:rPr kumimoji="1" lang="en-US" altLang="ja-JP" sz="1050"/>
                <a:t>DEF</a:t>
              </a:r>
            </a:p>
            <a:p>
              <a:r>
                <a:rPr kumimoji="1" lang="en-US" altLang="ja-JP" sz="1050"/>
                <a:t>9,999</a:t>
              </a:r>
              <a:r>
                <a:rPr kumimoji="1" lang="ja-JP" altLang="en-US" sz="1050"/>
                <a:t> → </a:t>
              </a:r>
              <a:r>
                <a:rPr kumimoji="1" lang="en-US" altLang="ja-JP" sz="1050">
                  <a:solidFill>
                    <a:schemeClr val="accent2"/>
                  </a:solidFill>
                </a:rPr>
                <a:t>9,999</a:t>
              </a:r>
              <a:endParaRPr kumimoji="1" lang="en-US" altLang="ja-JP" sz="1050"/>
            </a:p>
            <a:p>
              <a:r>
                <a:rPr kumimoji="1" lang="en-US" altLang="ja-JP" sz="1050"/>
                <a:t>SPD</a:t>
              </a:r>
            </a:p>
            <a:p>
              <a:r>
                <a:rPr kumimoji="1" lang="en-US" altLang="ja-JP" sz="1050"/>
                <a:t>9,999</a:t>
              </a:r>
              <a:r>
                <a:rPr kumimoji="1" lang="ja-JP" altLang="en-US" sz="1050"/>
                <a:t> → </a:t>
              </a:r>
              <a:r>
                <a:rPr kumimoji="1" lang="en-US" altLang="ja-JP" sz="1050">
                  <a:solidFill>
                    <a:schemeClr val="accent2"/>
                  </a:solidFill>
                </a:rPr>
                <a:t>9,999</a:t>
              </a:r>
              <a:endParaRPr kumimoji="1" lang="en-US" altLang="ja-JP">
                <a:solidFill>
                  <a:schemeClr val="accent2"/>
                </a:solidFill>
              </a:endParaRPr>
            </a:p>
          </p:txBody>
        </p:sp>
        <p:sp>
          <p:nvSpPr>
            <p:cNvPr id="150" name="テキスト ボックス 149">
              <a:extLst>
                <a:ext uri="{FF2B5EF4-FFF2-40B4-BE49-F238E27FC236}">
                  <a16:creationId xmlns:a16="http://schemas.microsoft.com/office/drawing/2014/main" id="{8ADB49FF-3EDD-4F6D-A0FB-3FB4EE6B4DF1}"/>
                </a:ext>
              </a:extLst>
            </p:cNvPr>
            <p:cNvSpPr txBox="1"/>
            <p:nvPr/>
          </p:nvSpPr>
          <p:spPr>
            <a:xfrm>
              <a:off x="5508667" y="472092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1" name="テキスト ボックス 150">
              <a:extLst>
                <a:ext uri="{FF2B5EF4-FFF2-40B4-BE49-F238E27FC236}">
                  <a16:creationId xmlns:a16="http://schemas.microsoft.com/office/drawing/2014/main" id="{43180DD9-7E81-4EC2-A3A0-7888C3AC138B}"/>
                </a:ext>
              </a:extLst>
            </p:cNvPr>
            <p:cNvSpPr txBox="1"/>
            <p:nvPr/>
          </p:nvSpPr>
          <p:spPr>
            <a:xfrm>
              <a:off x="5977960"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2" name="テキスト ボックス 151">
              <a:extLst>
                <a:ext uri="{FF2B5EF4-FFF2-40B4-BE49-F238E27FC236}">
                  <a16:creationId xmlns:a16="http://schemas.microsoft.com/office/drawing/2014/main" id="{6A554C75-4E34-4E7E-876D-EFBE8B6E4AB4}"/>
                </a:ext>
              </a:extLst>
            </p:cNvPr>
            <p:cNvSpPr txBox="1"/>
            <p:nvPr/>
          </p:nvSpPr>
          <p:spPr>
            <a:xfrm>
              <a:off x="6422652"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3" name="テキスト ボックス 152">
              <a:extLst>
                <a:ext uri="{FF2B5EF4-FFF2-40B4-BE49-F238E27FC236}">
                  <a16:creationId xmlns:a16="http://schemas.microsoft.com/office/drawing/2014/main" id="{50F02C84-E869-4AC7-B0CC-286BAFD94C3A}"/>
                </a:ext>
              </a:extLst>
            </p:cNvPr>
            <p:cNvSpPr txBox="1"/>
            <p:nvPr/>
          </p:nvSpPr>
          <p:spPr>
            <a:xfrm>
              <a:off x="6873627" y="471610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4" name="テキスト ボックス 153">
              <a:extLst>
                <a:ext uri="{FF2B5EF4-FFF2-40B4-BE49-F238E27FC236}">
                  <a16:creationId xmlns:a16="http://schemas.microsoft.com/office/drawing/2014/main" id="{55FEBF87-FE5A-4F9C-B99C-90AE3D675F9A}"/>
                </a:ext>
              </a:extLst>
            </p:cNvPr>
            <p:cNvSpPr txBox="1"/>
            <p:nvPr/>
          </p:nvSpPr>
          <p:spPr>
            <a:xfrm>
              <a:off x="7349004" y="471498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pic>
          <p:nvPicPr>
            <p:cNvPr id="155" name="図 154">
              <a:extLst>
                <a:ext uri="{FF2B5EF4-FFF2-40B4-BE49-F238E27FC236}">
                  <a16:creationId xmlns:a16="http://schemas.microsoft.com/office/drawing/2014/main" id="{1F249E76-20CD-4476-AB29-C6D25F1273CD}"/>
                </a:ext>
              </a:extLst>
            </p:cNvPr>
            <p:cNvPicPr>
              <a:picLocks noChangeAspect="1"/>
            </p:cNvPicPr>
            <p:nvPr/>
          </p:nvPicPr>
          <p:blipFill>
            <a:blip r:embed="rId2"/>
            <a:stretch>
              <a:fillRect/>
            </a:stretch>
          </p:blipFill>
          <p:spPr>
            <a:xfrm>
              <a:off x="5453815" y="2911813"/>
              <a:ext cx="1309399" cy="496669"/>
            </a:xfrm>
            <a:prstGeom prst="rect">
              <a:avLst/>
            </a:prstGeom>
          </p:spPr>
        </p:pic>
        <p:sp>
          <p:nvSpPr>
            <p:cNvPr id="162" name="四角形: 角を丸くする 792">
              <a:extLst>
                <a:ext uri="{FF2B5EF4-FFF2-40B4-BE49-F238E27FC236}">
                  <a16:creationId xmlns:a16="http://schemas.microsoft.com/office/drawing/2014/main" id="{BA892D5A-E5E2-4755-BB9E-02C73013C173}"/>
                </a:ext>
              </a:extLst>
            </p:cNvPr>
            <p:cNvSpPr/>
            <p:nvPr/>
          </p:nvSpPr>
          <p:spPr>
            <a:xfrm>
              <a:off x="6347309" y="5389036"/>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163" name="テキスト ボックス 162">
              <a:extLst>
                <a:ext uri="{FF2B5EF4-FFF2-40B4-BE49-F238E27FC236}">
                  <a16:creationId xmlns:a16="http://schemas.microsoft.com/office/drawing/2014/main" id="{0F8B64ED-CF59-4283-9926-53BC3F269925}"/>
                </a:ext>
              </a:extLst>
            </p:cNvPr>
            <p:cNvSpPr txBox="1"/>
            <p:nvPr/>
          </p:nvSpPr>
          <p:spPr>
            <a:xfrm>
              <a:off x="5335422" y="2398390"/>
              <a:ext cx="1620957" cy="200055"/>
            </a:xfrm>
            <a:prstGeom prst="rect">
              <a:avLst/>
            </a:prstGeom>
            <a:noFill/>
          </p:spPr>
          <p:txBody>
            <a:bodyPr wrap="square" rtlCol="0">
              <a:spAutoFit/>
            </a:bodyPr>
            <a:lstStyle/>
            <a:p>
              <a:r>
                <a:rPr kumimoji="1" lang="ja-JP" altLang="en-US" sz="700"/>
                <a:t>武器名４５６７８９０１２３４５６</a:t>
              </a:r>
            </a:p>
          </p:txBody>
        </p:sp>
        <p:sp>
          <p:nvSpPr>
            <p:cNvPr id="164" name="テキスト ボックス 163">
              <a:extLst>
                <a:ext uri="{FF2B5EF4-FFF2-40B4-BE49-F238E27FC236}">
                  <a16:creationId xmlns:a16="http://schemas.microsoft.com/office/drawing/2014/main" id="{0B58FA2C-C27D-4371-8EEC-38CC0FB770B4}"/>
                </a:ext>
              </a:extLst>
            </p:cNvPr>
            <p:cNvSpPr txBox="1"/>
            <p:nvPr/>
          </p:nvSpPr>
          <p:spPr>
            <a:xfrm>
              <a:off x="5334210" y="2584136"/>
              <a:ext cx="1157486" cy="200055"/>
            </a:xfrm>
            <a:prstGeom prst="rect">
              <a:avLst/>
            </a:prstGeom>
            <a:noFill/>
          </p:spPr>
          <p:txBody>
            <a:bodyPr wrap="square" rtlCol="0">
              <a:spAutoFit/>
            </a:bodyPr>
            <a:lstStyle/>
            <a:p>
              <a:r>
                <a:rPr kumimoji="1" lang="ja-JP" altLang="en-US" sz="700"/>
                <a:t>武器種武器種名</a:t>
              </a:r>
            </a:p>
          </p:txBody>
        </p:sp>
        <p:sp>
          <p:nvSpPr>
            <p:cNvPr id="43" name="正方形/長方形 42">
              <a:extLst>
                <a:ext uri="{FF2B5EF4-FFF2-40B4-BE49-F238E27FC236}">
                  <a16:creationId xmlns:a16="http://schemas.microsoft.com/office/drawing/2014/main" id="{434257D7-3E57-402D-8183-75DB93B5EDAC}"/>
                </a:ext>
              </a:extLst>
            </p:cNvPr>
            <p:cNvSpPr/>
            <p:nvPr/>
          </p:nvSpPr>
          <p:spPr>
            <a:xfrm>
              <a:off x="5411967" y="1281981"/>
              <a:ext cx="2589566" cy="4602397"/>
            </a:xfrm>
            <a:prstGeom prst="rect">
              <a:avLst/>
            </a:prstGeom>
            <a:solidFill>
              <a:srgbClr val="3965B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b="1">
                <a:latin typeface="メイリオ" panose="020B0604030504040204" pitchFamily="50" charset="-128"/>
                <a:ea typeface="メイリオ" panose="020B0604030504040204" pitchFamily="50" charset="-128"/>
              </a:endParaRPr>
            </a:p>
          </p:txBody>
        </p:sp>
        <p:sp>
          <p:nvSpPr>
            <p:cNvPr id="41" name="四角形: 角を丸くする 808">
              <a:extLst>
                <a:ext uri="{FF2B5EF4-FFF2-40B4-BE49-F238E27FC236}">
                  <a16:creationId xmlns:a16="http://schemas.microsoft.com/office/drawing/2014/main" id="{B8E3A737-0845-4AA0-A20D-4DDB590012BB}"/>
                </a:ext>
              </a:extLst>
            </p:cNvPr>
            <p:cNvSpPr/>
            <p:nvPr/>
          </p:nvSpPr>
          <p:spPr>
            <a:xfrm>
              <a:off x="5553659" y="2369417"/>
              <a:ext cx="2317204" cy="240938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kumimoji="1" lang="en-US" altLang="ja-JP">
                <a:solidFill>
                  <a:schemeClr val="accent2"/>
                </a:solidFill>
              </a:endParaRPr>
            </a:p>
          </p:txBody>
        </p:sp>
        <p:sp>
          <p:nvSpPr>
            <p:cNvPr id="44" name="四角形: 角を丸くする 808">
              <a:extLst>
                <a:ext uri="{FF2B5EF4-FFF2-40B4-BE49-F238E27FC236}">
                  <a16:creationId xmlns:a16="http://schemas.microsoft.com/office/drawing/2014/main" id="{8D02C121-7002-4F84-8CAF-B2154BC9C572}"/>
                </a:ext>
              </a:extLst>
            </p:cNvPr>
            <p:cNvSpPr/>
            <p:nvPr/>
          </p:nvSpPr>
          <p:spPr>
            <a:xfrm>
              <a:off x="6448898" y="2802131"/>
              <a:ext cx="476615" cy="50046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a:solidFill>
                    <a:schemeClr val="accent2"/>
                  </a:solidFill>
                </a:rPr>
                <a:t>素材</a:t>
              </a:r>
              <a:endParaRPr kumimoji="1" lang="en-US" altLang="ja-JP">
                <a:solidFill>
                  <a:schemeClr val="accent2"/>
                </a:solidFill>
              </a:endParaRPr>
            </a:p>
          </p:txBody>
        </p:sp>
        <p:sp>
          <p:nvSpPr>
            <p:cNvPr id="2" name="テキスト ボックス 1">
              <a:extLst>
                <a:ext uri="{FF2B5EF4-FFF2-40B4-BE49-F238E27FC236}">
                  <a16:creationId xmlns:a16="http://schemas.microsoft.com/office/drawing/2014/main" id="{A9EE45BE-C810-4468-A616-5CA963ABAFFA}"/>
                </a:ext>
              </a:extLst>
            </p:cNvPr>
            <p:cNvSpPr txBox="1"/>
            <p:nvPr/>
          </p:nvSpPr>
          <p:spPr>
            <a:xfrm>
              <a:off x="6238713" y="2392352"/>
              <a:ext cx="877163" cy="369332"/>
            </a:xfrm>
            <a:prstGeom prst="rect">
              <a:avLst/>
            </a:prstGeom>
            <a:noFill/>
          </p:spPr>
          <p:txBody>
            <a:bodyPr wrap="square" rtlCol="0">
              <a:spAutoFit/>
            </a:bodyPr>
            <a:lstStyle/>
            <a:p>
              <a:r>
                <a:rPr kumimoji="1" lang="ja-JP" altLang="en-US">
                  <a:solidFill>
                    <a:schemeClr val="bg1"/>
                  </a:solidFill>
                </a:rPr>
                <a:t>素材名</a:t>
              </a:r>
            </a:p>
          </p:txBody>
        </p:sp>
        <p:sp>
          <p:nvSpPr>
            <p:cNvPr id="46" name="テキスト ボックス 45">
              <a:extLst>
                <a:ext uri="{FF2B5EF4-FFF2-40B4-BE49-F238E27FC236}">
                  <a16:creationId xmlns:a16="http://schemas.microsoft.com/office/drawing/2014/main" id="{24B5163A-8F56-46CC-A2D8-6CBD90F63890}"/>
                </a:ext>
              </a:extLst>
            </p:cNvPr>
            <p:cNvSpPr txBox="1"/>
            <p:nvPr/>
          </p:nvSpPr>
          <p:spPr>
            <a:xfrm>
              <a:off x="5712097" y="3350563"/>
              <a:ext cx="2102234" cy="1107996"/>
            </a:xfrm>
            <a:prstGeom prst="rect">
              <a:avLst/>
            </a:prstGeom>
            <a:noFill/>
          </p:spPr>
          <p:txBody>
            <a:bodyPr wrap="square" rtlCol="0">
              <a:spAutoFit/>
            </a:bodyPr>
            <a:lstStyle/>
            <a:p>
              <a:r>
                <a:rPr kumimoji="1" lang="ja-JP" altLang="en-US" sz="1000">
                  <a:solidFill>
                    <a:schemeClr val="bg1"/>
                  </a:solidFill>
                </a:rPr>
                <a:t>素材の説明。</a:t>
              </a:r>
              <a:endParaRPr kumimoji="1" lang="en-US" altLang="ja-JP" sz="1000">
                <a:solidFill>
                  <a:schemeClr val="bg1"/>
                </a:solidFill>
              </a:endParaRPr>
            </a:p>
            <a:p>
              <a:r>
                <a:rPr kumimoji="1" lang="ja-JP" altLang="en-US" sz="1000">
                  <a:solidFill>
                    <a:schemeClr val="bg1"/>
                  </a:solidFill>
                </a:rPr>
                <a:t>素敵な素材だよ。レア素材。貴重。</a:t>
              </a:r>
              <a:endParaRPr kumimoji="1" lang="en-US" altLang="ja-JP" sz="10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000">
                  <a:solidFill>
                    <a:schemeClr val="bg1"/>
                  </a:solidFill>
                </a:rPr>
                <a:t>などで入手可能。</a:t>
              </a:r>
              <a:endParaRPr kumimoji="1" lang="en-US" altLang="ja-JP" sz="1000">
                <a:solidFill>
                  <a:schemeClr val="bg1"/>
                </a:solidFill>
              </a:endParaRPr>
            </a:p>
          </p:txBody>
        </p:sp>
        <p:sp>
          <p:nvSpPr>
            <p:cNvPr id="47" name="四角形: 角を丸くする 792">
              <a:extLst>
                <a:ext uri="{FF2B5EF4-FFF2-40B4-BE49-F238E27FC236}">
                  <a16:creationId xmlns:a16="http://schemas.microsoft.com/office/drawing/2014/main" id="{78A94B3E-6FBC-4BBB-A3F7-BC0729D22F57}"/>
                </a:ext>
              </a:extLst>
            </p:cNvPr>
            <p:cNvSpPr/>
            <p:nvPr/>
          </p:nvSpPr>
          <p:spPr>
            <a:xfrm>
              <a:off x="6374049" y="444610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OK</a:t>
              </a:r>
            </a:p>
          </p:txBody>
        </p:sp>
      </p:grpSp>
      <p:graphicFrame>
        <p:nvGraphicFramePr>
          <p:cNvPr id="48" name="表 61">
            <a:extLst>
              <a:ext uri="{FF2B5EF4-FFF2-40B4-BE49-F238E27FC236}">
                <a16:creationId xmlns:a16="http://schemas.microsoft.com/office/drawing/2014/main" id="{BF45F6FE-2706-4DA8-A9E9-FC1A94B0F52E}"/>
              </a:ext>
            </a:extLst>
          </p:cNvPr>
          <p:cNvGraphicFramePr>
            <a:graphicFrameLocks noGrp="1"/>
          </p:cNvGraphicFramePr>
          <p:nvPr/>
        </p:nvGraphicFramePr>
        <p:xfrm>
          <a:off x="597841" y="3276287"/>
          <a:ext cx="4180614" cy="975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en-US" altLang="ja-JP" sz="1000"/>
                        <a:t>OK</a:t>
                      </a:r>
                      <a:endParaRPr kumimoji="1" lang="ja-JP" altLang="en-US" sz="1000"/>
                    </a:p>
                  </a:txBody>
                  <a:tcPr>
                    <a:solidFill>
                      <a:schemeClr val="bg1"/>
                    </a:solidFill>
                  </a:tcPr>
                </a:tc>
                <a:tc>
                  <a:txBody>
                    <a:bodyPr/>
                    <a:lstStyle/>
                    <a:p>
                      <a:r>
                        <a:rPr kumimoji="1" lang="ja-JP" altLang="en-US" sz="1000"/>
                        <a:t>素材詳細ウィンドウを閉じる</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a:p>
                  </a:txBody>
                  <a:tcPr>
                    <a:solidFill>
                      <a:schemeClr val="bg1"/>
                    </a:solidFill>
                  </a:tcPr>
                </a:tc>
                <a:tc>
                  <a:txBody>
                    <a:bodyPr/>
                    <a:lstStyle/>
                    <a:p>
                      <a:endParaRPr kumimoji="1" lang="ja-JP" altLang="en-US" sz="1000"/>
                    </a:p>
                  </a:txBody>
                  <a:tcPr>
                    <a:solidFill>
                      <a:schemeClr val="bg1"/>
                    </a:solidFill>
                  </a:tcPr>
                </a:tc>
                <a:extLst>
                  <a:ext uri="{0D108BD9-81ED-4DB2-BD59-A6C34878D82A}">
                    <a16:rowId xmlns:a16="http://schemas.microsoft.com/office/drawing/2014/main" val="635369817"/>
                  </a:ext>
                </a:extLst>
              </a:tr>
              <a:tr h="243840">
                <a:tc>
                  <a:txBody>
                    <a:bodyPr/>
                    <a:lstStyle/>
                    <a:p>
                      <a:endParaRPr kumimoji="1" lang="ja-JP" altLang="en-US" sz="100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33785E98-3603-43DA-AD1D-16906EE2B907}"/>
              </a:ext>
            </a:extLst>
          </p:cNvPr>
          <p:cNvSpPr txBox="1"/>
          <p:nvPr/>
        </p:nvSpPr>
        <p:spPr>
          <a:xfrm>
            <a:off x="321537" y="2908346"/>
            <a:ext cx="569387" cy="246221"/>
          </a:xfrm>
          <a:prstGeom prst="rect">
            <a:avLst/>
          </a:prstGeom>
          <a:noFill/>
        </p:spPr>
        <p:txBody>
          <a:bodyPr wrap="none" rtlCol="0">
            <a:spAutoFit/>
          </a:bodyPr>
          <a:lstStyle/>
          <a:p>
            <a:r>
              <a:rPr kumimoji="1" lang="ja-JP" altLang="en-US" sz="1000" b="1"/>
              <a:t>・操作</a:t>
            </a:r>
          </a:p>
        </p:txBody>
      </p:sp>
      <p:sp>
        <p:nvSpPr>
          <p:cNvPr id="50" name="テキスト ボックス 49">
            <a:extLst>
              <a:ext uri="{FF2B5EF4-FFF2-40B4-BE49-F238E27FC236}">
                <a16:creationId xmlns:a16="http://schemas.microsoft.com/office/drawing/2014/main" id="{1E84B3DA-4013-410B-A2BE-F797BAE01E77}"/>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51" name="正方形/長方形 50">
            <a:extLst>
              <a:ext uri="{FF2B5EF4-FFF2-40B4-BE49-F238E27FC236}">
                <a16:creationId xmlns:a16="http://schemas.microsoft.com/office/drawing/2014/main" id="{B83FDC69-5E51-455A-AB2A-E9216841F16C}"/>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2" name="スライド番号プレースホルダー 69">
            <a:extLst>
              <a:ext uri="{FF2B5EF4-FFF2-40B4-BE49-F238E27FC236}">
                <a16:creationId xmlns:a16="http://schemas.microsoft.com/office/drawing/2014/main" id="{BF37CAD0-F6E0-459B-BCAE-43293A1E7F0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29</a:t>
            </a:fld>
            <a:endParaRPr kumimoji="1" lang="ja-JP" altLang="en-US"/>
          </a:p>
        </p:txBody>
      </p:sp>
    </p:spTree>
    <p:extLst>
      <p:ext uri="{BB962C8B-B14F-4D97-AF65-F5344CB8AC3E}">
        <p14:creationId xmlns:p14="http://schemas.microsoft.com/office/powerpoint/2010/main" val="1689989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2">
            <a:extLst>
              <a:ext uri="{FF2B5EF4-FFF2-40B4-BE49-F238E27FC236}">
                <a16:creationId xmlns:a16="http://schemas.microsoft.com/office/drawing/2014/main" id="{0B604FC3-2CCB-4680-BCF4-E80BE00DA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44" y="2196879"/>
            <a:ext cx="479844" cy="847629"/>
          </a:xfrm>
          <a:prstGeom prst="rect">
            <a:avLst/>
          </a:prstGeom>
          <a:noFill/>
          <a:extLst>
            <a:ext uri="{909E8E84-426E-40DD-AFC4-6F175D3DCCD1}">
              <a14:hiddenFill xmlns:a14="http://schemas.microsoft.com/office/drawing/2010/main">
                <a:solidFill>
                  <a:srgbClr val="FFFFFF"/>
                </a:solidFill>
              </a14:hiddenFill>
            </a:ext>
          </a:extLst>
        </p:spPr>
      </p:pic>
      <p:pic>
        <p:nvPicPr>
          <p:cNvPr id="58" name="図 57">
            <a:extLst>
              <a:ext uri="{FF2B5EF4-FFF2-40B4-BE49-F238E27FC236}">
                <a16:creationId xmlns:a16="http://schemas.microsoft.com/office/drawing/2014/main" id="{3E37A266-3C83-45AF-B41B-F8C1EE764E6D}"/>
              </a:ext>
            </a:extLst>
          </p:cNvPr>
          <p:cNvPicPr>
            <a:picLocks noChangeAspect="1"/>
          </p:cNvPicPr>
          <p:nvPr/>
        </p:nvPicPr>
        <p:blipFill>
          <a:blip r:embed="rId3"/>
          <a:stretch>
            <a:fillRect/>
          </a:stretch>
        </p:blipFill>
        <p:spPr>
          <a:xfrm>
            <a:off x="5024945" y="2109193"/>
            <a:ext cx="622620" cy="1001240"/>
          </a:xfrm>
          <a:prstGeom prst="rect">
            <a:avLst/>
          </a:prstGeom>
        </p:spPr>
      </p:pic>
      <p:sp>
        <p:nvSpPr>
          <p:cNvPr id="111" name="正方形/長方形 110">
            <a:hlinkClick r:id="rId4" action="ppaction://hlinksldjump"/>
            <a:extLst>
              <a:ext uri="{FF2B5EF4-FFF2-40B4-BE49-F238E27FC236}">
                <a16:creationId xmlns:a16="http://schemas.microsoft.com/office/drawing/2014/main" id="{0FB819E0-C19C-4B04-8470-C4E4F0A9438D}"/>
              </a:ext>
            </a:extLst>
          </p:cNvPr>
          <p:cNvSpPr/>
          <p:nvPr/>
        </p:nvSpPr>
        <p:spPr>
          <a:xfrm>
            <a:off x="2562057" y="4256682"/>
            <a:ext cx="998992" cy="200055"/>
          </a:xfrm>
          <a:prstGeom prst="rect">
            <a:avLst/>
          </a:prstGeom>
        </p:spPr>
        <p:txBody>
          <a:bodyPr wrap="none">
            <a:spAutoFit/>
          </a:bodyPr>
          <a:lstStyle/>
          <a:p>
            <a:pPr algn="ctr"/>
            <a:r>
              <a:rPr lang="en-US" altLang="ja-JP" sz="700">
                <a:hlinkClick r:id="rId4" action="ppaction://hlinksldjump"/>
              </a:rPr>
              <a:t>ex100.</a:t>
            </a:r>
            <a:r>
              <a:rPr lang="ja-JP" altLang="en-US" sz="700">
                <a:hlinkClick r:id="rId4" action="ppaction://hlinksldjump"/>
              </a:rPr>
              <a:t>抽出欠片選択</a:t>
            </a:r>
            <a:endParaRPr lang="ja-JP" altLang="en-US"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758815" cy="307777"/>
          </a:xfrm>
          <a:prstGeom prst="rect">
            <a:avLst/>
          </a:prstGeom>
          <a:noFill/>
        </p:spPr>
        <p:txBody>
          <a:bodyPr wrap="none" rtlCol="0">
            <a:spAutoFit/>
          </a:bodyPr>
          <a:lstStyle/>
          <a:p>
            <a:r>
              <a:rPr kumimoji="1" lang="ja-JP" altLang="en-US" sz="1400" b="1"/>
              <a:t>●画面フロー</a:t>
            </a:r>
            <a:r>
              <a:rPr kumimoji="1" lang="en-US" altLang="ja-JP" sz="1400" b="1"/>
              <a:t>(</a:t>
            </a:r>
            <a:r>
              <a:rPr kumimoji="1" lang="ja-JP" altLang="en-US" sz="1400" b="1"/>
              <a:t>装備</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5"/>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196893" y="1931520"/>
            <a:ext cx="825867" cy="200055"/>
          </a:xfrm>
          <a:prstGeom prst="rect">
            <a:avLst/>
          </a:prstGeom>
        </p:spPr>
        <p:txBody>
          <a:bodyPr wrap="none">
            <a:spAutoFit/>
          </a:bodyPr>
          <a:lstStyle/>
          <a:p>
            <a:r>
              <a:rPr lang="en-US" altLang="ja-JP" sz="700">
                <a:hlinkClick r:id="rId6" action="ppaction://hlinksldjump"/>
              </a:rPr>
              <a:t>co100.</a:t>
            </a:r>
            <a:r>
              <a:rPr lang="ja-JP" altLang="en-US" sz="700">
                <a:hlinkClick r:id="rId6" action="ppaction://hlinksldjump"/>
              </a:rPr>
              <a:t>部隊</a:t>
            </a:r>
            <a:r>
              <a:rPr lang="en-US" altLang="ja-JP" sz="700">
                <a:hlinkClick r:id="rId6"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hlinkClick r:id="rId7" action="ppaction://hlinksldjump"/>
            <a:extLst>
              <a:ext uri="{FF2B5EF4-FFF2-40B4-BE49-F238E27FC236}">
                <a16:creationId xmlns:a16="http://schemas.microsoft.com/office/drawing/2014/main" id="{51CE9C88-81DE-4723-9E7F-78A621DEADEE}"/>
              </a:ext>
            </a:extLst>
          </p:cNvPr>
          <p:cNvSpPr/>
          <p:nvPr/>
        </p:nvSpPr>
        <p:spPr>
          <a:xfrm>
            <a:off x="2483624" y="1934487"/>
            <a:ext cx="1016625" cy="200055"/>
          </a:xfrm>
          <a:prstGeom prst="rect">
            <a:avLst/>
          </a:prstGeom>
        </p:spPr>
        <p:txBody>
          <a:bodyPr wrap="none">
            <a:spAutoFit/>
          </a:bodyPr>
          <a:lstStyle/>
          <a:p>
            <a:pPr algn="ctr"/>
            <a:r>
              <a:rPr lang="en-US" altLang="ja-JP" sz="700">
                <a:hlinkClick r:id="rId7" action="ppaction://hlinksldjump"/>
              </a:rPr>
              <a:t>eq110.</a:t>
            </a:r>
            <a:r>
              <a:rPr lang="ja-JP" altLang="en-US" sz="700">
                <a:hlinkClick r:id="rId7" action="ppaction://hlinksldjump"/>
              </a:rPr>
              <a:t>強化武器選択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83362" y="1308826"/>
            <a:ext cx="782586"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52" name="正方形/長方形 51">
            <a:extLst>
              <a:ext uri="{FF2B5EF4-FFF2-40B4-BE49-F238E27FC236}">
                <a16:creationId xmlns:a16="http://schemas.microsoft.com/office/drawing/2014/main" id="{9318607B-DFE6-4FEC-BC7D-469EBCED9271}"/>
              </a:ext>
            </a:extLst>
          </p:cNvPr>
          <p:cNvSpPr/>
          <p:nvPr/>
        </p:nvSpPr>
        <p:spPr>
          <a:xfrm>
            <a:off x="1484573" y="3331838"/>
            <a:ext cx="782587" cy="200055"/>
          </a:xfrm>
          <a:prstGeom prst="rect">
            <a:avLst/>
          </a:prstGeom>
        </p:spPr>
        <p:txBody>
          <a:bodyPr wrap="square">
            <a:spAutoFit/>
          </a:bodyPr>
          <a:lstStyle/>
          <a:p>
            <a:r>
              <a:rPr lang="en-US" altLang="ja-JP" sz="700">
                <a:hlinkClick r:id="rId8" action="ppaction://hlinksldjump"/>
              </a:rPr>
              <a:t>TR</a:t>
            </a:r>
            <a:r>
              <a:rPr lang="ja-JP" altLang="en-US" sz="700">
                <a:hlinkClick r:id="rId8" action="ppaction://hlinksldjump"/>
              </a:rPr>
              <a:t>カード</a:t>
            </a:r>
            <a:r>
              <a:rPr lang="en-US" altLang="ja-JP" sz="700">
                <a:hlinkClick r:id="rId8" action="ppaction://hlinksldjump"/>
              </a:rPr>
              <a:t>TOP</a:t>
            </a:r>
            <a:endParaRPr lang="ja-JP" altLang="en-US" sz="700"/>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127006" y="1308826"/>
            <a:ext cx="717794" cy="215444"/>
          </a:xfrm>
          <a:prstGeom prst="rect">
            <a:avLst/>
          </a:prstGeom>
          <a:noFill/>
        </p:spPr>
        <p:txBody>
          <a:bodyPr wrap="square" rtlCol="0">
            <a:spAutoFit/>
          </a:bodyPr>
          <a:lstStyle/>
          <a:p>
            <a:pPr algn="ctr"/>
            <a:r>
              <a:rPr kumimoji="1" lang="en-US" altLang="ja-JP" sz="800"/>
              <a:t>[</a:t>
            </a:r>
            <a:r>
              <a:rPr kumimoji="1" lang="ja-JP" altLang="en-US" sz="800"/>
              <a:t>武器強化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hlinkClick r:id="rId9" action="ppaction://hlinksldjump"/>
            <a:extLst>
              <a:ext uri="{FF2B5EF4-FFF2-40B4-BE49-F238E27FC236}">
                <a16:creationId xmlns:a16="http://schemas.microsoft.com/office/drawing/2014/main" id="{57E521F0-9B46-46B9-90CE-1558EE7D77A8}"/>
              </a:ext>
            </a:extLst>
          </p:cNvPr>
          <p:cNvSpPr/>
          <p:nvPr/>
        </p:nvSpPr>
        <p:spPr>
          <a:xfrm>
            <a:off x="1253666" y="1943160"/>
            <a:ext cx="1074333" cy="200055"/>
          </a:xfrm>
          <a:prstGeom prst="rect">
            <a:avLst/>
          </a:prstGeom>
        </p:spPr>
        <p:txBody>
          <a:bodyPr wrap="none">
            <a:spAutoFit/>
          </a:bodyPr>
          <a:lstStyle/>
          <a:p>
            <a:pPr algn="ctr"/>
            <a:r>
              <a:rPr lang="en-US" altLang="ja-JP" sz="700">
                <a:hlinkClick r:id="rId10" action="ppaction://hlinksldjump"/>
              </a:rPr>
              <a:t>eq100.</a:t>
            </a:r>
            <a:r>
              <a:rPr lang="ja-JP" altLang="en-US" sz="700">
                <a:hlinkClick r:id="rId10" action="ppaction://hlinksldjump"/>
              </a:rPr>
              <a:t>装備</a:t>
            </a:r>
            <a:r>
              <a:rPr lang="en-US" altLang="ja-JP" sz="700">
                <a:hlinkClick r:id="rId10" action="ppaction://hlinksldjump"/>
              </a:rPr>
              <a:t>TOP(</a:t>
            </a:r>
            <a:r>
              <a:rPr lang="ja-JP" altLang="en-US" sz="700">
                <a:hlinkClick r:id="rId10" action="ppaction://hlinksldjump"/>
              </a:rPr>
              <a:t>武器</a:t>
            </a:r>
            <a:r>
              <a:rPr lang="en-US" altLang="ja-JP" sz="700">
                <a:hlinkClick r:id="rId10" action="ppaction://hlinksldjump"/>
              </a:rPr>
              <a:t>)</a:t>
            </a:r>
            <a:endParaRPr lang="ja-JP" altLang="en-US" sz="7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1338150" y="2509701"/>
            <a:ext cx="2216877" cy="375760"/>
          </a:xfrm>
          <a:prstGeom prst="bentConnector3">
            <a:avLst>
              <a:gd name="adj1" fmla="val 1002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コネクタ: カギ線 80">
            <a:extLst>
              <a:ext uri="{FF2B5EF4-FFF2-40B4-BE49-F238E27FC236}">
                <a16:creationId xmlns:a16="http://schemas.microsoft.com/office/drawing/2014/main" id="{81851DE3-EA94-4138-A1A9-2179E9C8949E}"/>
              </a:ext>
            </a:extLst>
          </p:cNvPr>
          <p:cNvCxnSpPr>
            <a:cxnSpLocks/>
          </p:cNvCxnSpPr>
          <p:nvPr/>
        </p:nvCxnSpPr>
        <p:spPr>
          <a:xfrm rot="16200000" flipH="1">
            <a:off x="619313" y="3133290"/>
            <a:ext cx="3697231" cy="418437"/>
          </a:xfrm>
          <a:prstGeom prst="bentConnector3">
            <a:avLst>
              <a:gd name="adj1" fmla="val 100108"/>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正方形/長方形 85">
            <a:extLst>
              <a:ext uri="{FF2B5EF4-FFF2-40B4-BE49-F238E27FC236}">
                <a16:creationId xmlns:a16="http://schemas.microsoft.com/office/drawing/2014/main" id="{BD1853A3-2B79-46DC-B342-A59C040F934D}"/>
              </a:ext>
            </a:extLst>
          </p:cNvPr>
          <p:cNvSpPr/>
          <p:nvPr/>
        </p:nvSpPr>
        <p:spPr>
          <a:xfrm>
            <a:off x="2465947" y="5384852"/>
            <a:ext cx="1106393" cy="200055"/>
          </a:xfrm>
          <a:prstGeom prst="rect">
            <a:avLst/>
          </a:prstGeom>
        </p:spPr>
        <p:txBody>
          <a:bodyPr wrap="none">
            <a:spAutoFit/>
          </a:bodyPr>
          <a:lstStyle/>
          <a:p>
            <a:r>
              <a:rPr lang="en-US" altLang="ja-JP" sz="700">
                <a:hlinkClick r:id="rId11" action="ppaction://hlinksldjump"/>
              </a:rPr>
              <a:t>eq300.</a:t>
            </a:r>
            <a:r>
              <a:rPr lang="ja-JP" altLang="en-US" sz="700">
                <a:hlinkClick r:id="rId11" action="ppaction://hlinksldjump"/>
              </a:rPr>
              <a:t>装備一覧・売却</a:t>
            </a:r>
            <a:endParaRPr lang="ja-JP" altLang="en-US" sz="700"/>
          </a:p>
        </p:txBody>
      </p:sp>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591244" y="1927104"/>
            <a:ext cx="1016625" cy="200055"/>
          </a:xfrm>
          <a:prstGeom prst="rect">
            <a:avLst/>
          </a:prstGeom>
        </p:spPr>
        <p:txBody>
          <a:bodyPr wrap="none">
            <a:spAutoFit/>
          </a:bodyPr>
          <a:lstStyle/>
          <a:p>
            <a:pPr algn="ctr"/>
            <a:r>
              <a:rPr lang="en-US" altLang="ja-JP" sz="700">
                <a:hlinkClick r:id="rId12" action="ppaction://hlinksldjump"/>
              </a:rPr>
              <a:t>eq120.</a:t>
            </a:r>
            <a:r>
              <a:rPr lang="ja-JP" altLang="en-US" sz="700">
                <a:hlinkClick r:id="rId12" action="ppaction://hlinksldjump"/>
              </a:rPr>
              <a:t>武器強化画面</a:t>
            </a:r>
            <a:endParaRPr lang="ja-JP" altLang="en-US" sz="700"/>
          </a:p>
        </p:txBody>
      </p:sp>
      <p:sp>
        <p:nvSpPr>
          <p:cNvPr id="92" name="正方形/長方形 91">
            <a:hlinkClick r:id="rId13" action="ppaction://hlinksldjump"/>
            <a:extLst>
              <a:ext uri="{FF2B5EF4-FFF2-40B4-BE49-F238E27FC236}">
                <a16:creationId xmlns:a16="http://schemas.microsoft.com/office/drawing/2014/main" id="{B9227C35-BBD5-4943-9F73-B30242807570}"/>
              </a:ext>
            </a:extLst>
          </p:cNvPr>
          <p:cNvSpPr/>
          <p:nvPr/>
        </p:nvSpPr>
        <p:spPr>
          <a:xfrm>
            <a:off x="4763020" y="3095663"/>
            <a:ext cx="1146469" cy="200055"/>
          </a:xfrm>
          <a:prstGeom prst="rect">
            <a:avLst/>
          </a:prstGeom>
        </p:spPr>
        <p:txBody>
          <a:bodyPr wrap="none">
            <a:spAutoFit/>
          </a:bodyPr>
          <a:lstStyle/>
          <a:p>
            <a:pPr algn="ctr"/>
            <a:r>
              <a:rPr lang="en-US" altLang="ja-JP" sz="700">
                <a:hlinkClick r:id="rId13" action="ppaction://hlinksldjump"/>
              </a:rPr>
              <a:t>eq220.</a:t>
            </a:r>
            <a:r>
              <a:rPr lang="ja-JP" altLang="en-US" sz="700">
                <a:hlinkClick r:id="rId13" action="ppaction://hlinksldjump"/>
              </a:rPr>
              <a:t>装着パーツ選択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22901" y="151296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E3C4A53-B5F3-4A97-B0DA-B91D58A52654}"/>
              </a:ext>
            </a:extLst>
          </p:cNvPr>
          <p:cNvSpPr/>
          <p:nvPr/>
        </p:nvSpPr>
        <p:spPr>
          <a:xfrm>
            <a:off x="5887399" y="3095663"/>
            <a:ext cx="1197765" cy="200055"/>
          </a:xfrm>
          <a:prstGeom prst="rect">
            <a:avLst/>
          </a:prstGeom>
        </p:spPr>
        <p:txBody>
          <a:bodyPr wrap="none">
            <a:spAutoFit/>
          </a:bodyPr>
          <a:lstStyle/>
          <a:p>
            <a:pPr algn="ctr"/>
            <a:r>
              <a:rPr lang="en-US" altLang="ja-JP" sz="700">
                <a:hlinkClick r:id="rId14" action="ppaction://hlinksldjump"/>
              </a:rPr>
              <a:t>eq220a.</a:t>
            </a:r>
            <a:r>
              <a:rPr lang="ja-JP" altLang="en-US" sz="700">
                <a:hlinkClick r:id="rId14" action="ppaction://hlinksldjump"/>
              </a:rPr>
              <a:t>装着パーツ詳細</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701237" y="1927104"/>
            <a:ext cx="1016625" cy="200055"/>
          </a:xfrm>
          <a:prstGeom prst="rect">
            <a:avLst/>
          </a:prstGeom>
        </p:spPr>
        <p:txBody>
          <a:bodyPr wrap="none">
            <a:spAutoFit/>
          </a:bodyPr>
          <a:lstStyle/>
          <a:p>
            <a:r>
              <a:rPr lang="en-US" altLang="ja-JP" sz="700">
                <a:hlinkClick r:id="rId15" action="ppaction://hlinksldjump"/>
              </a:rPr>
              <a:t>eq130.</a:t>
            </a:r>
            <a:r>
              <a:rPr lang="ja-JP" altLang="en-US" sz="700">
                <a:hlinkClick r:id="rId15" action="ppaction://hlinksldjump"/>
              </a:rPr>
              <a:t>強化素材確認</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04788" y="3264443"/>
            <a:ext cx="668765"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402948" y="3082823"/>
            <a:ext cx="1196161" cy="200055"/>
          </a:xfrm>
          <a:prstGeom prst="rect">
            <a:avLst/>
          </a:prstGeom>
        </p:spPr>
        <p:txBody>
          <a:bodyPr wrap="none">
            <a:spAutoFit/>
          </a:bodyPr>
          <a:lstStyle/>
          <a:p>
            <a:pPr algn="ctr"/>
            <a:r>
              <a:rPr lang="en-US" altLang="ja-JP" sz="700">
                <a:hlinkClick r:id="rId16" action="ppaction://hlinksldjump"/>
              </a:rPr>
              <a:t>eq200.</a:t>
            </a:r>
            <a:r>
              <a:rPr lang="ja-JP" altLang="en-US" sz="700">
                <a:hlinkClick r:id="rId16" action="ppaction://hlinksldjump"/>
              </a:rPr>
              <a:t>カスタム武器選択</a:t>
            </a:r>
            <a:endParaRPr lang="ja-JP" altLang="en-US" sz="700"/>
          </a:p>
        </p:txBody>
      </p:sp>
      <p:pic>
        <p:nvPicPr>
          <p:cNvPr id="2" name="図 1">
            <a:extLst>
              <a:ext uri="{FF2B5EF4-FFF2-40B4-BE49-F238E27FC236}">
                <a16:creationId xmlns:a16="http://schemas.microsoft.com/office/drawing/2014/main" id="{B65C7972-0717-47AB-A2C4-C2B5E658A915}"/>
              </a:ext>
            </a:extLst>
          </p:cNvPr>
          <p:cNvPicPr>
            <a:picLocks noChangeAspect="1"/>
          </p:cNvPicPr>
          <p:nvPr/>
        </p:nvPicPr>
        <p:blipFill>
          <a:blip r:embed="rId17"/>
          <a:stretch>
            <a:fillRect/>
          </a:stretch>
        </p:blipFill>
        <p:spPr>
          <a:xfrm>
            <a:off x="1523734" y="1039533"/>
            <a:ext cx="562053" cy="943107"/>
          </a:xfrm>
          <a:prstGeom prst="rect">
            <a:avLst/>
          </a:prstGeom>
        </p:spPr>
      </p:pic>
      <p:sp>
        <p:nvSpPr>
          <p:cNvPr id="50" name="テキスト ボックス 49">
            <a:extLst>
              <a:ext uri="{FF2B5EF4-FFF2-40B4-BE49-F238E27FC236}">
                <a16:creationId xmlns:a16="http://schemas.microsoft.com/office/drawing/2014/main" id="{76B13C42-458B-4682-8459-E2FD0D2C3766}"/>
              </a:ext>
            </a:extLst>
          </p:cNvPr>
          <p:cNvSpPr txBox="1"/>
          <p:nvPr/>
        </p:nvSpPr>
        <p:spPr>
          <a:xfrm>
            <a:off x="2107050" y="2554260"/>
            <a:ext cx="717794" cy="215444"/>
          </a:xfrm>
          <a:prstGeom prst="rect">
            <a:avLst/>
          </a:prstGeom>
          <a:noFill/>
        </p:spPr>
        <p:txBody>
          <a:bodyPr wrap="square" rtlCol="0">
            <a:spAutoFit/>
          </a:bodyPr>
          <a:lstStyle/>
          <a:p>
            <a:pPr algn="ctr"/>
            <a:r>
              <a:rPr kumimoji="1" lang="en-US" altLang="ja-JP" sz="800"/>
              <a:t>[</a:t>
            </a:r>
            <a:r>
              <a:rPr kumimoji="1" lang="ja-JP" altLang="en-US" sz="800"/>
              <a:t>カスタム</a:t>
            </a:r>
            <a:r>
              <a:rPr kumimoji="1" lang="en-US" altLang="ja-JP" sz="800"/>
              <a:t>]</a:t>
            </a:r>
            <a:endParaRPr kumimoji="1" lang="ja-JP" altLang="en-US" sz="800"/>
          </a:p>
        </p:txBody>
      </p:sp>
      <p:sp>
        <p:nvSpPr>
          <p:cNvPr id="53" name="テキスト ボックス 52">
            <a:extLst>
              <a:ext uri="{FF2B5EF4-FFF2-40B4-BE49-F238E27FC236}">
                <a16:creationId xmlns:a16="http://schemas.microsoft.com/office/drawing/2014/main" id="{9F01BFE8-122C-409B-89C9-F73040D0B27E}"/>
              </a:ext>
            </a:extLst>
          </p:cNvPr>
          <p:cNvSpPr txBox="1"/>
          <p:nvPr/>
        </p:nvSpPr>
        <p:spPr>
          <a:xfrm>
            <a:off x="2107050" y="3639413"/>
            <a:ext cx="717794" cy="215444"/>
          </a:xfrm>
          <a:prstGeom prst="rect">
            <a:avLst/>
          </a:prstGeom>
          <a:noFill/>
        </p:spPr>
        <p:txBody>
          <a:bodyPr wrap="square" rtlCol="0">
            <a:spAutoFit/>
          </a:bodyPr>
          <a:lstStyle/>
          <a:p>
            <a:pPr algn="ctr"/>
            <a:r>
              <a:rPr kumimoji="1" lang="en-US" altLang="ja-JP" sz="800"/>
              <a:t>[</a:t>
            </a:r>
            <a:r>
              <a:rPr kumimoji="1" lang="ja-JP" altLang="en-US" sz="800"/>
              <a:t>抽出装置</a:t>
            </a:r>
            <a:r>
              <a:rPr kumimoji="1" lang="en-US" altLang="ja-JP" sz="800"/>
              <a:t>]</a:t>
            </a:r>
            <a:endParaRPr kumimoji="1" lang="ja-JP" altLang="en-US" sz="800"/>
          </a:p>
        </p:txBody>
      </p:sp>
      <p:sp>
        <p:nvSpPr>
          <p:cNvPr id="54" name="テキスト ボックス 53">
            <a:extLst>
              <a:ext uri="{FF2B5EF4-FFF2-40B4-BE49-F238E27FC236}">
                <a16:creationId xmlns:a16="http://schemas.microsoft.com/office/drawing/2014/main" id="{A064349E-C82C-41DA-AF0F-620FEC7F472E}"/>
              </a:ext>
            </a:extLst>
          </p:cNvPr>
          <p:cNvSpPr txBox="1"/>
          <p:nvPr/>
        </p:nvSpPr>
        <p:spPr>
          <a:xfrm>
            <a:off x="2002860" y="4995837"/>
            <a:ext cx="821984" cy="215444"/>
          </a:xfrm>
          <a:prstGeom prst="rect">
            <a:avLst/>
          </a:prstGeom>
          <a:noFill/>
        </p:spPr>
        <p:txBody>
          <a:bodyPr wrap="square" rtlCol="0">
            <a:spAutoFit/>
          </a:bodyPr>
          <a:lstStyle/>
          <a:p>
            <a:pPr algn="ctr"/>
            <a:r>
              <a:rPr kumimoji="1" lang="en-US" altLang="ja-JP" sz="800"/>
              <a:t>[</a:t>
            </a:r>
            <a:r>
              <a:rPr kumimoji="1" lang="ja-JP" altLang="en-US" sz="800"/>
              <a:t>一覧・売却</a:t>
            </a:r>
            <a:r>
              <a:rPr kumimoji="1" lang="en-US" altLang="ja-JP" sz="800"/>
              <a:t>]</a:t>
            </a:r>
            <a:endParaRPr kumimoji="1" lang="ja-JP" altLang="en-US" sz="800"/>
          </a:p>
        </p:txBody>
      </p:sp>
      <p:pic>
        <p:nvPicPr>
          <p:cNvPr id="4" name="図 3">
            <a:extLst>
              <a:ext uri="{FF2B5EF4-FFF2-40B4-BE49-F238E27FC236}">
                <a16:creationId xmlns:a16="http://schemas.microsoft.com/office/drawing/2014/main" id="{956BDB87-FDF2-42D3-B08A-1FF45BC87B45}"/>
              </a:ext>
            </a:extLst>
          </p:cNvPr>
          <p:cNvPicPr>
            <a:picLocks noChangeAspect="1"/>
          </p:cNvPicPr>
          <p:nvPr/>
        </p:nvPicPr>
        <p:blipFill>
          <a:blip r:embed="rId18"/>
          <a:stretch>
            <a:fillRect/>
          </a:stretch>
        </p:blipFill>
        <p:spPr>
          <a:xfrm>
            <a:off x="2739358" y="980849"/>
            <a:ext cx="609685" cy="933580"/>
          </a:xfrm>
          <a:prstGeom prst="rect">
            <a:avLst/>
          </a:prstGeom>
        </p:spPr>
      </p:pic>
      <p:pic>
        <p:nvPicPr>
          <p:cNvPr id="6" name="図 5">
            <a:extLst>
              <a:ext uri="{FF2B5EF4-FFF2-40B4-BE49-F238E27FC236}">
                <a16:creationId xmlns:a16="http://schemas.microsoft.com/office/drawing/2014/main" id="{7A8A3A64-76F7-4DEC-8A7F-6708150D5304}"/>
              </a:ext>
            </a:extLst>
          </p:cNvPr>
          <p:cNvPicPr>
            <a:picLocks noChangeAspect="1"/>
          </p:cNvPicPr>
          <p:nvPr/>
        </p:nvPicPr>
        <p:blipFill>
          <a:blip r:embed="rId19"/>
          <a:stretch>
            <a:fillRect/>
          </a:stretch>
        </p:blipFill>
        <p:spPr>
          <a:xfrm>
            <a:off x="3798153" y="978193"/>
            <a:ext cx="638264" cy="962159"/>
          </a:xfrm>
          <a:prstGeom prst="rect">
            <a:avLst/>
          </a:prstGeom>
        </p:spPr>
      </p:pic>
      <p:pic>
        <p:nvPicPr>
          <p:cNvPr id="7" name="図 6">
            <a:extLst>
              <a:ext uri="{FF2B5EF4-FFF2-40B4-BE49-F238E27FC236}">
                <a16:creationId xmlns:a16="http://schemas.microsoft.com/office/drawing/2014/main" id="{E97B63BC-4BF5-4C30-A07C-B00F12F03E00}"/>
              </a:ext>
            </a:extLst>
          </p:cNvPr>
          <p:cNvPicPr>
            <a:picLocks noChangeAspect="1"/>
          </p:cNvPicPr>
          <p:nvPr/>
        </p:nvPicPr>
        <p:blipFill>
          <a:blip r:embed="rId20"/>
          <a:stretch>
            <a:fillRect/>
          </a:stretch>
        </p:blipFill>
        <p:spPr>
          <a:xfrm>
            <a:off x="4989521" y="964944"/>
            <a:ext cx="590632" cy="962159"/>
          </a:xfrm>
          <a:prstGeom prst="rect">
            <a:avLst/>
          </a:prstGeom>
        </p:spPr>
      </p:pic>
      <p:pic>
        <p:nvPicPr>
          <p:cNvPr id="8" name="図 7">
            <a:extLst>
              <a:ext uri="{FF2B5EF4-FFF2-40B4-BE49-F238E27FC236}">
                <a16:creationId xmlns:a16="http://schemas.microsoft.com/office/drawing/2014/main" id="{2A6FF763-D156-460F-926C-8CCD484D57A2}"/>
              </a:ext>
            </a:extLst>
          </p:cNvPr>
          <p:cNvPicPr>
            <a:picLocks noChangeAspect="1"/>
          </p:cNvPicPr>
          <p:nvPr/>
        </p:nvPicPr>
        <p:blipFill>
          <a:blip r:embed="rId21"/>
          <a:stretch>
            <a:fillRect/>
          </a:stretch>
        </p:blipFill>
        <p:spPr>
          <a:xfrm>
            <a:off x="2722231" y="2174856"/>
            <a:ext cx="647790" cy="933580"/>
          </a:xfrm>
          <a:prstGeom prst="rect">
            <a:avLst/>
          </a:prstGeom>
        </p:spPr>
      </p:pic>
      <p:cxnSp>
        <p:nvCxnSpPr>
          <p:cNvPr id="14" name="コネクタ: カギ線 13">
            <a:extLst>
              <a:ext uri="{FF2B5EF4-FFF2-40B4-BE49-F238E27FC236}">
                <a16:creationId xmlns:a16="http://schemas.microsoft.com/office/drawing/2014/main" id="{51D4DEAE-DF75-4C46-B769-BA1BB8F70699}"/>
              </a:ext>
            </a:extLst>
          </p:cNvPr>
          <p:cNvCxnSpPr>
            <a:cxnSpLocks/>
            <a:endCxn id="50" idx="2"/>
          </p:cNvCxnSpPr>
          <p:nvPr/>
        </p:nvCxnSpPr>
        <p:spPr>
          <a:xfrm rot="10800000">
            <a:off x="2465948" y="2769705"/>
            <a:ext cx="4653639" cy="5895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49B074C0-D5E5-4BCD-B049-EC9BAC324D1B}"/>
              </a:ext>
            </a:extLst>
          </p:cNvPr>
          <p:cNvCxnSpPr/>
          <p:nvPr/>
        </p:nvCxnSpPr>
        <p:spPr>
          <a:xfrm rot="16200000" flipH="1">
            <a:off x="6617209" y="2869790"/>
            <a:ext cx="710183" cy="294570"/>
          </a:xfrm>
          <a:prstGeom prst="bentConnector3">
            <a:avLst>
              <a:gd name="adj1" fmla="val -7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EFA16A97-0ECB-4665-9729-0EB965F8B54B}"/>
              </a:ext>
            </a:extLst>
          </p:cNvPr>
          <p:cNvSpPr/>
          <p:nvPr/>
        </p:nvSpPr>
        <p:spPr>
          <a:xfrm>
            <a:off x="3605210" y="4251560"/>
            <a:ext cx="998992" cy="200055"/>
          </a:xfrm>
          <a:prstGeom prst="rect">
            <a:avLst/>
          </a:prstGeom>
        </p:spPr>
        <p:txBody>
          <a:bodyPr wrap="none">
            <a:spAutoFit/>
          </a:bodyPr>
          <a:lstStyle/>
          <a:p>
            <a:pPr algn="ctr"/>
            <a:r>
              <a:rPr lang="en-US" altLang="ja-JP" sz="700">
                <a:hlinkClick r:id="rId22" action="ppaction://hlinksldjump"/>
              </a:rPr>
              <a:t>ex110.</a:t>
            </a:r>
            <a:r>
              <a:rPr lang="ja-JP" altLang="en-US" sz="700">
                <a:hlinkClick r:id="rId22" action="ppaction://hlinksldjump"/>
              </a:rPr>
              <a:t>抽出装置選択</a:t>
            </a:r>
            <a:endParaRPr lang="ja-JP" altLang="en-US" sz="700"/>
          </a:p>
        </p:txBody>
      </p:sp>
      <p:pic>
        <p:nvPicPr>
          <p:cNvPr id="89" name="図 88">
            <a:extLst>
              <a:ext uri="{FF2B5EF4-FFF2-40B4-BE49-F238E27FC236}">
                <a16:creationId xmlns:a16="http://schemas.microsoft.com/office/drawing/2014/main" id="{9248AB47-1F7C-403A-9C2C-579A63A09234}"/>
              </a:ext>
            </a:extLst>
          </p:cNvPr>
          <p:cNvPicPr>
            <a:picLocks noChangeAspect="1"/>
          </p:cNvPicPr>
          <p:nvPr/>
        </p:nvPicPr>
        <p:blipFill>
          <a:blip r:embed="rId21"/>
          <a:stretch>
            <a:fillRect/>
          </a:stretch>
        </p:blipFill>
        <p:spPr>
          <a:xfrm>
            <a:off x="2720305" y="4492137"/>
            <a:ext cx="647790" cy="933580"/>
          </a:xfrm>
          <a:prstGeom prst="rect">
            <a:avLst/>
          </a:prstGeom>
        </p:spPr>
      </p:pic>
      <p:pic>
        <p:nvPicPr>
          <p:cNvPr id="38" name="図 37">
            <a:extLst>
              <a:ext uri="{FF2B5EF4-FFF2-40B4-BE49-F238E27FC236}">
                <a16:creationId xmlns:a16="http://schemas.microsoft.com/office/drawing/2014/main" id="{9E615A91-0120-4DE7-AC65-A49CC5B8C7E9}"/>
              </a:ext>
            </a:extLst>
          </p:cNvPr>
          <p:cNvPicPr>
            <a:picLocks noChangeAspect="1"/>
          </p:cNvPicPr>
          <p:nvPr/>
        </p:nvPicPr>
        <p:blipFill>
          <a:blip r:embed="rId23"/>
          <a:stretch>
            <a:fillRect/>
          </a:stretch>
        </p:blipFill>
        <p:spPr>
          <a:xfrm>
            <a:off x="2812049" y="3386686"/>
            <a:ext cx="534466" cy="850287"/>
          </a:xfrm>
          <a:prstGeom prst="rect">
            <a:avLst/>
          </a:prstGeom>
        </p:spPr>
      </p:pic>
      <p:pic>
        <p:nvPicPr>
          <p:cNvPr id="39" name="図 38">
            <a:extLst>
              <a:ext uri="{FF2B5EF4-FFF2-40B4-BE49-F238E27FC236}">
                <a16:creationId xmlns:a16="http://schemas.microsoft.com/office/drawing/2014/main" id="{B6F6444A-8A48-4901-B869-D54502E6BF4A}"/>
              </a:ext>
            </a:extLst>
          </p:cNvPr>
          <p:cNvPicPr>
            <a:picLocks noChangeAspect="1"/>
          </p:cNvPicPr>
          <p:nvPr/>
        </p:nvPicPr>
        <p:blipFill>
          <a:blip r:embed="rId24"/>
          <a:stretch>
            <a:fillRect/>
          </a:stretch>
        </p:blipFill>
        <p:spPr>
          <a:xfrm>
            <a:off x="6204739" y="3420437"/>
            <a:ext cx="567755" cy="868837"/>
          </a:xfrm>
          <a:prstGeom prst="rect">
            <a:avLst/>
          </a:prstGeom>
        </p:spPr>
      </p:pic>
      <p:cxnSp>
        <p:nvCxnSpPr>
          <p:cNvPr id="102" name="直線矢印コネクタ 101">
            <a:extLst>
              <a:ext uri="{FF2B5EF4-FFF2-40B4-BE49-F238E27FC236}">
                <a16:creationId xmlns:a16="http://schemas.microsoft.com/office/drawing/2014/main" id="{35A0D8C7-0E65-4C3C-835D-A7C304DD056B}"/>
              </a:ext>
            </a:extLst>
          </p:cNvPr>
          <p:cNvCxnSpPr>
            <a:cxnSpLocks/>
          </p:cNvCxnSpPr>
          <p:nvPr/>
        </p:nvCxnSpPr>
        <p:spPr>
          <a:xfrm>
            <a:off x="3376874" y="3599587"/>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06CAB47F-B226-48F2-A490-1A8B86CC5507}"/>
              </a:ext>
            </a:extLst>
          </p:cNvPr>
          <p:cNvCxnSpPr>
            <a:cxnSpLocks/>
            <a:endCxn id="40" idx="1"/>
          </p:cNvCxnSpPr>
          <p:nvPr/>
        </p:nvCxnSpPr>
        <p:spPr>
          <a:xfrm>
            <a:off x="3376874" y="3850401"/>
            <a:ext cx="1622522" cy="4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773C6DC9-F9DF-4E79-9DCF-7E351B0CE873}"/>
              </a:ext>
            </a:extLst>
          </p:cNvPr>
          <p:cNvCxnSpPr>
            <a:cxnSpLocks/>
          </p:cNvCxnSpPr>
          <p:nvPr/>
        </p:nvCxnSpPr>
        <p:spPr>
          <a:xfrm>
            <a:off x="3370744" y="4073939"/>
            <a:ext cx="2772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図 39">
            <a:extLst>
              <a:ext uri="{FF2B5EF4-FFF2-40B4-BE49-F238E27FC236}">
                <a16:creationId xmlns:a16="http://schemas.microsoft.com/office/drawing/2014/main" id="{BC155177-4728-4890-B888-F1EBB0DD5FA7}"/>
              </a:ext>
            </a:extLst>
          </p:cNvPr>
          <p:cNvPicPr>
            <a:picLocks noChangeAspect="1"/>
          </p:cNvPicPr>
          <p:nvPr/>
        </p:nvPicPr>
        <p:blipFill>
          <a:blip r:embed="rId25"/>
          <a:stretch>
            <a:fillRect/>
          </a:stretch>
        </p:blipFill>
        <p:spPr>
          <a:xfrm>
            <a:off x="4999396" y="3403324"/>
            <a:ext cx="590465" cy="903065"/>
          </a:xfrm>
          <a:prstGeom prst="rect">
            <a:avLst/>
          </a:prstGeom>
        </p:spPr>
      </p:pic>
      <p:cxnSp>
        <p:nvCxnSpPr>
          <p:cNvPr id="110" name="直線矢印コネクタ 109">
            <a:extLst>
              <a:ext uri="{FF2B5EF4-FFF2-40B4-BE49-F238E27FC236}">
                <a16:creationId xmlns:a16="http://schemas.microsoft.com/office/drawing/2014/main" id="{D979A831-FDED-4541-A54D-2B45C8BC4703}"/>
              </a:ext>
            </a:extLst>
          </p:cNvPr>
          <p:cNvCxnSpPr>
            <a:cxnSpLocks/>
          </p:cNvCxnSpPr>
          <p:nvPr/>
        </p:nvCxnSpPr>
        <p:spPr>
          <a:xfrm flipV="1">
            <a:off x="5596621" y="3831090"/>
            <a:ext cx="547004" cy="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D63778F3-56E3-4984-8378-57B4893F0513}"/>
              </a:ext>
            </a:extLst>
          </p:cNvPr>
          <p:cNvSpPr/>
          <p:nvPr/>
        </p:nvSpPr>
        <p:spPr>
          <a:xfrm>
            <a:off x="4750442" y="4292082"/>
            <a:ext cx="1091966" cy="200055"/>
          </a:xfrm>
          <a:prstGeom prst="rect">
            <a:avLst/>
          </a:prstGeom>
        </p:spPr>
        <p:txBody>
          <a:bodyPr wrap="none">
            <a:spAutoFit/>
          </a:bodyPr>
          <a:lstStyle/>
          <a:p>
            <a:pPr algn="ctr"/>
            <a:r>
              <a:rPr lang="en-US" altLang="ja-JP" sz="700">
                <a:hlinkClick r:id="rId26" action="ppaction://hlinksldjump"/>
              </a:rPr>
              <a:t>ex110a.</a:t>
            </a:r>
            <a:r>
              <a:rPr lang="ja-JP" altLang="en-US" sz="700">
                <a:hlinkClick r:id="rId26" action="ppaction://hlinksldjump"/>
              </a:rPr>
              <a:t>抽出装置選択</a:t>
            </a:r>
            <a:endParaRPr lang="ja-JP" altLang="en-US" sz="700"/>
          </a:p>
        </p:txBody>
      </p:sp>
      <p:sp>
        <p:nvSpPr>
          <p:cNvPr id="114" name="正方形/長方形 113">
            <a:extLst>
              <a:ext uri="{FF2B5EF4-FFF2-40B4-BE49-F238E27FC236}">
                <a16:creationId xmlns:a16="http://schemas.microsoft.com/office/drawing/2014/main" id="{11F8B5E3-44EE-4B93-B8D6-8942ED5E0521}"/>
              </a:ext>
            </a:extLst>
          </p:cNvPr>
          <p:cNvSpPr/>
          <p:nvPr/>
        </p:nvSpPr>
        <p:spPr>
          <a:xfrm>
            <a:off x="5964574" y="4292082"/>
            <a:ext cx="1091967" cy="200055"/>
          </a:xfrm>
          <a:prstGeom prst="rect">
            <a:avLst/>
          </a:prstGeom>
        </p:spPr>
        <p:txBody>
          <a:bodyPr wrap="none">
            <a:spAutoFit/>
          </a:bodyPr>
          <a:lstStyle/>
          <a:p>
            <a:pPr algn="ctr"/>
            <a:r>
              <a:rPr lang="en-US" altLang="ja-JP" sz="700">
                <a:hlinkClick r:id="rId26" action="ppaction://hlinksldjump"/>
              </a:rPr>
              <a:t>ex110b.</a:t>
            </a:r>
            <a:r>
              <a:rPr lang="ja-JP" altLang="en-US" sz="700">
                <a:hlinkClick r:id="rId26" action="ppaction://hlinksldjump"/>
              </a:rPr>
              <a:t>抽出装置選択</a:t>
            </a:r>
            <a:endParaRPr lang="ja-JP" altLang="en-US" sz="700"/>
          </a:p>
        </p:txBody>
      </p:sp>
      <p:pic>
        <p:nvPicPr>
          <p:cNvPr id="36" name="図 35">
            <a:extLst>
              <a:ext uri="{FF2B5EF4-FFF2-40B4-BE49-F238E27FC236}">
                <a16:creationId xmlns:a16="http://schemas.microsoft.com/office/drawing/2014/main" id="{04C54645-C8CF-4A62-B88B-25A9A067408D}"/>
              </a:ext>
            </a:extLst>
          </p:cNvPr>
          <p:cNvPicPr>
            <a:picLocks noChangeAspect="1"/>
          </p:cNvPicPr>
          <p:nvPr/>
        </p:nvPicPr>
        <p:blipFill>
          <a:blip r:embed="rId27"/>
          <a:stretch>
            <a:fillRect/>
          </a:stretch>
        </p:blipFill>
        <p:spPr>
          <a:xfrm>
            <a:off x="3834986" y="3401840"/>
            <a:ext cx="577865" cy="850287"/>
          </a:xfrm>
          <a:prstGeom prst="rect">
            <a:avLst/>
          </a:prstGeom>
        </p:spPr>
      </p:pic>
      <p:pic>
        <p:nvPicPr>
          <p:cNvPr id="56" name="図 55">
            <a:extLst>
              <a:ext uri="{FF2B5EF4-FFF2-40B4-BE49-F238E27FC236}">
                <a16:creationId xmlns:a16="http://schemas.microsoft.com/office/drawing/2014/main" id="{13C21609-E997-4A20-8D3A-0D513AD6B4F9}"/>
              </a:ext>
            </a:extLst>
          </p:cNvPr>
          <p:cNvPicPr>
            <a:picLocks noChangeAspect="1"/>
          </p:cNvPicPr>
          <p:nvPr/>
        </p:nvPicPr>
        <p:blipFill>
          <a:blip r:embed="rId28"/>
          <a:stretch>
            <a:fillRect/>
          </a:stretch>
        </p:blipFill>
        <p:spPr>
          <a:xfrm>
            <a:off x="6162558" y="2127159"/>
            <a:ext cx="652115" cy="1019974"/>
          </a:xfrm>
          <a:prstGeom prst="rect">
            <a:avLst/>
          </a:prstGeom>
        </p:spPr>
      </p:pic>
      <p:sp>
        <p:nvSpPr>
          <p:cNvPr id="59" name="正方形/長方形 58">
            <a:extLst>
              <a:ext uri="{FF2B5EF4-FFF2-40B4-BE49-F238E27FC236}">
                <a16:creationId xmlns:a16="http://schemas.microsoft.com/office/drawing/2014/main" id="{ED575E0B-7695-4E5C-AE26-63A10875333D}"/>
              </a:ext>
            </a:extLst>
          </p:cNvPr>
          <p:cNvSpPr/>
          <p:nvPr/>
        </p:nvSpPr>
        <p:spPr>
          <a:xfrm>
            <a:off x="3644459" y="3086678"/>
            <a:ext cx="958917" cy="200055"/>
          </a:xfrm>
          <a:prstGeom prst="rect">
            <a:avLst/>
          </a:prstGeom>
        </p:spPr>
        <p:txBody>
          <a:bodyPr wrap="none">
            <a:spAutoFit/>
          </a:bodyPr>
          <a:lstStyle/>
          <a:p>
            <a:pPr algn="ctr"/>
            <a:r>
              <a:rPr lang="en-US" altLang="ja-JP" sz="700">
                <a:hlinkClick r:id="rId16" action="ppaction://hlinksldjump"/>
              </a:rPr>
              <a:t>eq210.</a:t>
            </a:r>
            <a:r>
              <a:rPr lang="ja-JP" altLang="en-US" sz="700">
                <a:hlinkClick r:id="rId16" action="ppaction://hlinksldjump"/>
              </a:rPr>
              <a:t>装着場選択</a:t>
            </a:r>
            <a:endParaRPr lang="ja-JP" altLang="en-US" sz="700"/>
          </a:p>
        </p:txBody>
      </p:sp>
    </p:spTree>
    <p:extLst>
      <p:ext uri="{BB962C8B-B14F-4D97-AF65-F5344CB8AC3E}">
        <p14:creationId xmlns:p14="http://schemas.microsoft.com/office/powerpoint/2010/main" val="4010007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2408032" cy="307777"/>
          </a:xfrm>
          <a:prstGeom prst="rect">
            <a:avLst/>
          </a:prstGeom>
          <a:noFill/>
        </p:spPr>
        <p:txBody>
          <a:bodyPr wrap="none" rtlCol="0">
            <a:spAutoFit/>
          </a:bodyPr>
          <a:lstStyle/>
          <a:p>
            <a:r>
              <a:rPr kumimoji="1" lang="en-US" altLang="ja-JP" sz="1400" b="1"/>
              <a:t>1. eq200.</a:t>
            </a:r>
            <a:r>
              <a:rPr kumimoji="1" lang="ja-JP" altLang="en-US" sz="1400" b="1"/>
              <a:t>カスタム武器選択</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4323620" cy="5293757"/>
          </a:xfrm>
          <a:prstGeom prst="rect">
            <a:avLst/>
          </a:prstGeom>
          <a:noFill/>
        </p:spPr>
        <p:txBody>
          <a:bodyPr wrap="none" rtlCol="0" anchor="t">
            <a:spAutoFit/>
          </a:bodyPr>
          <a:lstStyle/>
          <a:p>
            <a:r>
              <a:rPr kumimoji="1" lang="ja-JP" altLang="en-US" sz="1000">
                <a:ea typeface="メイリオ"/>
              </a:rPr>
              <a:t>・強化する武器を選択する。</a:t>
            </a:r>
            <a:endParaRPr kumimoji="1" lang="en-US" altLang="ja-JP" sz="1000">
              <a:ea typeface="メイリオ"/>
            </a:endParaRPr>
          </a:p>
          <a:p>
            <a:r>
              <a:rPr kumimoji="1" lang="ja-JP" altLang="en-US" sz="1000">
                <a:ea typeface="メイリオ"/>
              </a:rPr>
              <a:t>　下部のアイコンをタップすると、</a:t>
            </a:r>
            <a:endParaRPr kumimoji="1" lang="en-US" altLang="ja-JP" sz="1000">
              <a:ea typeface="メイリオ"/>
            </a:endParaRPr>
          </a:p>
          <a:p>
            <a:r>
              <a:rPr kumimoji="1" lang="ja-JP" altLang="en-US" sz="1000">
                <a:ea typeface="メイリオ"/>
              </a:rPr>
              <a:t>　上部モデル、パラメータが変化する。</a:t>
            </a:r>
            <a:endParaRPr kumimoji="1" lang="en-US" altLang="ja-JP" sz="1000">
              <a:ea typeface="メイリオ"/>
            </a:endParaRPr>
          </a:p>
          <a:p>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kumimoji="1" lang="en-US" altLang="ja-JP" sz="1000">
              <a:ea typeface="メイリオ"/>
            </a:endParaRPr>
          </a:p>
          <a:p>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kumimoji="1" lang="en-US" altLang="ja-JP" sz="1000">
              <a:ea typeface="メイリオ"/>
            </a:endParaRPr>
          </a:p>
          <a:p>
            <a:endParaRPr lang="ja-JP" altLang="en-US" sz="1000">
              <a:ea typeface="メイリオ"/>
            </a:endParaRPr>
          </a:p>
          <a:p>
            <a:r>
              <a:rPr kumimoji="1" lang="ja-JP" altLang="en-US" sz="1000">
                <a:ea typeface="メイリオ"/>
              </a:rPr>
              <a:t>○ 総数が書かれている</a:t>
            </a:r>
            <a:endParaRPr kumimoji="1" lang="en-US" altLang="ja-JP" sz="1000">
              <a:ea typeface="メイリオ"/>
            </a:endParaRPr>
          </a:p>
          <a:p>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r>
              <a:rPr lang="ja-JP" altLang="en-US" sz="1000">
                <a:ea typeface="メイリオ"/>
              </a:rPr>
              <a:t>　　</a:t>
            </a:r>
          </a:p>
          <a:p>
            <a:endParaRPr lang="ja-JP" altLang="en-US"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77954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6027479"/>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56" name="正方形/長方形 55">
            <a:extLst>
              <a:ext uri="{FF2B5EF4-FFF2-40B4-BE49-F238E27FC236}">
                <a16:creationId xmlns:a16="http://schemas.microsoft.com/office/drawing/2014/main" id="{87526733-8385-4A30-B787-B730414BBFD8}"/>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pic>
        <p:nvPicPr>
          <p:cNvPr id="120" name="図 119">
            <a:extLst>
              <a:ext uri="{FF2B5EF4-FFF2-40B4-BE49-F238E27FC236}">
                <a16:creationId xmlns:a16="http://schemas.microsoft.com/office/drawing/2014/main" id="{9C8C14DD-C5FF-472D-AFD0-69AE620195BD}"/>
              </a:ext>
            </a:extLst>
          </p:cNvPr>
          <p:cNvPicPr>
            <a:picLocks noChangeAspect="1"/>
          </p:cNvPicPr>
          <p:nvPr/>
        </p:nvPicPr>
        <p:blipFill>
          <a:blip r:embed="rId2"/>
          <a:stretch>
            <a:fillRect/>
          </a:stretch>
        </p:blipFill>
        <p:spPr>
          <a:xfrm>
            <a:off x="5196438" y="262125"/>
            <a:ext cx="3505252" cy="6203602"/>
          </a:xfrm>
          <a:prstGeom prst="rect">
            <a:avLst/>
          </a:prstGeom>
        </p:spPr>
      </p:pic>
      <p:sp>
        <p:nvSpPr>
          <p:cNvPr id="10" name="四角形: 角を丸くする 9">
            <a:extLst>
              <a:ext uri="{FF2B5EF4-FFF2-40B4-BE49-F238E27FC236}">
                <a16:creationId xmlns:a16="http://schemas.microsoft.com/office/drawing/2014/main" id="{F3AABF84-A288-4CEC-9003-6ECDCAADEBF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914931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F57340DE-98CA-8647-9256-A59A659B1E0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6AD5BFE-EE10-D444-89BC-921353636612}"/>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7" name="正方形/長方形 6">
            <a:extLst>
              <a:ext uri="{FF2B5EF4-FFF2-40B4-BE49-F238E27FC236}">
                <a16:creationId xmlns:a16="http://schemas.microsoft.com/office/drawing/2014/main" id="{631B61F3-BB85-194F-8588-D421927FDD40}"/>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sp>
        <p:nvSpPr>
          <p:cNvPr id="8" name="テキスト ボックス 7">
            <a:extLst>
              <a:ext uri="{FF2B5EF4-FFF2-40B4-BE49-F238E27FC236}">
                <a16:creationId xmlns:a16="http://schemas.microsoft.com/office/drawing/2014/main" id="{ADC4CDD5-B5A0-2D42-9285-042ACBD5C2A2}"/>
              </a:ext>
            </a:extLst>
          </p:cNvPr>
          <p:cNvSpPr txBox="1"/>
          <p:nvPr/>
        </p:nvSpPr>
        <p:spPr>
          <a:xfrm>
            <a:off x="415419" y="538799"/>
            <a:ext cx="3190297" cy="307777"/>
          </a:xfrm>
          <a:prstGeom prst="rect">
            <a:avLst/>
          </a:prstGeom>
          <a:noFill/>
        </p:spPr>
        <p:txBody>
          <a:bodyPr wrap="none" rtlCol="0">
            <a:spAutoFit/>
          </a:bodyPr>
          <a:lstStyle/>
          <a:p>
            <a:r>
              <a:rPr kumimoji="1" lang="en-US" altLang="ja-JP" sz="1400" b="1"/>
              <a:t>1. eq210.</a:t>
            </a:r>
            <a:r>
              <a:rPr kumimoji="1" lang="ja-JP" altLang="en-US" sz="1400" b="1"/>
              <a:t>装着場所選択</a:t>
            </a:r>
            <a:r>
              <a:rPr kumimoji="1" lang="ja-JP" altLang="en-US" sz="1000" b="1">
                <a:solidFill>
                  <a:srgbClr val="FF0000"/>
                </a:solidFill>
              </a:rPr>
              <a:t>（</a:t>
            </a:r>
            <a:r>
              <a:rPr kumimoji="1" lang="en-US" altLang="ja-JP" sz="1000" b="1">
                <a:solidFill>
                  <a:srgbClr val="FF0000"/>
                </a:solidFill>
              </a:rPr>
              <a:t>20191220</a:t>
            </a:r>
            <a:r>
              <a:rPr kumimoji="1" lang="ja-JP" altLang="en-US" sz="1000" b="1">
                <a:solidFill>
                  <a:srgbClr val="FF0000"/>
                </a:solidFill>
              </a:rPr>
              <a:t>修正）</a:t>
            </a:r>
            <a:endParaRPr kumimoji="1" lang="en-US" altLang="ja-JP" sz="1400" b="1">
              <a:solidFill>
                <a:srgbClr val="FF0000"/>
              </a:solidFill>
            </a:endParaRPr>
          </a:p>
        </p:txBody>
      </p:sp>
      <p:sp>
        <p:nvSpPr>
          <p:cNvPr id="9" name="テキスト ボックス 8">
            <a:extLst>
              <a:ext uri="{FF2B5EF4-FFF2-40B4-BE49-F238E27FC236}">
                <a16:creationId xmlns:a16="http://schemas.microsoft.com/office/drawing/2014/main" id="{3F5E5A42-FBB9-EE4E-B7F7-CC686B077A62}"/>
              </a:ext>
            </a:extLst>
          </p:cNvPr>
          <p:cNvSpPr txBox="1"/>
          <p:nvPr/>
        </p:nvSpPr>
        <p:spPr>
          <a:xfrm>
            <a:off x="591845" y="845399"/>
            <a:ext cx="3041217" cy="2554545"/>
          </a:xfrm>
          <a:prstGeom prst="rect">
            <a:avLst/>
          </a:prstGeom>
          <a:noFill/>
        </p:spPr>
        <p:txBody>
          <a:bodyPr wrap="none" rtlCol="0" anchor="t">
            <a:spAutoFit/>
          </a:bodyPr>
          <a:lstStyle/>
          <a:p>
            <a:endParaRPr lang="en-US" altLang="ja-JP" sz="1000">
              <a:ea typeface="メイリオ"/>
            </a:endParaRPr>
          </a:p>
          <a:p>
            <a:endParaRPr lang="en-US" altLang="ja-JP" sz="1000">
              <a:ea typeface="メイリオ"/>
            </a:endParaRPr>
          </a:p>
          <a:p>
            <a:r>
              <a:rPr lang="ja-JP" altLang="en-US" sz="1000">
                <a:ea typeface="メイリオ"/>
              </a:rPr>
              <a:t>○ 種類ごとにタブ分け</a:t>
            </a:r>
            <a:endParaRPr lang="en-US" altLang="ja-JP" sz="1000">
              <a:ea typeface="メイリオ"/>
            </a:endParaRPr>
          </a:p>
          <a:p>
            <a:r>
              <a:rPr lang="ja-JP" altLang="en-US" sz="1000">
                <a:ea typeface="メイリオ"/>
              </a:rPr>
              <a:t>　 遷移時はそれぞれ選択したものを上部に反映</a:t>
            </a:r>
            <a:endParaRPr lang="en-US" altLang="ja-JP" sz="1000">
              <a:ea typeface="メイリオ"/>
            </a:endParaRPr>
          </a:p>
          <a:p>
            <a:endParaRPr lang="en-US" altLang="ja-JP" sz="1000">
              <a:ea typeface="メイリオ"/>
            </a:endParaRPr>
          </a:p>
          <a:p>
            <a:r>
              <a:rPr lang="ja-JP" altLang="en-US" sz="1000">
                <a:ea typeface="メイリオ"/>
              </a:rPr>
              <a:t>○ パーツ・結晶は変化する枠を着色</a:t>
            </a:r>
            <a:endParaRPr lang="en-US" altLang="ja-JP" sz="1000">
              <a:ea typeface="メイリオ"/>
            </a:endParaRPr>
          </a:p>
          <a:p>
            <a:endParaRPr lang="en-US" altLang="ja-JP" sz="1000">
              <a:ea typeface="メイリオ"/>
            </a:endParaRPr>
          </a:p>
          <a:p>
            <a:r>
              <a:rPr lang="ja-JP" altLang="en-US" sz="1000">
                <a:ea typeface="メイリオ"/>
              </a:rPr>
              <a:t>○ 結晶はテキストを追加長い場合はスクロール</a:t>
            </a:r>
            <a:endParaRPr lang="en-US" altLang="ja-JP" sz="1000">
              <a:ea typeface="メイリオ"/>
            </a:endParaRPr>
          </a:p>
          <a:p>
            <a:r>
              <a:rPr lang="ja-JP" altLang="en-US" sz="1000">
                <a:ea typeface="メイリオ"/>
              </a:rPr>
              <a:t>　 </a:t>
            </a:r>
            <a:endParaRPr lang="en-US" altLang="ja-JP" sz="1000">
              <a:ea typeface="メイリオ"/>
            </a:endParaRPr>
          </a:p>
          <a:p>
            <a:r>
              <a:rPr lang="ja-JP" altLang="en-US" sz="1000">
                <a:ea typeface="メイリオ"/>
              </a:rPr>
              <a:t>〇 お気に入りや編成中などの場合は</a:t>
            </a:r>
            <a:endParaRPr lang="en-US" altLang="ja-JP" sz="1000">
              <a:ea typeface="メイリオ"/>
            </a:endParaRPr>
          </a:p>
          <a:p>
            <a:r>
              <a:rPr lang="ja-JP" altLang="en-US" sz="1000">
                <a:ea typeface="メイリオ"/>
              </a:rPr>
              <a:t>　 表示するアイコンをフェードで順番に表示する</a:t>
            </a:r>
            <a:endParaRPr lang="en-US" altLang="ja-JP" sz="1000">
              <a:ea typeface="メイリオ"/>
            </a:endParaRPr>
          </a:p>
          <a:p>
            <a:endParaRPr lang="en-US" altLang="ja-JP" sz="1000">
              <a:ea typeface="メイリオ"/>
            </a:endParaRPr>
          </a:p>
          <a:p>
            <a:r>
              <a:rPr lang="ja-JP" altLang="en-US" sz="1000">
                <a:ea typeface="メイリオ"/>
              </a:rPr>
              <a:t>○ それぞれ長押しで詳細ウィンドウを表示する。</a:t>
            </a:r>
            <a:endParaRPr lang="en-US" altLang="ja-JP" sz="1000">
              <a:ea typeface="メイリオ"/>
            </a:endParaRPr>
          </a:p>
          <a:p>
            <a:endParaRPr lang="en-US" altLang="ja-JP" sz="1000">
              <a:ea typeface="メイリオ"/>
            </a:endParaRPr>
          </a:p>
          <a:p>
            <a:endParaRPr lang="en-US" altLang="ja-JP" sz="1000">
              <a:ea typeface="メイリオ"/>
            </a:endParaRPr>
          </a:p>
          <a:p>
            <a:endParaRPr lang="en-US" altLang="ja-JP" sz="1000">
              <a:ea typeface="メイリオ"/>
            </a:endParaRPr>
          </a:p>
        </p:txBody>
      </p:sp>
      <p:sp>
        <p:nvSpPr>
          <p:cNvPr id="10" name="テキスト ボックス 9">
            <a:extLst>
              <a:ext uri="{FF2B5EF4-FFF2-40B4-BE49-F238E27FC236}">
                <a16:creationId xmlns:a16="http://schemas.microsoft.com/office/drawing/2014/main" id="{80EA80C8-8A12-9644-8A84-6A1C8425D93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1" name="正方形/長方形 10">
            <a:extLst>
              <a:ext uri="{FF2B5EF4-FFF2-40B4-BE49-F238E27FC236}">
                <a16:creationId xmlns:a16="http://schemas.microsoft.com/office/drawing/2014/main" id="{C2C5D0EB-0033-4D41-9D75-EAAC625996E3}"/>
              </a:ext>
            </a:extLst>
          </p:cNvPr>
          <p:cNvSpPr/>
          <p:nvPr/>
        </p:nvSpPr>
        <p:spPr>
          <a:xfrm>
            <a:off x="5219947" y="827113"/>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12" name="グループ化 11">
            <a:extLst>
              <a:ext uri="{FF2B5EF4-FFF2-40B4-BE49-F238E27FC236}">
                <a16:creationId xmlns:a16="http://schemas.microsoft.com/office/drawing/2014/main" id="{A2F5A836-3760-4331-AEC1-EB3814198E82}"/>
              </a:ext>
            </a:extLst>
          </p:cNvPr>
          <p:cNvGrpSpPr/>
          <p:nvPr/>
        </p:nvGrpSpPr>
        <p:grpSpPr>
          <a:xfrm>
            <a:off x="5220807" y="829292"/>
            <a:ext cx="2633832" cy="591754"/>
            <a:chOff x="70729" y="2179"/>
            <a:chExt cx="2637694" cy="587663"/>
          </a:xfrm>
        </p:grpSpPr>
        <p:sp>
          <p:nvSpPr>
            <p:cNvPr id="13" name="正方形/長方形 12">
              <a:extLst>
                <a:ext uri="{FF2B5EF4-FFF2-40B4-BE49-F238E27FC236}">
                  <a16:creationId xmlns:a16="http://schemas.microsoft.com/office/drawing/2014/main" id="{42A698E1-98FE-40A4-89A3-F48F3B5DDFB5}"/>
                </a:ext>
              </a:extLst>
            </p:cNvPr>
            <p:cNvSpPr/>
            <p:nvPr/>
          </p:nvSpPr>
          <p:spPr>
            <a:xfrm>
              <a:off x="168265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 name="正方形/長方形 13">
              <a:extLst>
                <a:ext uri="{FF2B5EF4-FFF2-40B4-BE49-F238E27FC236}">
                  <a16:creationId xmlns:a16="http://schemas.microsoft.com/office/drawing/2014/main" id="{AF8209EF-5408-473B-896C-AE8650981A36}"/>
                </a:ext>
              </a:extLst>
            </p:cNvPr>
            <p:cNvSpPr/>
            <p:nvPr/>
          </p:nvSpPr>
          <p:spPr>
            <a:xfrm>
              <a:off x="7072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5" name="正方形/長方形 14">
              <a:extLst>
                <a:ext uri="{FF2B5EF4-FFF2-40B4-BE49-F238E27FC236}">
                  <a16:creationId xmlns:a16="http://schemas.microsoft.com/office/drawing/2014/main" id="{67AB0D29-9FFE-45CA-8D1A-162A2E57C1CD}"/>
                </a:ext>
              </a:extLst>
            </p:cNvPr>
            <p:cNvSpPr/>
            <p:nvPr/>
          </p:nvSpPr>
          <p:spPr>
            <a:xfrm>
              <a:off x="65688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6" name="正方形/長方形 15">
              <a:extLst>
                <a:ext uri="{FF2B5EF4-FFF2-40B4-BE49-F238E27FC236}">
                  <a16:creationId xmlns:a16="http://schemas.microsoft.com/office/drawing/2014/main" id="{89A16A71-7AFC-4D26-889B-040B98CD98D0}"/>
                </a:ext>
              </a:extLst>
            </p:cNvPr>
            <p:cNvSpPr/>
            <p:nvPr/>
          </p:nvSpPr>
          <p:spPr>
            <a:xfrm>
              <a:off x="65688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 name="楕円 16">
              <a:extLst>
                <a:ext uri="{FF2B5EF4-FFF2-40B4-BE49-F238E27FC236}">
                  <a16:creationId xmlns:a16="http://schemas.microsoft.com/office/drawing/2014/main" id="{010C9AAE-E9BA-4ED2-B55F-47E8D77F3A8B}"/>
                </a:ext>
              </a:extLst>
            </p:cNvPr>
            <p:cNvSpPr>
              <a:spLocks noChangeAspect="1"/>
            </p:cNvSpPr>
            <p:nvPr/>
          </p:nvSpPr>
          <p:spPr>
            <a:xfrm>
              <a:off x="256517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 name="グループ化 17">
              <a:extLst>
                <a:ext uri="{FF2B5EF4-FFF2-40B4-BE49-F238E27FC236}">
                  <a16:creationId xmlns:a16="http://schemas.microsoft.com/office/drawing/2014/main" id="{1E5F34B1-22A6-455F-8152-1077052F8416}"/>
                </a:ext>
              </a:extLst>
            </p:cNvPr>
            <p:cNvGrpSpPr/>
            <p:nvPr/>
          </p:nvGrpSpPr>
          <p:grpSpPr>
            <a:xfrm>
              <a:off x="101046" y="484427"/>
              <a:ext cx="527539" cy="71147"/>
              <a:chOff x="101046" y="484427"/>
              <a:chExt cx="581527" cy="70447"/>
            </a:xfrm>
          </p:grpSpPr>
          <p:sp>
            <p:nvSpPr>
              <p:cNvPr id="20" name="四角形: 角を丸くする 19">
                <a:extLst>
                  <a:ext uri="{FF2B5EF4-FFF2-40B4-BE49-F238E27FC236}">
                    <a16:creationId xmlns:a16="http://schemas.microsoft.com/office/drawing/2014/main" id="{0D9AA345-3460-474B-A267-A92145105126}"/>
                  </a:ext>
                </a:extLst>
              </p:cNvPr>
              <p:cNvSpPr/>
              <p:nvPr/>
            </p:nvSpPr>
            <p:spPr>
              <a:xfrm>
                <a:off x="10104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 name="四角形: 角を丸くする 20">
                <a:extLst>
                  <a:ext uri="{FF2B5EF4-FFF2-40B4-BE49-F238E27FC236}">
                    <a16:creationId xmlns:a16="http://schemas.microsoft.com/office/drawing/2014/main" id="{7F660CB8-DEE7-40C4-958A-AE7F8AB94935}"/>
                  </a:ext>
                </a:extLst>
              </p:cNvPr>
              <p:cNvSpPr/>
              <p:nvPr/>
            </p:nvSpPr>
            <p:spPr>
              <a:xfrm>
                <a:off x="10104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 name="正方形/長方形 18">
              <a:extLst>
                <a:ext uri="{FF2B5EF4-FFF2-40B4-BE49-F238E27FC236}">
                  <a16:creationId xmlns:a16="http://schemas.microsoft.com/office/drawing/2014/main" id="{30553264-E0BA-4BE3-AC90-2B9B7304697C}"/>
                </a:ext>
              </a:extLst>
            </p:cNvPr>
            <p:cNvSpPr/>
            <p:nvPr/>
          </p:nvSpPr>
          <p:spPr>
            <a:xfrm>
              <a:off x="65688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22" name="四角形: 角を丸くする 21">
            <a:extLst>
              <a:ext uri="{FF2B5EF4-FFF2-40B4-BE49-F238E27FC236}">
                <a16:creationId xmlns:a16="http://schemas.microsoft.com/office/drawing/2014/main" id="{FC609314-AC56-48AD-8406-10D8B3610A8B}"/>
              </a:ext>
            </a:extLst>
          </p:cNvPr>
          <p:cNvSpPr/>
          <p:nvPr/>
        </p:nvSpPr>
        <p:spPr>
          <a:xfrm>
            <a:off x="7195175" y="1465896"/>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23" name="四角形: 角を丸くする 22">
            <a:extLst>
              <a:ext uri="{FF2B5EF4-FFF2-40B4-BE49-F238E27FC236}">
                <a16:creationId xmlns:a16="http://schemas.microsoft.com/office/drawing/2014/main" id="{BD983B8F-F380-47F8-8F42-7B1D97C78C8C}"/>
              </a:ext>
            </a:extLst>
          </p:cNvPr>
          <p:cNvSpPr/>
          <p:nvPr/>
        </p:nvSpPr>
        <p:spPr>
          <a:xfrm>
            <a:off x="5219947" y="3521979"/>
            <a:ext cx="877883"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24" name="四角形: 角を丸くする 23">
            <a:extLst>
              <a:ext uri="{FF2B5EF4-FFF2-40B4-BE49-F238E27FC236}">
                <a16:creationId xmlns:a16="http://schemas.microsoft.com/office/drawing/2014/main" id="{CFDD8EE2-22EE-4E2E-907E-9AD07BC2DA02}"/>
              </a:ext>
            </a:extLst>
          </p:cNvPr>
          <p:cNvSpPr/>
          <p:nvPr/>
        </p:nvSpPr>
        <p:spPr>
          <a:xfrm>
            <a:off x="6096681" y="3521979"/>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25" name="四角形: 角を丸くする 24">
            <a:extLst>
              <a:ext uri="{FF2B5EF4-FFF2-40B4-BE49-F238E27FC236}">
                <a16:creationId xmlns:a16="http://schemas.microsoft.com/office/drawing/2014/main" id="{97A647A4-BFB5-4427-9950-BBB1387CD9A9}"/>
              </a:ext>
            </a:extLst>
          </p:cNvPr>
          <p:cNvSpPr/>
          <p:nvPr/>
        </p:nvSpPr>
        <p:spPr>
          <a:xfrm>
            <a:off x="6976755" y="3521979"/>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26" name="グループ化 25">
            <a:extLst>
              <a:ext uri="{FF2B5EF4-FFF2-40B4-BE49-F238E27FC236}">
                <a16:creationId xmlns:a16="http://schemas.microsoft.com/office/drawing/2014/main" id="{C924E75A-14D9-4C5F-861D-F9AE52D0BEAB}"/>
              </a:ext>
            </a:extLst>
          </p:cNvPr>
          <p:cNvGrpSpPr/>
          <p:nvPr/>
        </p:nvGrpSpPr>
        <p:grpSpPr>
          <a:xfrm>
            <a:off x="7685734" y="3796096"/>
            <a:ext cx="68252" cy="1332948"/>
            <a:chOff x="2535656" y="2968983"/>
            <a:chExt cx="74110" cy="3612932"/>
          </a:xfrm>
        </p:grpSpPr>
        <p:sp>
          <p:nvSpPr>
            <p:cNvPr id="27" name="四角形: 角を丸くする 26">
              <a:extLst>
                <a:ext uri="{FF2B5EF4-FFF2-40B4-BE49-F238E27FC236}">
                  <a16:creationId xmlns:a16="http://schemas.microsoft.com/office/drawing/2014/main" id="{F643FAC3-5239-45B5-8C85-5E3DE33E483D}"/>
                </a:ext>
              </a:extLst>
            </p:cNvPr>
            <p:cNvSpPr/>
            <p:nvPr/>
          </p:nvSpPr>
          <p:spPr>
            <a:xfrm>
              <a:off x="253565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四角形: 角を丸くする 27">
              <a:extLst>
                <a:ext uri="{FF2B5EF4-FFF2-40B4-BE49-F238E27FC236}">
                  <a16:creationId xmlns:a16="http://schemas.microsoft.com/office/drawing/2014/main" id="{4A4F8FF9-31FB-4DC0-A62C-F519F165F5B0}"/>
                </a:ext>
              </a:extLst>
            </p:cNvPr>
            <p:cNvSpPr/>
            <p:nvPr/>
          </p:nvSpPr>
          <p:spPr>
            <a:xfrm>
              <a:off x="253565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29" name="グループ化 28">
            <a:extLst>
              <a:ext uri="{FF2B5EF4-FFF2-40B4-BE49-F238E27FC236}">
                <a16:creationId xmlns:a16="http://schemas.microsoft.com/office/drawing/2014/main" id="{26CDD72F-DED4-4E83-9450-DB9D3BA41F48}"/>
              </a:ext>
            </a:extLst>
          </p:cNvPr>
          <p:cNvGrpSpPr/>
          <p:nvPr/>
        </p:nvGrpSpPr>
        <p:grpSpPr>
          <a:xfrm>
            <a:off x="5343313" y="3796096"/>
            <a:ext cx="2195473" cy="452033"/>
            <a:chOff x="193235" y="2968983"/>
            <a:chExt cx="2195558" cy="446943"/>
          </a:xfrm>
        </p:grpSpPr>
        <p:sp>
          <p:nvSpPr>
            <p:cNvPr id="30" name="四角形: 角を丸くする 29">
              <a:extLst>
                <a:ext uri="{FF2B5EF4-FFF2-40B4-BE49-F238E27FC236}">
                  <a16:creationId xmlns:a16="http://schemas.microsoft.com/office/drawing/2014/main" id="{B365C42F-9C01-4105-A895-8FB53B45BC99}"/>
                </a:ext>
              </a:extLst>
            </p:cNvPr>
            <p:cNvSpPr/>
            <p:nvPr/>
          </p:nvSpPr>
          <p:spPr>
            <a:xfrm>
              <a:off x="19323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 name="四角形: 角を丸くする 30">
              <a:extLst>
                <a:ext uri="{FF2B5EF4-FFF2-40B4-BE49-F238E27FC236}">
                  <a16:creationId xmlns:a16="http://schemas.microsoft.com/office/drawing/2014/main" id="{6B9FE6FB-B8E2-4020-A1BF-977D0CBC1F2D}"/>
                </a:ext>
              </a:extLst>
            </p:cNvPr>
            <p:cNvSpPr/>
            <p:nvPr/>
          </p:nvSpPr>
          <p:spPr>
            <a:xfrm>
              <a:off x="631591" y="297645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32" name="四角形: 角を丸くする 31">
              <a:extLst>
                <a:ext uri="{FF2B5EF4-FFF2-40B4-BE49-F238E27FC236}">
                  <a16:creationId xmlns:a16="http://schemas.microsoft.com/office/drawing/2014/main" id="{70E45CA4-B5CC-4931-BB04-F1A8ADFFACB6}"/>
                </a:ext>
              </a:extLst>
            </p:cNvPr>
            <p:cNvSpPr/>
            <p:nvPr/>
          </p:nvSpPr>
          <p:spPr>
            <a:xfrm>
              <a:off x="107120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3" name="四角形: 角を丸くする 32">
              <a:extLst>
                <a:ext uri="{FF2B5EF4-FFF2-40B4-BE49-F238E27FC236}">
                  <a16:creationId xmlns:a16="http://schemas.microsoft.com/office/drawing/2014/main" id="{CEE1DE86-7E66-4FE3-B653-0BEB4E3066CD}"/>
                </a:ext>
              </a:extLst>
            </p:cNvPr>
            <p:cNvSpPr/>
            <p:nvPr/>
          </p:nvSpPr>
          <p:spPr>
            <a:xfrm>
              <a:off x="1510822"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4" name="四角形: 角を丸くする 33">
              <a:extLst>
                <a:ext uri="{FF2B5EF4-FFF2-40B4-BE49-F238E27FC236}">
                  <a16:creationId xmlns:a16="http://schemas.microsoft.com/office/drawing/2014/main" id="{9FE14FB4-2B0A-4337-8B20-44030408A516}"/>
                </a:ext>
              </a:extLst>
            </p:cNvPr>
            <p:cNvSpPr/>
            <p:nvPr/>
          </p:nvSpPr>
          <p:spPr>
            <a:xfrm>
              <a:off x="195043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35" name="グループ化 34">
            <a:extLst>
              <a:ext uri="{FF2B5EF4-FFF2-40B4-BE49-F238E27FC236}">
                <a16:creationId xmlns:a16="http://schemas.microsoft.com/office/drawing/2014/main" id="{B57D6A51-0580-4754-AE23-2897F81E3D46}"/>
              </a:ext>
            </a:extLst>
          </p:cNvPr>
          <p:cNvGrpSpPr/>
          <p:nvPr/>
        </p:nvGrpSpPr>
        <p:grpSpPr>
          <a:xfrm>
            <a:off x="5341968" y="4241105"/>
            <a:ext cx="2195473" cy="452032"/>
            <a:chOff x="191890" y="3413992"/>
            <a:chExt cx="2195558" cy="446943"/>
          </a:xfrm>
        </p:grpSpPr>
        <p:sp>
          <p:nvSpPr>
            <p:cNvPr id="36" name="四角形: 角を丸くする 35">
              <a:extLst>
                <a:ext uri="{FF2B5EF4-FFF2-40B4-BE49-F238E27FC236}">
                  <a16:creationId xmlns:a16="http://schemas.microsoft.com/office/drawing/2014/main" id="{C4E00D2B-EF30-4A63-9B9F-B5DB05694DBD}"/>
                </a:ext>
              </a:extLst>
            </p:cNvPr>
            <p:cNvSpPr/>
            <p:nvPr/>
          </p:nvSpPr>
          <p:spPr>
            <a:xfrm>
              <a:off x="19189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7" name="四角形: 角を丸くする 36">
              <a:extLst>
                <a:ext uri="{FF2B5EF4-FFF2-40B4-BE49-F238E27FC236}">
                  <a16:creationId xmlns:a16="http://schemas.microsoft.com/office/drawing/2014/main" id="{B685ACA0-8B22-4D0C-ABE1-50C9EFFD3047}"/>
                </a:ext>
              </a:extLst>
            </p:cNvPr>
            <p:cNvSpPr/>
            <p:nvPr/>
          </p:nvSpPr>
          <p:spPr>
            <a:xfrm>
              <a:off x="63024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8" name="四角形: 角を丸くする 37">
              <a:extLst>
                <a:ext uri="{FF2B5EF4-FFF2-40B4-BE49-F238E27FC236}">
                  <a16:creationId xmlns:a16="http://schemas.microsoft.com/office/drawing/2014/main" id="{0FFE10F3-CEC0-4F7C-BC4C-4180544F83A8}"/>
                </a:ext>
              </a:extLst>
            </p:cNvPr>
            <p:cNvSpPr/>
            <p:nvPr/>
          </p:nvSpPr>
          <p:spPr>
            <a:xfrm>
              <a:off x="106986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9" name="四角形: 角を丸くする 38">
              <a:extLst>
                <a:ext uri="{FF2B5EF4-FFF2-40B4-BE49-F238E27FC236}">
                  <a16:creationId xmlns:a16="http://schemas.microsoft.com/office/drawing/2014/main" id="{A48E9213-7BE0-4886-8027-DDF50C2CE2A4}"/>
                </a:ext>
              </a:extLst>
            </p:cNvPr>
            <p:cNvSpPr/>
            <p:nvPr/>
          </p:nvSpPr>
          <p:spPr>
            <a:xfrm>
              <a:off x="150947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0" name="四角形: 角を丸くする 39">
              <a:extLst>
                <a:ext uri="{FF2B5EF4-FFF2-40B4-BE49-F238E27FC236}">
                  <a16:creationId xmlns:a16="http://schemas.microsoft.com/office/drawing/2014/main" id="{EDF12413-BE21-41C4-AAF9-6B87D56AF685}"/>
                </a:ext>
              </a:extLst>
            </p:cNvPr>
            <p:cNvSpPr/>
            <p:nvPr/>
          </p:nvSpPr>
          <p:spPr>
            <a:xfrm>
              <a:off x="194909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41" name="グループ化 40">
            <a:extLst>
              <a:ext uri="{FF2B5EF4-FFF2-40B4-BE49-F238E27FC236}">
                <a16:creationId xmlns:a16="http://schemas.microsoft.com/office/drawing/2014/main" id="{754E5BDC-EBBB-4EB7-BEA2-451B64E651DA}"/>
              </a:ext>
            </a:extLst>
          </p:cNvPr>
          <p:cNvGrpSpPr/>
          <p:nvPr/>
        </p:nvGrpSpPr>
        <p:grpSpPr>
          <a:xfrm>
            <a:off x="5341968" y="4686110"/>
            <a:ext cx="2195473" cy="449962"/>
            <a:chOff x="191890" y="3858997"/>
            <a:chExt cx="2195558" cy="446943"/>
          </a:xfrm>
        </p:grpSpPr>
        <p:sp>
          <p:nvSpPr>
            <p:cNvPr id="42" name="四角形: 角を丸くする 41">
              <a:extLst>
                <a:ext uri="{FF2B5EF4-FFF2-40B4-BE49-F238E27FC236}">
                  <a16:creationId xmlns:a16="http://schemas.microsoft.com/office/drawing/2014/main" id="{13AEA90E-2BC0-4198-AE50-FAC74C74CE19}"/>
                </a:ext>
              </a:extLst>
            </p:cNvPr>
            <p:cNvSpPr/>
            <p:nvPr/>
          </p:nvSpPr>
          <p:spPr>
            <a:xfrm>
              <a:off x="19189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3" name="四角形: 角を丸くする 42">
              <a:extLst>
                <a:ext uri="{FF2B5EF4-FFF2-40B4-BE49-F238E27FC236}">
                  <a16:creationId xmlns:a16="http://schemas.microsoft.com/office/drawing/2014/main" id="{2F5CE88B-3F66-49D8-8A5C-8E589F82E527}"/>
                </a:ext>
              </a:extLst>
            </p:cNvPr>
            <p:cNvSpPr/>
            <p:nvPr/>
          </p:nvSpPr>
          <p:spPr>
            <a:xfrm>
              <a:off x="63024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4" name="四角形: 角を丸くする 43">
              <a:extLst>
                <a:ext uri="{FF2B5EF4-FFF2-40B4-BE49-F238E27FC236}">
                  <a16:creationId xmlns:a16="http://schemas.microsoft.com/office/drawing/2014/main" id="{495D143D-7F51-4F60-8BBC-54E224501D32}"/>
                </a:ext>
              </a:extLst>
            </p:cNvPr>
            <p:cNvSpPr/>
            <p:nvPr/>
          </p:nvSpPr>
          <p:spPr>
            <a:xfrm>
              <a:off x="106986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5" name="四角形: 角を丸くする 44">
              <a:extLst>
                <a:ext uri="{FF2B5EF4-FFF2-40B4-BE49-F238E27FC236}">
                  <a16:creationId xmlns:a16="http://schemas.microsoft.com/office/drawing/2014/main" id="{E5B4C570-7C6E-4486-ADC2-21A1D155F6F4}"/>
                </a:ext>
              </a:extLst>
            </p:cNvPr>
            <p:cNvSpPr/>
            <p:nvPr/>
          </p:nvSpPr>
          <p:spPr>
            <a:xfrm>
              <a:off x="150947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45">
              <a:extLst>
                <a:ext uri="{FF2B5EF4-FFF2-40B4-BE49-F238E27FC236}">
                  <a16:creationId xmlns:a16="http://schemas.microsoft.com/office/drawing/2014/main" id="{0957F572-1630-4BFC-A88D-1A9F77CE396C}"/>
                </a:ext>
              </a:extLst>
            </p:cNvPr>
            <p:cNvSpPr/>
            <p:nvPr/>
          </p:nvSpPr>
          <p:spPr>
            <a:xfrm>
              <a:off x="194909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47" name="グループ化 46">
            <a:extLst>
              <a:ext uri="{FF2B5EF4-FFF2-40B4-BE49-F238E27FC236}">
                <a16:creationId xmlns:a16="http://schemas.microsoft.com/office/drawing/2014/main" id="{FB7CF6DD-3604-40F1-B56A-F79BD91A2B6E}"/>
              </a:ext>
            </a:extLst>
          </p:cNvPr>
          <p:cNvGrpSpPr/>
          <p:nvPr/>
        </p:nvGrpSpPr>
        <p:grpSpPr>
          <a:xfrm>
            <a:off x="5344657" y="5121147"/>
            <a:ext cx="2195473" cy="156923"/>
            <a:chOff x="194579" y="4294034"/>
            <a:chExt cx="2195558" cy="446943"/>
          </a:xfrm>
        </p:grpSpPr>
        <p:sp>
          <p:nvSpPr>
            <p:cNvPr id="48" name="四角形: 角を丸くする 47">
              <a:extLst>
                <a:ext uri="{FF2B5EF4-FFF2-40B4-BE49-F238E27FC236}">
                  <a16:creationId xmlns:a16="http://schemas.microsoft.com/office/drawing/2014/main" id="{C5347313-F4DD-4A1B-BB83-472F6918B62A}"/>
                </a:ext>
              </a:extLst>
            </p:cNvPr>
            <p:cNvSpPr/>
            <p:nvPr/>
          </p:nvSpPr>
          <p:spPr>
            <a:xfrm>
              <a:off x="19457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9" name="四角形: 角を丸くする 48">
              <a:extLst>
                <a:ext uri="{FF2B5EF4-FFF2-40B4-BE49-F238E27FC236}">
                  <a16:creationId xmlns:a16="http://schemas.microsoft.com/office/drawing/2014/main" id="{EDDD7F0E-638F-4EBB-B0B8-797761FC3034}"/>
                </a:ext>
              </a:extLst>
            </p:cNvPr>
            <p:cNvSpPr/>
            <p:nvPr/>
          </p:nvSpPr>
          <p:spPr>
            <a:xfrm>
              <a:off x="63293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0" name="四角形: 角を丸くする 49">
              <a:extLst>
                <a:ext uri="{FF2B5EF4-FFF2-40B4-BE49-F238E27FC236}">
                  <a16:creationId xmlns:a16="http://schemas.microsoft.com/office/drawing/2014/main" id="{0D2BB0BA-B635-443D-9498-F211E102701A}"/>
                </a:ext>
              </a:extLst>
            </p:cNvPr>
            <p:cNvSpPr/>
            <p:nvPr/>
          </p:nvSpPr>
          <p:spPr>
            <a:xfrm>
              <a:off x="107255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1" name="四角形: 角を丸くする 50">
              <a:extLst>
                <a:ext uri="{FF2B5EF4-FFF2-40B4-BE49-F238E27FC236}">
                  <a16:creationId xmlns:a16="http://schemas.microsoft.com/office/drawing/2014/main" id="{254CAFEC-0BE6-4B6C-8395-3936414C1828}"/>
                </a:ext>
              </a:extLst>
            </p:cNvPr>
            <p:cNvSpPr/>
            <p:nvPr/>
          </p:nvSpPr>
          <p:spPr>
            <a:xfrm>
              <a:off x="151216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2" name="四角形: 角を丸くする 51">
              <a:extLst>
                <a:ext uri="{FF2B5EF4-FFF2-40B4-BE49-F238E27FC236}">
                  <a16:creationId xmlns:a16="http://schemas.microsoft.com/office/drawing/2014/main" id="{9899D323-621D-4224-ACD2-79005041FB0A}"/>
                </a:ext>
              </a:extLst>
            </p:cNvPr>
            <p:cNvSpPr/>
            <p:nvPr/>
          </p:nvSpPr>
          <p:spPr>
            <a:xfrm>
              <a:off x="195178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3" name="四角形: 角を丸くする 52">
            <a:extLst>
              <a:ext uri="{FF2B5EF4-FFF2-40B4-BE49-F238E27FC236}">
                <a16:creationId xmlns:a16="http://schemas.microsoft.com/office/drawing/2014/main" id="{76D940BC-2638-4E38-A26B-43C55176FE0A}"/>
              </a:ext>
            </a:extLst>
          </p:cNvPr>
          <p:cNvSpPr/>
          <p:nvPr/>
        </p:nvSpPr>
        <p:spPr>
          <a:xfrm>
            <a:off x="6183775" y="5334494"/>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4" name="正方形/長方形 53">
            <a:extLst>
              <a:ext uri="{FF2B5EF4-FFF2-40B4-BE49-F238E27FC236}">
                <a16:creationId xmlns:a16="http://schemas.microsoft.com/office/drawing/2014/main" id="{614E544B-6356-4417-900F-23AE81D021D8}"/>
              </a:ext>
            </a:extLst>
          </p:cNvPr>
          <p:cNvSpPr/>
          <p:nvPr/>
        </p:nvSpPr>
        <p:spPr>
          <a:xfrm>
            <a:off x="7049142" y="5218758"/>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55" name="図 54">
            <a:extLst>
              <a:ext uri="{FF2B5EF4-FFF2-40B4-BE49-F238E27FC236}">
                <a16:creationId xmlns:a16="http://schemas.microsoft.com/office/drawing/2014/main" id="{FE759512-C71C-40F4-B0ED-77285C30F7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539" t="-470" r="14306" b="65634"/>
          <a:stretch/>
        </p:blipFill>
        <p:spPr>
          <a:xfrm>
            <a:off x="6203339" y="3717588"/>
            <a:ext cx="222611" cy="225465"/>
          </a:xfrm>
          <a:prstGeom prst="rect">
            <a:avLst/>
          </a:prstGeom>
        </p:spPr>
      </p:pic>
      <p:pic>
        <p:nvPicPr>
          <p:cNvPr id="56" name="図 55">
            <a:extLst>
              <a:ext uri="{FF2B5EF4-FFF2-40B4-BE49-F238E27FC236}">
                <a16:creationId xmlns:a16="http://schemas.microsoft.com/office/drawing/2014/main" id="{0E167E48-2F74-4EBB-9B06-5248881549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539" t="-470" r="14306" b="65634"/>
          <a:stretch/>
        </p:blipFill>
        <p:spPr>
          <a:xfrm>
            <a:off x="5778783" y="4160523"/>
            <a:ext cx="219877" cy="227535"/>
          </a:xfrm>
          <a:prstGeom prst="rect">
            <a:avLst/>
          </a:prstGeom>
        </p:spPr>
      </p:pic>
      <p:sp>
        <p:nvSpPr>
          <p:cNvPr id="57" name="正方形/長方形 56">
            <a:extLst>
              <a:ext uri="{FF2B5EF4-FFF2-40B4-BE49-F238E27FC236}">
                <a16:creationId xmlns:a16="http://schemas.microsoft.com/office/drawing/2014/main" id="{C6F5E1AE-87F7-4D57-B9FC-DDC504D5F1B9}"/>
              </a:ext>
            </a:extLst>
          </p:cNvPr>
          <p:cNvSpPr/>
          <p:nvPr/>
        </p:nvSpPr>
        <p:spPr>
          <a:xfrm>
            <a:off x="5220807" y="1716476"/>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8" name="グループ化 57">
            <a:extLst>
              <a:ext uri="{FF2B5EF4-FFF2-40B4-BE49-F238E27FC236}">
                <a16:creationId xmlns:a16="http://schemas.microsoft.com/office/drawing/2014/main" id="{4046E354-7A2C-4AFC-85C1-BF3B806A6B61}"/>
              </a:ext>
            </a:extLst>
          </p:cNvPr>
          <p:cNvGrpSpPr/>
          <p:nvPr/>
        </p:nvGrpSpPr>
        <p:grpSpPr>
          <a:xfrm>
            <a:off x="6464226" y="1910408"/>
            <a:ext cx="1309949" cy="290199"/>
            <a:chOff x="1314148" y="1083295"/>
            <a:chExt cx="1279059" cy="280161"/>
          </a:xfrm>
        </p:grpSpPr>
        <p:sp>
          <p:nvSpPr>
            <p:cNvPr id="59" name="テキスト ボックス 771">
              <a:extLst>
                <a:ext uri="{FF2B5EF4-FFF2-40B4-BE49-F238E27FC236}">
                  <a16:creationId xmlns:a16="http://schemas.microsoft.com/office/drawing/2014/main" id="{4C363C98-7EDF-4178-BE64-24EF24D0F46E}"/>
                </a:ext>
              </a:extLst>
            </p:cNvPr>
            <p:cNvSpPr txBox="1"/>
            <p:nvPr/>
          </p:nvSpPr>
          <p:spPr>
            <a:xfrm>
              <a:off x="131414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60" name="楕円 59">
              <a:extLst>
                <a:ext uri="{FF2B5EF4-FFF2-40B4-BE49-F238E27FC236}">
                  <a16:creationId xmlns:a16="http://schemas.microsoft.com/office/drawing/2014/main" id="{D240A5AB-DF7A-45EC-A68A-B25C58E69033}"/>
                </a:ext>
              </a:extLst>
            </p:cNvPr>
            <p:cNvSpPr/>
            <p:nvPr/>
          </p:nvSpPr>
          <p:spPr>
            <a:xfrm>
              <a:off x="136384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1" name="テキスト ボックス 773">
            <a:extLst>
              <a:ext uri="{FF2B5EF4-FFF2-40B4-BE49-F238E27FC236}">
                <a16:creationId xmlns:a16="http://schemas.microsoft.com/office/drawing/2014/main" id="{8165AAC1-B3CB-471D-A13D-162A8805D37D}"/>
              </a:ext>
            </a:extLst>
          </p:cNvPr>
          <p:cNvSpPr txBox="1"/>
          <p:nvPr/>
        </p:nvSpPr>
        <p:spPr>
          <a:xfrm>
            <a:off x="7129118" y="1894314"/>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62" name="四角形: 角を丸くする 61">
            <a:extLst>
              <a:ext uri="{FF2B5EF4-FFF2-40B4-BE49-F238E27FC236}">
                <a16:creationId xmlns:a16="http://schemas.microsoft.com/office/drawing/2014/main" id="{04334038-FFF3-4766-90FC-79DDC8D2BA3D}"/>
              </a:ext>
            </a:extLst>
          </p:cNvPr>
          <p:cNvSpPr>
            <a:spLocks noChangeAspect="1"/>
          </p:cNvSpPr>
          <p:nvPr/>
        </p:nvSpPr>
        <p:spPr>
          <a:xfrm>
            <a:off x="5265186" y="2891821"/>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3" name="四角形: 角を丸くする 62">
            <a:extLst>
              <a:ext uri="{FF2B5EF4-FFF2-40B4-BE49-F238E27FC236}">
                <a16:creationId xmlns:a16="http://schemas.microsoft.com/office/drawing/2014/main" id="{250E9A78-3CCF-4450-A54B-56B1D39D6EBA}"/>
              </a:ext>
            </a:extLst>
          </p:cNvPr>
          <p:cNvSpPr>
            <a:spLocks noChangeAspect="1"/>
          </p:cNvSpPr>
          <p:nvPr/>
        </p:nvSpPr>
        <p:spPr>
          <a:xfrm>
            <a:off x="6034923" y="2912642"/>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64" name="グループ化 63">
            <a:extLst>
              <a:ext uri="{FF2B5EF4-FFF2-40B4-BE49-F238E27FC236}">
                <a16:creationId xmlns:a16="http://schemas.microsoft.com/office/drawing/2014/main" id="{DD80AEE7-72C8-4167-B5DF-C18BE6F26C65}"/>
              </a:ext>
            </a:extLst>
          </p:cNvPr>
          <p:cNvGrpSpPr/>
          <p:nvPr/>
        </p:nvGrpSpPr>
        <p:grpSpPr>
          <a:xfrm>
            <a:off x="5646299" y="2912642"/>
            <a:ext cx="323019" cy="328333"/>
            <a:chOff x="496221" y="2085529"/>
            <a:chExt cx="319631" cy="324192"/>
          </a:xfrm>
        </p:grpSpPr>
        <p:sp>
          <p:nvSpPr>
            <p:cNvPr id="65" name="四角形: 角を丸くする 64">
              <a:extLst>
                <a:ext uri="{FF2B5EF4-FFF2-40B4-BE49-F238E27FC236}">
                  <a16:creationId xmlns:a16="http://schemas.microsoft.com/office/drawing/2014/main" id="{E8DC4796-2B1A-4A56-915B-2ADFF43646E2}"/>
                </a:ext>
              </a:extLst>
            </p:cNvPr>
            <p:cNvSpPr/>
            <p:nvPr/>
          </p:nvSpPr>
          <p:spPr>
            <a:xfrm>
              <a:off x="49622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66" name="十字形 65">
              <a:extLst>
                <a:ext uri="{FF2B5EF4-FFF2-40B4-BE49-F238E27FC236}">
                  <a16:creationId xmlns:a16="http://schemas.microsoft.com/office/drawing/2014/main" id="{6855D0D0-C878-443A-9BF2-D079109F931C}"/>
                </a:ext>
              </a:extLst>
            </p:cNvPr>
            <p:cNvSpPr/>
            <p:nvPr/>
          </p:nvSpPr>
          <p:spPr>
            <a:xfrm>
              <a:off x="57318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67" name="直線コネクタ 66">
            <a:extLst>
              <a:ext uri="{FF2B5EF4-FFF2-40B4-BE49-F238E27FC236}">
                <a16:creationId xmlns:a16="http://schemas.microsoft.com/office/drawing/2014/main" id="{A580DCAC-5DC2-40E3-8C33-7999594EE695}"/>
              </a:ext>
            </a:extLst>
          </p:cNvPr>
          <p:cNvCxnSpPr/>
          <p:nvPr/>
        </p:nvCxnSpPr>
        <p:spPr>
          <a:xfrm flipV="1">
            <a:off x="5528796" y="2285447"/>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693A590-640D-4C0A-8B40-6535F3EF5AA7}"/>
              </a:ext>
            </a:extLst>
          </p:cNvPr>
          <p:cNvCxnSpPr/>
          <p:nvPr/>
        </p:nvCxnSpPr>
        <p:spPr>
          <a:xfrm flipV="1">
            <a:off x="6203339" y="2268287"/>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8FB4BDB7-03AF-4016-8ED2-A9134604560B}"/>
              </a:ext>
            </a:extLst>
          </p:cNvPr>
          <p:cNvCxnSpPr/>
          <p:nvPr/>
        </p:nvCxnSpPr>
        <p:spPr>
          <a:xfrm flipV="1">
            <a:off x="5876592" y="2285447"/>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テキスト ボックス 798">
            <a:extLst>
              <a:ext uri="{FF2B5EF4-FFF2-40B4-BE49-F238E27FC236}">
                <a16:creationId xmlns:a16="http://schemas.microsoft.com/office/drawing/2014/main" id="{4314E557-C82F-4492-8E18-76A5FF88C5AB}"/>
              </a:ext>
            </a:extLst>
          </p:cNvPr>
          <p:cNvSpPr txBox="1"/>
          <p:nvPr/>
        </p:nvSpPr>
        <p:spPr>
          <a:xfrm>
            <a:off x="6489473" y="2063850"/>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71" name="四角形: 角を丸くする 70">
            <a:extLst>
              <a:ext uri="{FF2B5EF4-FFF2-40B4-BE49-F238E27FC236}">
                <a16:creationId xmlns:a16="http://schemas.microsoft.com/office/drawing/2014/main" id="{85333DC1-8CDC-4E34-BFF7-932F634D793D}"/>
              </a:ext>
            </a:extLst>
          </p:cNvPr>
          <p:cNvSpPr/>
          <p:nvPr/>
        </p:nvSpPr>
        <p:spPr>
          <a:xfrm>
            <a:off x="7689550" y="2904400"/>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2" name="四角形: 角を丸くする 71">
            <a:extLst>
              <a:ext uri="{FF2B5EF4-FFF2-40B4-BE49-F238E27FC236}">
                <a16:creationId xmlns:a16="http://schemas.microsoft.com/office/drawing/2014/main" id="{45B68F03-8EFE-40D3-A8E0-09E9172C3FD3}"/>
              </a:ext>
            </a:extLst>
          </p:cNvPr>
          <p:cNvSpPr/>
          <p:nvPr/>
        </p:nvSpPr>
        <p:spPr>
          <a:xfrm>
            <a:off x="7689550" y="2904401"/>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テキスト ボックス 801">
            <a:extLst>
              <a:ext uri="{FF2B5EF4-FFF2-40B4-BE49-F238E27FC236}">
                <a16:creationId xmlns:a16="http://schemas.microsoft.com/office/drawing/2014/main" id="{660407EA-77B3-4941-B88C-AF8462593AB3}"/>
              </a:ext>
            </a:extLst>
          </p:cNvPr>
          <p:cNvSpPr txBox="1"/>
          <p:nvPr/>
        </p:nvSpPr>
        <p:spPr>
          <a:xfrm>
            <a:off x="6444695" y="1698451"/>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74" name="グループ化 73">
            <a:extLst>
              <a:ext uri="{FF2B5EF4-FFF2-40B4-BE49-F238E27FC236}">
                <a16:creationId xmlns:a16="http://schemas.microsoft.com/office/drawing/2014/main" id="{256C251C-1B93-492A-994F-41D36F121763}"/>
              </a:ext>
            </a:extLst>
          </p:cNvPr>
          <p:cNvGrpSpPr/>
          <p:nvPr/>
        </p:nvGrpSpPr>
        <p:grpSpPr>
          <a:xfrm>
            <a:off x="5267771" y="2909740"/>
            <a:ext cx="319631" cy="328333"/>
            <a:chOff x="117693" y="2082627"/>
            <a:chExt cx="319631" cy="324192"/>
          </a:xfrm>
        </p:grpSpPr>
        <p:sp>
          <p:nvSpPr>
            <p:cNvPr id="75" name="四角形: 角を丸くする 74">
              <a:extLst>
                <a:ext uri="{FF2B5EF4-FFF2-40B4-BE49-F238E27FC236}">
                  <a16:creationId xmlns:a16="http://schemas.microsoft.com/office/drawing/2014/main" id="{B83B00B1-02D7-4395-9F62-256D1AD103E9}"/>
                </a:ext>
              </a:extLst>
            </p:cNvPr>
            <p:cNvSpPr/>
            <p:nvPr/>
          </p:nvSpPr>
          <p:spPr>
            <a:xfrm>
              <a:off x="11769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76" name="十字形 75">
              <a:extLst>
                <a:ext uri="{FF2B5EF4-FFF2-40B4-BE49-F238E27FC236}">
                  <a16:creationId xmlns:a16="http://schemas.microsoft.com/office/drawing/2014/main" id="{D1BF65DD-A217-4B9E-9BC0-185D0B92B86D}"/>
                </a:ext>
              </a:extLst>
            </p:cNvPr>
            <p:cNvSpPr/>
            <p:nvPr/>
          </p:nvSpPr>
          <p:spPr>
            <a:xfrm>
              <a:off x="19465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8" name="四角形: 角を丸くする 77">
            <a:extLst>
              <a:ext uri="{FF2B5EF4-FFF2-40B4-BE49-F238E27FC236}">
                <a16:creationId xmlns:a16="http://schemas.microsoft.com/office/drawing/2014/main" id="{059B5C01-46E2-40E1-B214-D22EDB84D253}"/>
              </a:ext>
            </a:extLst>
          </p:cNvPr>
          <p:cNvSpPr/>
          <p:nvPr/>
        </p:nvSpPr>
        <p:spPr>
          <a:xfrm>
            <a:off x="5295161" y="2425310"/>
            <a:ext cx="314249" cy="323368"/>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grpSp>
        <p:nvGrpSpPr>
          <p:cNvPr id="80" name="グループ化 79">
            <a:extLst>
              <a:ext uri="{FF2B5EF4-FFF2-40B4-BE49-F238E27FC236}">
                <a16:creationId xmlns:a16="http://schemas.microsoft.com/office/drawing/2014/main" id="{ACD1195A-8F42-48B7-A601-B19205B237FA}"/>
              </a:ext>
            </a:extLst>
          </p:cNvPr>
          <p:cNvGrpSpPr/>
          <p:nvPr/>
        </p:nvGrpSpPr>
        <p:grpSpPr>
          <a:xfrm>
            <a:off x="5643958" y="2425310"/>
            <a:ext cx="317637" cy="323368"/>
            <a:chOff x="493880" y="1598197"/>
            <a:chExt cx="314249" cy="319227"/>
          </a:xfrm>
        </p:grpSpPr>
        <p:sp>
          <p:nvSpPr>
            <p:cNvPr id="81" name="四角形: 角を丸くする 80">
              <a:extLst>
                <a:ext uri="{FF2B5EF4-FFF2-40B4-BE49-F238E27FC236}">
                  <a16:creationId xmlns:a16="http://schemas.microsoft.com/office/drawing/2014/main" id="{57E39C58-26FC-4A87-94EF-04F116883C7D}"/>
                </a:ext>
              </a:extLst>
            </p:cNvPr>
            <p:cNvSpPr/>
            <p:nvPr/>
          </p:nvSpPr>
          <p:spPr>
            <a:xfrm>
              <a:off x="49388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82" name="十字形 81">
              <a:extLst>
                <a:ext uri="{FF2B5EF4-FFF2-40B4-BE49-F238E27FC236}">
                  <a16:creationId xmlns:a16="http://schemas.microsoft.com/office/drawing/2014/main" id="{12578C3F-4D2E-43F4-B5DB-088BEF6EE0D6}"/>
                </a:ext>
              </a:extLst>
            </p:cNvPr>
            <p:cNvSpPr/>
            <p:nvPr/>
          </p:nvSpPr>
          <p:spPr>
            <a:xfrm>
              <a:off x="55695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3" name="グループ化 82">
            <a:extLst>
              <a:ext uri="{FF2B5EF4-FFF2-40B4-BE49-F238E27FC236}">
                <a16:creationId xmlns:a16="http://schemas.microsoft.com/office/drawing/2014/main" id="{91A96418-4CD1-4214-9811-F62CAFE3ABDE}"/>
              </a:ext>
            </a:extLst>
          </p:cNvPr>
          <p:cNvGrpSpPr/>
          <p:nvPr/>
        </p:nvGrpSpPr>
        <p:grpSpPr>
          <a:xfrm>
            <a:off x="6004930" y="2425310"/>
            <a:ext cx="314249" cy="323368"/>
            <a:chOff x="854852" y="1598197"/>
            <a:chExt cx="314249" cy="319227"/>
          </a:xfrm>
        </p:grpSpPr>
        <p:sp>
          <p:nvSpPr>
            <p:cNvPr id="84" name="四角形: 角を丸くする 83">
              <a:extLst>
                <a:ext uri="{FF2B5EF4-FFF2-40B4-BE49-F238E27FC236}">
                  <a16:creationId xmlns:a16="http://schemas.microsoft.com/office/drawing/2014/main" id="{9C9BB092-7880-4F79-B46A-B9406153ED63}"/>
                </a:ext>
              </a:extLst>
            </p:cNvPr>
            <p:cNvSpPr/>
            <p:nvPr/>
          </p:nvSpPr>
          <p:spPr>
            <a:xfrm>
              <a:off x="85485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85" name="十字形 84">
              <a:extLst>
                <a:ext uri="{FF2B5EF4-FFF2-40B4-BE49-F238E27FC236}">
                  <a16:creationId xmlns:a16="http://schemas.microsoft.com/office/drawing/2014/main" id="{4595F9A3-2CD7-4C50-8A82-E636A379FA4D}"/>
                </a:ext>
              </a:extLst>
            </p:cNvPr>
            <p:cNvSpPr/>
            <p:nvPr/>
          </p:nvSpPr>
          <p:spPr>
            <a:xfrm>
              <a:off x="91792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6" name="四角形: 角を丸くする 85">
            <a:extLst>
              <a:ext uri="{FF2B5EF4-FFF2-40B4-BE49-F238E27FC236}">
                <a16:creationId xmlns:a16="http://schemas.microsoft.com/office/drawing/2014/main" id="{70E87C82-E538-43C3-8D04-3A3FEA49270D}"/>
              </a:ext>
            </a:extLst>
          </p:cNvPr>
          <p:cNvSpPr/>
          <p:nvPr/>
        </p:nvSpPr>
        <p:spPr>
          <a:xfrm>
            <a:off x="5253503" y="3317885"/>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87" name="図 86">
            <a:extLst>
              <a:ext uri="{FF2B5EF4-FFF2-40B4-BE49-F238E27FC236}">
                <a16:creationId xmlns:a16="http://schemas.microsoft.com/office/drawing/2014/main" id="{170712F1-4C45-4641-B31F-5D2B434E2B54}"/>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5161582" y="1696217"/>
            <a:ext cx="1410050" cy="646261"/>
          </a:xfrm>
          <a:prstGeom prst="rect">
            <a:avLst/>
          </a:prstGeom>
        </p:spPr>
      </p:pic>
      <p:sp>
        <p:nvSpPr>
          <p:cNvPr id="88" name="テキスト ボックス 520">
            <a:extLst>
              <a:ext uri="{FF2B5EF4-FFF2-40B4-BE49-F238E27FC236}">
                <a16:creationId xmlns:a16="http://schemas.microsoft.com/office/drawing/2014/main" id="{C87C700A-B067-4278-8CB5-AAAE73EA3683}"/>
              </a:ext>
            </a:extLst>
          </p:cNvPr>
          <p:cNvSpPr txBox="1"/>
          <p:nvPr/>
        </p:nvSpPr>
        <p:spPr>
          <a:xfrm>
            <a:off x="5211611" y="273150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89" name="正方形/長方形 88">
            <a:extLst>
              <a:ext uri="{FF2B5EF4-FFF2-40B4-BE49-F238E27FC236}">
                <a16:creationId xmlns:a16="http://schemas.microsoft.com/office/drawing/2014/main" id="{6D9E89C7-0B9A-4A0C-9BEA-E53E49B2FBA8}"/>
              </a:ext>
            </a:extLst>
          </p:cNvPr>
          <p:cNvSpPr/>
          <p:nvPr/>
        </p:nvSpPr>
        <p:spPr>
          <a:xfrm>
            <a:off x="5256229" y="2422073"/>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90" name="テキスト ボックス 89">
            <a:extLst>
              <a:ext uri="{FF2B5EF4-FFF2-40B4-BE49-F238E27FC236}">
                <a16:creationId xmlns:a16="http://schemas.microsoft.com/office/drawing/2014/main" id="{787CAB5D-0EA9-4473-9800-29D4490F0EDB}"/>
              </a:ext>
            </a:extLst>
          </p:cNvPr>
          <p:cNvSpPr txBox="1"/>
          <p:nvPr/>
        </p:nvSpPr>
        <p:spPr>
          <a:xfrm>
            <a:off x="415419" y="3092167"/>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91" name="テキスト ボックス 90">
            <a:extLst>
              <a:ext uri="{FF2B5EF4-FFF2-40B4-BE49-F238E27FC236}">
                <a16:creationId xmlns:a16="http://schemas.microsoft.com/office/drawing/2014/main" id="{CA577287-0D48-4160-93C6-B3FCD572D13F}"/>
              </a:ext>
            </a:extLst>
          </p:cNvPr>
          <p:cNvSpPr txBox="1"/>
          <p:nvPr/>
        </p:nvSpPr>
        <p:spPr>
          <a:xfrm>
            <a:off x="591845" y="3340106"/>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92" name="四角形: 角を丸くする 91">
            <a:extLst>
              <a:ext uri="{FF2B5EF4-FFF2-40B4-BE49-F238E27FC236}">
                <a16:creationId xmlns:a16="http://schemas.microsoft.com/office/drawing/2014/main" id="{59239B6E-D2A0-4983-9638-08AEF6DBDC66}"/>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040336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eq220.</a:t>
            </a:r>
            <a:r>
              <a:rPr kumimoji="1" lang="ja-JP" altLang="en-US" sz="1200" b="1"/>
              <a:t>装着パーツ選択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1980029" cy="553998"/>
          </a:xfrm>
          <a:prstGeom prst="rect">
            <a:avLst/>
          </a:prstGeom>
          <a:noFill/>
        </p:spPr>
        <p:txBody>
          <a:bodyPr wrap="none" rtlCol="0" anchor="t">
            <a:spAutoFit/>
          </a:bodyPr>
          <a:lstStyle/>
          <a:p>
            <a:r>
              <a:rPr kumimoji="1" lang="ja-JP" altLang="en-US" sz="1000">
                <a:ea typeface="メイリオ"/>
              </a:rPr>
              <a:t>・装着するパーツを選択する。</a:t>
            </a:r>
            <a:endParaRPr kumimoji="1" lang="en-US" altLang="ja-JP" sz="1000">
              <a:ea typeface="メイリオ"/>
            </a:endParaRPr>
          </a:p>
          <a:p>
            <a:endParaRPr kumimoji="1" lang="en-US" altLang="ja-JP" sz="1000">
              <a:ea typeface="メイリオ"/>
            </a:endParaRPr>
          </a:p>
          <a:p>
            <a:r>
              <a:rPr lang="en-US" altLang="ja-JP" sz="1000">
                <a:ea typeface="メイリオ"/>
              </a:rPr>
              <a:t>※</a:t>
            </a:r>
            <a:r>
              <a:rPr lang="ja-JP" altLang="en-US" sz="1000">
                <a:ea typeface="メイリオ"/>
              </a:rPr>
              <a:t> 前頁と同様</a:t>
            </a:r>
            <a:endParaRPr lang="en-US" altLang="ja-JP" sz="1000">
              <a:ea typeface="メイリオ"/>
            </a:endParaRPr>
          </a:p>
        </p:txBody>
      </p:sp>
      <p:sp>
        <p:nvSpPr>
          <p:cNvPr id="9" name="正方形/長方形 8">
            <a:extLst>
              <a:ext uri="{FF2B5EF4-FFF2-40B4-BE49-F238E27FC236}">
                <a16:creationId xmlns:a16="http://schemas.microsoft.com/office/drawing/2014/main" id="{2BBDCDD0-4BE3-4A8E-80A2-56B0FD07A1B5}"/>
              </a:ext>
            </a:extLst>
          </p:cNvPr>
          <p:cNvSpPr/>
          <p:nvPr/>
        </p:nvSpPr>
        <p:spPr>
          <a:xfrm>
            <a:off x="661714"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13" name="グループ化 12">
            <a:extLst>
              <a:ext uri="{FF2B5EF4-FFF2-40B4-BE49-F238E27FC236}">
                <a16:creationId xmlns:a16="http://schemas.microsoft.com/office/drawing/2014/main" id="{70DD1261-706F-4EEA-A16B-9F29835C99ED}"/>
              </a:ext>
            </a:extLst>
          </p:cNvPr>
          <p:cNvGrpSpPr/>
          <p:nvPr/>
        </p:nvGrpSpPr>
        <p:grpSpPr>
          <a:xfrm>
            <a:off x="662574" y="1400574"/>
            <a:ext cx="2633832" cy="591754"/>
            <a:chOff x="70729" y="2179"/>
            <a:chExt cx="2637694" cy="587663"/>
          </a:xfrm>
        </p:grpSpPr>
        <p:sp>
          <p:nvSpPr>
            <p:cNvPr id="241" name="正方形/長方形 240">
              <a:extLst>
                <a:ext uri="{FF2B5EF4-FFF2-40B4-BE49-F238E27FC236}">
                  <a16:creationId xmlns:a16="http://schemas.microsoft.com/office/drawing/2014/main" id="{FCCB0FB6-FAD7-4F74-B48A-5A4175933AF0}"/>
                </a:ext>
              </a:extLst>
            </p:cNvPr>
            <p:cNvSpPr/>
            <p:nvPr/>
          </p:nvSpPr>
          <p:spPr>
            <a:xfrm>
              <a:off x="168265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242" name="正方形/長方形 241">
              <a:extLst>
                <a:ext uri="{FF2B5EF4-FFF2-40B4-BE49-F238E27FC236}">
                  <a16:creationId xmlns:a16="http://schemas.microsoft.com/office/drawing/2014/main" id="{FDC0A703-1DF3-4A23-AB87-82451952716E}"/>
                </a:ext>
              </a:extLst>
            </p:cNvPr>
            <p:cNvSpPr/>
            <p:nvPr/>
          </p:nvSpPr>
          <p:spPr>
            <a:xfrm>
              <a:off x="7072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43" name="正方形/長方形 242">
              <a:extLst>
                <a:ext uri="{FF2B5EF4-FFF2-40B4-BE49-F238E27FC236}">
                  <a16:creationId xmlns:a16="http://schemas.microsoft.com/office/drawing/2014/main" id="{5374D8E6-AAFF-4271-A4E0-49AD88900480}"/>
                </a:ext>
              </a:extLst>
            </p:cNvPr>
            <p:cNvSpPr/>
            <p:nvPr/>
          </p:nvSpPr>
          <p:spPr>
            <a:xfrm>
              <a:off x="65688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44" name="正方形/長方形 243">
              <a:extLst>
                <a:ext uri="{FF2B5EF4-FFF2-40B4-BE49-F238E27FC236}">
                  <a16:creationId xmlns:a16="http://schemas.microsoft.com/office/drawing/2014/main" id="{4DFE7289-C95F-45F1-972B-C489B32180CA}"/>
                </a:ext>
              </a:extLst>
            </p:cNvPr>
            <p:cNvSpPr/>
            <p:nvPr/>
          </p:nvSpPr>
          <p:spPr>
            <a:xfrm>
              <a:off x="65688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45" name="楕円 244">
              <a:extLst>
                <a:ext uri="{FF2B5EF4-FFF2-40B4-BE49-F238E27FC236}">
                  <a16:creationId xmlns:a16="http://schemas.microsoft.com/office/drawing/2014/main" id="{57ADC6DA-BB3A-400C-A499-5D9B84AF1ED1}"/>
                </a:ext>
              </a:extLst>
            </p:cNvPr>
            <p:cNvSpPr>
              <a:spLocks noChangeAspect="1"/>
            </p:cNvSpPr>
            <p:nvPr/>
          </p:nvSpPr>
          <p:spPr>
            <a:xfrm>
              <a:off x="256517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246" name="グループ化 245">
              <a:extLst>
                <a:ext uri="{FF2B5EF4-FFF2-40B4-BE49-F238E27FC236}">
                  <a16:creationId xmlns:a16="http://schemas.microsoft.com/office/drawing/2014/main" id="{105DF1CB-51A6-4DEF-9B85-EBAFA810DF65}"/>
                </a:ext>
              </a:extLst>
            </p:cNvPr>
            <p:cNvGrpSpPr/>
            <p:nvPr/>
          </p:nvGrpSpPr>
          <p:grpSpPr>
            <a:xfrm>
              <a:off x="101046" y="484427"/>
              <a:ext cx="527539" cy="71147"/>
              <a:chOff x="101046" y="484427"/>
              <a:chExt cx="581527" cy="70447"/>
            </a:xfrm>
          </p:grpSpPr>
          <p:sp>
            <p:nvSpPr>
              <p:cNvPr id="248" name="四角形: 角を丸くする 247">
                <a:extLst>
                  <a:ext uri="{FF2B5EF4-FFF2-40B4-BE49-F238E27FC236}">
                    <a16:creationId xmlns:a16="http://schemas.microsoft.com/office/drawing/2014/main" id="{451F4280-9673-473E-AFB6-CE7FFD42DA71}"/>
                  </a:ext>
                </a:extLst>
              </p:cNvPr>
              <p:cNvSpPr/>
              <p:nvPr/>
            </p:nvSpPr>
            <p:spPr>
              <a:xfrm>
                <a:off x="10104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9" name="四角形: 角を丸くする 248">
                <a:extLst>
                  <a:ext uri="{FF2B5EF4-FFF2-40B4-BE49-F238E27FC236}">
                    <a16:creationId xmlns:a16="http://schemas.microsoft.com/office/drawing/2014/main" id="{DB6FA94B-73F6-4655-A4E2-A61D6A532725}"/>
                  </a:ext>
                </a:extLst>
              </p:cNvPr>
              <p:cNvSpPr/>
              <p:nvPr/>
            </p:nvSpPr>
            <p:spPr>
              <a:xfrm>
                <a:off x="10104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47" name="正方形/長方形 246">
              <a:extLst>
                <a:ext uri="{FF2B5EF4-FFF2-40B4-BE49-F238E27FC236}">
                  <a16:creationId xmlns:a16="http://schemas.microsoft.com/office/drawing/2014/main" id="{590B4262-91C5-4F93-AA1F-FFF0A689B4E6}"/>
                </a:ext>
              </a:extLst>
            </p:cNvPr>
            <p:cNvSpPr/>
            <p:nvPr/>
          </p:nvSpPr>
          <p:spPr>
            <a:xfrm>
              <a:off x="65688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14" name="四角形: 角を丸くする 13">
            <a:extLst>
              <a:ext uri="{FF2B5EF4-FFF2-40B4-BE49-F238E27FC236}">
                <a16:creationId xmlns:a16="http://schemas.microsoft.com/office/drawing/2014/main" id="{65D857F5-236F-49DE-913D-3357273B150F}"/>
              </a:ext>
            </a:extLst>
          </p:cNvPr>
          <p:cNvSpPr/>
          <p:nvPr/>
        </p:nvSpPr>
        <p:spPr>
          <a:xfrm>
            <a:off x="2636942"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15" name="四角形: 角を丸くする 14">
            <a:extLst>
              <a:ext uri="{FF2B5EF4-FFF2-40B4-BE49-F238E27FC236}">
                <a16:creationId xmlns:a16="http://schemas.microsoft.com/office/drawing/2014/main" id="{5BF2D2AF-97FA-45F6-9397-CC829DBF896B}"/>
              </a:ext>
            </a:extLst>
          </p:cNvPr>
          <p:cNvSpPr/>
          <p:nvPr/>
        </p:nvSpPr>
        <p:spPr>
          <a:xfrm>
            <a:off x="661714" y="4093261"/>
            <a:ext cx="877883"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16" name="四角形: 角を丸くする 15">
            <a:extLst>
              <a:ext uri="{FF2B5EF4-FFF2-40B4-BE49-F238E27FC236}">
                <a16:creationId xmlns:a16="http://schemas.microsoft.com/office/drawing/2014/main" id="{A2AF0623-F455-4AE8-A21D-4F18AAED0880}"/>
              </a:ext>
            </a:extLst>
          </p:cNvPr>
          <p:cNvSpPr/>
          <p:nvPr/>
        </p:nvSpPr>
        <p:spPr>
          <a:xfrm>
            <a:off x="1538448" y="4093261"/>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17" name="四角形: 角を丸くする 16">
            <a:extLst>
              <a:ext uri="{FF2B5EF4-FFF2-40B4-BE49-F238E27FC236}">
                <a16:creationId xmlns:a16="http://schemas.microsoft.com/office/drawing/2014/main" id="{56F95AB2-CEA8-42AC-A7FE-0C6321848990}"/>
              </a:ext>
            </a:extLst>
          </p:cNvPr>
          <p:cNvSpPr/>
          <p:nvPr/>
        </p:nvSpPr>
        <p:spPr>
          <a:xfrm>
            <a:off x="2418522" y="4093261"/>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18" name="グループ化 17">
            <a:extLst>
              <a:ext uri="{FF2B5EF4-FFF2-40B4-BE49-F238E27FC236}">
                <a16:creationId xmlns:a16="http://schemas.microsoft.com/office/drawing/2014/main" id="{722A363C-5545-476C-B92B-F2B6873F8E4A}"/>
              </a:ext>
            </a:extLst>
          </p:cNvPr>
          <p:cNvGrpSpPr/>
          <p:nvPr/>
        </p:nvGrpSpPr>
        <p:grpSpPr>
          <a:xfrm>
            <a:off x="3127501" y="4367378"/>
            <a:ext cx="68252" cy="1332948"/>
            <a:chOff x="2535656" y="2968983"/>
            <a:chExt cx="74110" cy="3612932"/>
          </a:xfrm>
        </p:grpSpPr>
        <p:sp>
          <p:nvSpPr>
            <p:cNvPr id="239" name="四角形: 角を丸くする 238">
              <a:extLst>
                <a:ext uri="{FF2B5EF4-FFF2-40B4-BE49-F238E27FC236}">
                  <a16:creationId xmlns:a16="http://schemas.microsoft.com/office/drawing/2014/main" id="{1979DBD7-F668-4BD4-81AD-F90425DABA31}"/>
                </a:ext>
              </a:extLst>
            </p:cNvPr>
            <p:cNvSpPr/>
            <p:nvPr/>
          </p:nvSpPr>
          <p:spPr>
            <a:xfrm>
              <a:off x="253565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0" name="四角形: 角を丸くする 239">
              <a:extLst>
                <a:ext uri="{FF2B5EF4-FFF2-40B4-BE49-F238E27FC236}">
                  <a16:creationId xmlns:a16="http://schemas.microsoft.com/office/drawing/2014/main" id="{DCA45BEE-619D-4817-99CF-5F6D1C10E68C}"/>
                </a:ext>
              </a:extLst>
            </p:cNvPr>
            <p:cNvSpPr/>
            <p:nvPr/>
          </p:nvSpPr>
          <p:spPr>
            <a:xfrm>
              <a:off x="253565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9" name="グループ化 18">
            <a:extLst>
              <a:ext uri="{FF2B5EF4-FFF2-40B4-BE49-F238E27FC236}">
                <a16:creationId xmlns:a16="http://schemas.microsoft.com/office/drawing/2014/main" id="{6983C811-27A6-4CEC-9155-2B8F13B86630}"/>
              </a:ext>
            </a:extLst>
          </p:cNvPr>
          <p:cNvGrpSpPr/>
          <p:nvPr/>
        </p:nvGrpSpPr>
        <p:grpSpPr>
          <a:xfrm>
            <a:off x="785080" y="4367378"/>
            <a:ext cx="2195473" cy="452033"/>
            <a:chOff x="193235" y="2968983"/>
            <a:chExt cx="2195558" cy="446943"/>
          </a:xfrm>
        </p:grpSpPr>
        <p:sp>
          <p:nvSpPr>
            <p:cNvPr id="234" name="四角形: 角を丸くする 233">
              <a:extLst>
                <a:ext uri="{FF2B5EF4-FFF2-40B4-BE49-F238E27FC236}">
                  <a16:creationId xmlns:a16="http://schemas.microsoft.com/office/drawing/2014/main" id="{1DC0010C-A73C-49A2-9EA0-C74AB127FC72}"/>
                </a:ext>
              </a:extLst>
            </p:cNvPr>
            <p:cNvSpPr/>
            <p:nvPr/>
          </p:nvSpPr>
          <p:spPr>
            <a:xfrm>
              <a:off x="19323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5" name="四角形: 角を丸くする 234">
              <a:extLst>
                <a:ext uri="{FF2B5EF4-FFF2-40B4-BE49-F238E27FC236}">
                  <a16:creationId xmlns:a16="http://schemas.microsoft.com/office/drawing/2014/main" id="{80D85C11-40B3-4694-AD1B-45441006554C}"/>
                </a:ext>
              </a:extLst>
            </p:cNvPr>
            <p:cNvSpPr/>
            <p:nvPr/>
          </p:nvSpPr>
          <p:spPr>
            <a:xfrm>
              <a:off x="631591"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6" name="四角形: 角を丸くする 235">
              <a:extLst>
                <a:ext uri="{FF2B5EF4-FFF2-40B4-BE49-F238E27FC236}">
                  <a16:creationId xmlns:a16="http://schemas.microsoft.com/office/drawing/2014/main" id="{5FD2FD71-2930-4B3E-8D3C-61E13539DB85}"/>
                </a:ext>
              </a:extLst>
            </p:cNvPr>
            <p:cNvSpPr/>
            <p:nvPr/>
          </p:nvSpPr>
          <p:spPr>
            <a:xfrm>
              <a:off x="107120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7" name="四角形: 角を丸くする 236">
              <a:extLst>
                <a:ext uri="{FF2B5EF4-FFF2-40B4-BE49-F238E27FC236}">
                  <a16:creationId xmlns:a16="http://schemas.microsoft.com/office/drawing/2014/main" id="{95D5A524-6F57-490D-8713-FFA954ABF2D3}"/>
                </a:ext>
              </a:extLst>
            </p:cNvPr>
            <p:cNvSpPr/>
            <p:nvPr/>
          </p:nvSpPr>
          <p:spPr>
            <a:xfrm>
              <a:off x="1510822"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8" name="四角形: 角を丸くする 237">
              <a:extLst>
                <a:ext uri="{FF2B5EF4-FFF2-40B4-BE49-F238E27FC236}">
                  <a16:creationId xmlns:a16="http://schemas.microsoft.com/office/drawing/2014/main" id="{7959CC55-E010-4083-97F9-F89EB1137F2E}"/>
                </a:ext>
              </a:extLst>
            </p:cNvPr>
            <p:cNvSpPr/>
            <p:nvPr/>
          </p:nvSpPr>
          <p:spPr>
            <a:xfrm>
              <a:off x="195043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0" name="グループ化 19">
            <a:extLst>
              <a:ext uri="{FF2B5EF4-FFF2-40B4-BE49-F238E27FC236}">
                <a16:creationId xmlns:a16="http://schemas.microsoft.com/office/drawing/2014/main" id="{3DAEE694-187D-4AE6-AFB7-D144C54189C7}"/>
              </a:ext>
            </a:extLst>
          </p:cNvPr>
          <p:cNvGrpSpPr/>
          <p:nvPr/>
        </p:nvGrpSpPr>
        <p:grpSpPr>
          <a:xfrm>
            <a:off x="783735" y="4812387"/>
            <a:ext cx="2195473" cy="452032"/>
            <a:chOff x="191890" y="3413992"/>
            <a:chExt cx="2195558" cy="446943"/>
          </a:xfrm>
        </p:grpSpPr>
        <p:sp>
          <p:nvSpPr>
            <p:cNvPr id="229" name="四角形: 角を丸くする 228">
              <a:extLst>
                <a:ext uri="{FF2B5EF4-FFF2-40B4-BE49-F238E27FC236}">
                  <a16:creationId xmlns:a16="http://schemas.microsoft.com/office/drawing/2014/main" id="{B050191F-F057-4641-BB32-002FDBE9306D}"/>
                </a:ext>
              </a:extLst>
            </p:cNvPr>
            <p:cNvSpPr/>
            <p:nvPr/>
          </p:nvSpPr>
          <p:spPr>
            <a:xfrm>
              <a:off x="19189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0" name="四角形: 角を丸くする 229">
              <a:extLst>
                <a:ext uri="{FF2B5EF4-FFF2-40B4-BE49-F238E27FC236}">
                  <a16:creationId xmlns:a16="http://schemas.microsoft.com/office/drawing/2014/main" id="{A03FC6F0-30A8-4688-B4F3-7B880415C9D6}"/>
                </a:ext>
              </a:extLst>
            </p:cNvPr>
            <p:cNvSpPr/>
            <p:nvPr/>
          </p:nvSpPr>
          <p:spPr>
            <a:xfrm>
              <a:off x="63024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1" name="四角形: 角を丸くする 230">
              <a:extLst>
                <a:ext uri="{FF2B5EF4-FFF2-40B4-BE49-F238E27FC236}">
                  <a16:creationId xmlns:a16="http://schemas.microsoft.com/office/drawing/2014/main" id="{B6A8530F-C447-47B9-B4EB-036957EDD035}"/>
                </a:ext>
              </a:extLst>
            </p:cNvPr>
            <p:cNvSpPr/>
            <p:nvPr/>
          </p:nvSpPr>
          <p:spPr>
            <a:xfrm>
              <a:off x="1069861" y="3421466"/>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232" name="四角形: 角を丸くする 231">
              <a:extLst>
                <a:ext uri="{FF2B5EF4-FFF2-40B4-BE49-F238E27FC236}">
                  <a16:creationId xmlns:a16="http://schemas.microsoft.com/office/drawing/2014/main" id="{FD3D8F29-77F4-4395-82EA-CF848906543C}"/>
                </a:ext>
              </a:extLst>
            </p:cNvPr>
            <p:cNvSpPr/>
            <p:nvPr/>
          </p:nvSpPr>
          <p:spPr>
            <a:xfrm>
              <a:off x="150947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33" name="四角形: 角を丸くする 232">
              <a:extLst>
                <a:ext uri="{FF2B5EF4-FFF2-40B4-BE49-F238E27FC236}">
                  <a16:creationId xmlns:a16="http://schemas.microsoft.com/office/drawing/2014/main" id="{6D4D3B2F-A91B-424C-AC7A-C3DA5060E97D}"/>
                </a:ext>
              </a:extLst>
            </p:cNvPr>
            <p:cNvSpPr/>
            <p:nvPr/>
          </p:nvSpPr>
          <p:spPr>
            <a:xfrm>
              <a:off x="194909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1" name="グループ化 20">
            <a:extLst>
              <a:ext uri="{FF2B5EF4-FFF2-40B4-BE49-F238E27FC236}">
                <a16:creationId xmlns:a16="http://schemas.microsoft.com/office/drawing/2014/main" id="{0CA4F058-E203-4271-BE9E-FD55F7D2560E}"/>
              </a:ext>
            </a:extLst>
          </p:cNvPr>
          <p:cNvGrpSpPr/>
          <p:nvPr/>
        </p:nvGrpSpPr>
        <p:grpSpPr>
          <a:xfrm>
            <a:off x="783735" y="5257392"/>
            <a:ext cx="2195473" cy="449962"/>
            <a:chOff x="191890" y="3858997"/>
            <a:chExt cx="2195558" cy="446943"/>
          </a:xfrm>
        </p:grpSpPr>
        <p:sp>
          <p:nvSpPr>
            <p:cNvPr id="224" name="四角形: 角を丸くする 223">
              <a:extLst>
                <a:ext uri="{FF2B5EF4-FFF2-40B4-BE49-F238E27FC236}">
                  <a16:creationId xmlns:a16="http://schemas.microsoft.com/office/drawing/2014/main" id="{AAC65463-0E33-4842-8472-9272A7483F0E}"/>
                </a:ext>
              </a:extLst>
            </p:cNvPr>
            <p:cNvSpPr/>
            <p:nvPr/>
          </p:nvSpPr>
          <p:spPr>
            <a:xfrm>
              <a:off x="19189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5" name="四角形: 角を丸くする 224">
              <a:extLst>
                <a:ext uri="{FF2B5EF4-FFF2-40B4-BE49-F238E27FC236}">
                  <a16:creationId xmlns:a16="http://schemas.microsoft.com/office/drawing/2014/main" id="{9B5EF65C-A517-4802-8E4C-D1C75242C4CD}"/>
                </a:ext>
              </a:extLst>
            </p:cNvPr>
            <p:cNvSpPr/>
            <p:nvPr/>
          </p:nvSpPr>
          <p:spPr>
            <a:xfrm>
              <a:off x="63024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6" name="四角形: 角を丸くする 225">
              <a:extLst>
                <a:ext uri="{FF2B5EF4-FFF2-40B4-BE49-F238E27FC236}">
                  <a16:creationId xmlns:a16="http://schemas.microsoft.com/office/drawing/2014/main" id="{093E5E3D-6DA4-4813-A35B-36A406535621}"/>
                </a:ext>
              </a:extLst>
            </p:cNvPr>
            <p:cNvSpPr/>
            <p:nvPr/>
          </p:nvSpPr>
          <p:spPr>
            <a:xfrm>
              <a:off x="106986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7" name="四角形: 角を丸くする 226">
              <a:extLst>
                <a:ext uri="{FF2B5EF4-FFF2-40B4-BE49-F238E27FC236}">
                  <a16:creationId xmlns:a16="http://schemas.microsoft.com/office/drawing/2014/main" id="{13162C93-2A8F-425E-81C1-06498991BAA4}"/>
                </a:ext>
              </a:extLst>
            </p:cNvPr>
            <p:cNvSpPr/>
            <p:nvPr/>
          </p:nvSpPr>
          <p:spPr>
            <a:xfrm>
              <a:off x="150947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8" name="四角形: 角を丸くする 227">
              <a:extLst>
                <a:ext uri="{FF2B5EF4-FFF2-40B4-BE49-F238E27FC236}">
                  <a16:creationId xmlns:a16="http://schemas.microsoft.com/office/drawing/2014/main" id="{9DC009E3-41A1-46DF-AB5B-B07A16FB864E}"/>
                </a:ext>
              </a:extLst>
            </p:cNvPr>
            <p:cNvSpPr/>
            <p:nvPr/>
          </p:nvSpPr>
          <p:spPr>
            <a:xfrm>
              <a:off x="194909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22" name="グループ化 21">
            <a:extLst>
              <a:ext uri="{FF2B5EF4-FFF2-40B4-BE49-F238E27FC236}">
                <a16:creationId xmlns:a16="http://schemas.microsoft.com/office/drawing/2014/main" id="{77D92FA9-8060-478D-9B8A-380A61BDDE5C}"/>
              </a:ext>
            </a:extLst>
          </p:cNvPr>
          <p:cNvGrpSpPr/>
          <p:nvPr/>
        </p:nvGrpSpPr>
        <p:grpSpPr>
          <a:xfrm>
            <a:off x="786424" y="5692429"/>
            <a:ext cx="2195473" cy="156923"/>
            <a:chOff x="194579" y="4294034"/>
            <a:chExt cx="2195558" cy="446943"/>
          </a:xfrm>
        </p:grpSpPr>
        <p:sp>
          <p:nvSpPr>
            <p:cNvPr id="219" name="四角形: 角を丸くする 218">
              <a:extLst>
                <a:ext uri="{FF2B5EF4-FFF2-40B4-BE49-F238E27FC236}">
                  <a16:creationId xmlns:a16="http://schemas.microsoft.com/office/drawing/2014/main" id="{9C4B2C24-4D2E-43EF-9B38-666E9E928C16}"/>
                </a:ext>
              </a:extLst>
            </p:cNvPr>
            <p:cNvSpPr/>
            <p:nvPr/>
          </p:nvSpPr>
          <p:spPr>
            <a:xfrm>
              <a:off x="19457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219">
              <a:extLst>
                <a:ext uri="{FF2B5EF4-FFF2-40B4-BE49-F238E27FC236}">
                  <a16:creationId xmlns:a16="http://schemas.microsoft.com/office/drawing/2014/main" id="{2D9265E0-7612-4A6F-BE3A-567C2316A0D0}"/>
                </a:ext>
              </a:extLst>
            </p:cNvPr>
            <p:cNvSpPr/>
            <p:nvPr/>
          </p:nvSpPr>
          <p:spPr>
            <a:xfrm>
              <a:off x="63293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220">
              <a:extLst>
                <a:ext uri="{FF2B5EF4-FFF2-40B4-BE49-F238E27FC236}">
                  <a16:creationId xmlns:a16="http://schemas.microsoft.com/office/drawing/2014/main" id="{F64125B3-6D9B-41F7-9B40-CA42B40CDDE9}"/>
                </a:ext>
              </a:extLst>
            </p:cNvPr>
            <p:cNvSpPr/>
            <p:nvPr/>
          </p:nvSpPr>
          <p:spPr>
            <a:xfrm>
              <a:off x="107255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2" name="四角形: 角を丸くする 221">
              <a:extLst>
                <a:ext uri="{FF2B5EF4-FFF2-40B4-BE49-F238E27FC236}">
                  <a16:creationId xmlns:a16="http://schemas.microsoft.com/office/drawing/2014/main" id="{35108DC2-3AC8-4054-B8D2-EE8024146F82}"/>
                </a:ext>
              </a:extLst>
            </p:cNvPr>
            <p:cNvSpPr/>
            <p:nvPr/>
          </p:nvSpPr>
          <p:spPr>
            <a:xfrm>
              <a:off x="151216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3" name="四角形: 角を丸くする 222">
              <a:extLst>
                <a:ext uri="{FF2B5EF4-FFF2-40B4-BE49-F238E27FC236}">
                  <a16:creationId xmlns:a16="http://schemas.microsoft.com/office/drawing/2014/main" id="{CF5599C5-98E2-40E3-935B-94F4957894BB}"/>
                </a:ext>
              </a:extLst>
            </p:cNvPr>
            <p:cNvSpPr/>
            <p:nvPr/>
          </p:nvSpPr>
          <p:spPr>
            <a:xfrm>
              <a:off x="195178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23" name="四角形: 角を丸くする 22">
            <a:extLst>
              <a:ext uri="{FF2B5EF4-FFF2-40B4-BE49-F238E27FC236}">
                <a16:creationId xmlns:a16="http://schemas.microsoft.com/office/drawing/2014/main" id="{103D1BFA-25A1-49DE-A41F-D6707BBCABB7}"/>
              </a:ext>
            </a:extLst>
          </p:cNvPr>
          <p:cNvSpPr/>
          <p:nvPr/>
        </p:nvSpPr>
        <p:spPr>
          <a:xfrm>
            <a:off x="1625542"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24" name="正方形/長方形 23">
            <a:extLst>
              <a:ext uri="{FF2B5EF4-FFF2-40B4-BE49-F238E27FC236}">
                <a16:creationId xmlns:a16="http://schemas.microsoft.com/office/drawing/2014/main" id="{EBBCA80E-8A71-4815-8CAA-B6E8055CE888}"/>
              </a:ext>
            </a:extLst>
          </p:cNvPr>
          <p:cNvSpPr/>
          <p:nvPr/>
        </p:nvSpPr>
        <p:spPr>
          <a:xfrm>
            <a:off x="2490909"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25" name="図 24">
            <a:extLst>
              <a:ext uri="{FF2B5EF4-FFF2-40B4-BE49-F238E27FC236}">
                <a16:creationId xmlns:a16="http://schemas.microsoft.com/office/drawing/2014/main" id="{C267F6C8-C745-41D6-AAB3-186BEA8E7B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1645106" y="4288870"/>
            <a:ext cx="222611" cy="225465"/>
          </a:xfrm>
          <a:prstGeom prst="rect">
            <a:avLst/>
          </a:prstGeom>
        </p:spPr>
      </p:pic>
      <p:pic>
        <p:nvPicPr>
          <p:cNvPr id="26" name="図 25">
            <a:extLst>
              <a:ext uri="{FF2B5EF4-FFF2-40B4-BE49-F238E27FC236}">
                <a16:creationId xmlns:a16="http://schemas.microsoft.com/office/drawing/2014/main" id="{9EA68A86-7BBB-43EE-9166-09725D7A05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1220550" y="4731805"/>
            <a:ext cx="219877" cy="227535"/>
          </a:xfrm>
          <a:prstGeom prst="rect">
            <a:avLst/>
          </a:prstGeom>
        </p:spPr>
      </p:pic>
      <p:sp>
        <p:nvSpPr>
          <p:cNvPr id="27" name="正方形/長方形 26">
            <a:extLst>
              <a:ext uri="{FF2B5EF4-FFF2-40B4-BE49-F238E27FC236}">
                <a16:creationId xmlns:a16="http://schemas.microsoft.com/office/drawing/2014/main" id="{7CAA2CEC-363C-460F-A26F-0B2A2569F15A}"/>
              </a:ext>
            </a:extLst>
          </p:cNvPr>
          <p:cNvSpPr/>
          <p:nvPr/>
        </p:nvSpPr>
        <p:spPr>
          <a:xfrm>
            <a:off x="662574"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8" name="図 27">
            <a:extLst>
              <a:ext uri="{FF2B5EF4-FFF2-40B4-BE49-F238E27FC236}">
                <a16:creationId xmlns:a16="http://schemas.microsoft.com/office/drawing/2014/main" id="{97DAD4C8-8E2F-48C1-8F76-AEE844485B68}"/>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591845" y="2267265"/>
            <a:ext cx="1410050" cy="646261"/>
          </a:xfrm>
          <a:prstGeom prst="rect">
            <a:avLst/>
          </a:prstGeom>
        </p:spPr>
      </p:pic>
      <p:grpSp>
        <p:nvGrpSpPr>
          <p:cNvPr id="29" name="グループ化 28">
            <a:extLst>
              <a:ext uri="{FF2B5EF4-FFF2-40B4-BE49-F238E27FC236}">
                <a16:creationId xmlns:a16="http://schemas.microsoft.com/office/drawing/2014/main" id="{6C4B1923-D25E-4854-9E77-1BEAB8F9D325}"/>
              </a:ext>
            </a:extLst>
          </p:cNvPr>
          <p:cNvGrpSpPr/>
          <p:nvPr/>
        </p:nvGrpSpPr>
        <p:grpSpPr>
          <a:xfrm>
            <a:off x="1905993" y="2481690"/>
            <a:ext cx="1309949" cy="290199"/>
            <a:chOff x="1314148" y="1083295"/>
            <a:chExt cx="1279059" cy="280161"/>
          </a:xfrm>
        </p:grpSpPr>
        <p:sp>
          <p:nvSpPr>
            <p:cNvPr id="217" name="テキスト ボックス 771">
              <a:extLst>
                <a:ext uri="{FF2B5EF4-FFF2-40B4-BE49-F238E27FC236}">
                  <a16:creationId xmlns:a16="http://schemas.microsoft.com/office/drawing/2014/main" id="{45CC5A0D-17D3-4E70-B164-C8EDEA01B374}"/>
                </a:ext>
              </a:extLst>
            </p:cNvPr>
            <p:cNvSpPr txBox="1"/>
            <p:nvPr/>
          </p:nvSpPr>
          <p:spPr>
            <a:xfrm>
              <a:off x="131414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218" name="楕円 217">
              <a:extLst>
                <a:ext uri="{FF2B5EF4-FFF2-40B4-BE49-F238E27FC236}">
                  <a16:creationId xmlns:a16="http://schemas.microsoft.com/office/drawing/2014/main" id="{C5CE7A91-B6E2-4AE0-A943-0AAC130D82BA}"/>
                </a:ext>
              </a:extLst>
            </p:cNvPr>
            <p:cNvSpPr/>
            <p:nvPr/>
          </p:nvSpPr>
          <p:spPr>
            <a:xfrm>
              <a:off x="136384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30" name="テキスト ボックス 773">
            <a:extLst>
              <a:ext uri="{FF2B5EF4-FFF2-40B4-BE49-F238E27FC236}">
                <a16:creationId xmlns:a16="http://schemas.microsoft.com/office/drawing/2014/main" id="{84C40F3D-EB1F-4BB5-B0F9-9DE4C6CF6631}"/>
              </a:ext>
            </a:extLst>
          </p:cNvPr>
          <p:cNvSpPr txBox="1"/>
          <p:nvPr/>
        </p:nvSpPr>
        <p:spPr>
          <a:xfrm>
            <a:off x="2570885"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31" name="四角形: 角を丸くする 30">
            <a:extLst>
              <a:ext uri="{FF2B5EF4-FFF2-40B4-BE49-F238E27FC236}">
                <a16:creationId xmlns:a16="http://schemas.microsoft.com/office/drawing/2014/main" id="{02E4D13C-13EF-4060-852C-8A5979FC841A}"/>
              </a:ext>
            </a:extLst>
          </p:cNvPr>
          <p:cNvSpPr>
            <a:spLocks noChangeAspect="1"/>
          </p:cNvSpPr>
          <p:nvPr/>
        </p:nvSpPr>
        <p:spPr>
          <a:xfrm>
            <a:off x="706953"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2" name="四角形: 角を丸くする 31">
            <a:extLst>
              <a:ext uri="{FF2B5EF4-FFF2-40B4-BE49-F238E27FC236}">
                <a16:creationId xmlns:a16="http://schemas.microsoft.com/office/drawing/2014/main" id="{9A4E9C0E-1C01-4EC8-A909-D9FE86AB55D1}"/>
              </a:ext>
            </a:extLst>
          </p:cNvPr>
          <p:cNvSpPr>
            <a:spLocks noChangeAspect="1"/>
          </p:cNvSpPr>
          <p:nvPr/>
        </p:nvSpPr>
        <p:spPr>
          <a:xfrm>
            <a:off x="1476690"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33" name="グループ化 32">
            <a:extLst>
              <a:ext uri="{FF2B5EF4-FFF2-40B4-BE49-F238E27FC236}">
                <a16:creationId xmlns:a16="http://schemas.microsoft.com/office/drawing/2014/main" id="{9164E884-3F96-44F0-B925-E5C4236B20F9}"/>
              </a:ext>
            </a:extLst>
          </p:cNvPr>
          <p:cNvGrpSpPr/>
          <p:nvPr/>
        </p:nvGrpSpPr>
        <p:grpSpPr>
          <a:xfrm>
            <a:off x="1088066" y="3483924"/>
            <a:ext cx="323019" cy="328333"/>
            <a:chOff x="496221" y="2085529"/>
            <a:chExt cx="319631" cy="324192"/>
          </a:xfrm>
        </p:grpSpPr>
        <p:sp>
          <p:nvSpPr>
            <p:cNvPr id="215" name="四角形: 角を丸くする 214">
              <a:extLst>
                <a:ext uri="{FF2B5EF4-FFF2-40B4-BE49-F238E27FC236}">
                  <a16:creationId xmlns:a16="http://schemas.microsoft.com/office/drawing/2014/main" id="{9ACF0CA2-509B-4577-862C-2595BD866826}"/>
                </a:ext>
              </a:extLst>
            </p:cNvPr>
            <p:cNvSpPr/>
            <p:nvPr/>
          </p:nvSpPr>
          <p:spPr>
            <a:xfrm>
              <a:off x="49622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6" name="十字形 215">
              <a:extLst>
                <a:ext uri="{FF2B5EF4-FFF2-40B4-BE49-F238E27FC236}">
                  <a16:creationId xmlns:a16="http://schemas.microsoft.com/office/drawing/2014/main" id="{4F22413D-D683-4A40-BEA3-163C7326DE46}"/>
                </a:ext>
              </a:extLst>
            </p:cNvPr>
            <p:cNvSpPr/>
            <p:nvPr/>
          </p:nvSpPr>
          <p:spPr>
            <a:xfrm>
              <a:off x="57318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34" name="直線コネクタ 33">
            <a:extLst>
              <a:ext uri="{FF2B5EF4-FFF2-40B4-BE49-F238E27FC236}">
                <a16:creationId xmlns:a16="http://schemas.microsoft.com/office/drawing/2014/main" id="{6C1D1259-A385-412F-95E9-78E703660B55}"/>
              </a:ext>
            </a:extLst>
          </p:cNvPr>
          <p:cNvCxnSpPr/>
          <p:nvPr/>
        </p:nvCxnSpPr>
        <p:spPr>
          <a:xfrm flipV="1">
            <a:off x="970563"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F16A299-F839-4C02-BC87-E56FD73BCC70}"/>
              </a:ext>
            </a:extLst>
          </p:cNvPr>
          <p:cNvCxnSpPr/>
          <p:nvPr/>
        </p:nvCxnSpPr>
        <p:spPr>
          <a:xfrm flipV="1">
            <a:off x="1645106"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FA7C692-B522-42FF-B932-47B392B55ABE}"/>
              </a:ext>
            </a:extLst>
          </p:cNvPr>
          <p:cNvCxnSpPr/>
          <p:nvPr/>
        </p:nvCxnSpPr>
        <p:spPr>
          <a:xfrm flipV="1">
            <a:off x="1318359"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テキスト ボックス 798">
            <a:extLst>
              <a:ext uri="{FF2B5EF4-FFF2-40B4-BE49-F238E27FC236}">
                <a16:creationId xmlns:a16="http://schemas.microsoft.com/office/drawing/2014/main" id="{12A51954-D903-4521-A734-A652506D7C75}"/>
              </a:ext>
            </a:extLst>
          </p:cNvPr>
          <p:cNvSpPr txBox="1"/>
          <p:nvPr/>
        </p:nvSpPr>
        <p:spPr>
          <a:xfrm>
            <a:off x="1931240"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38" name="四角形: 角を丸くする 37">
            <a:extLst>
              <a:ext uri="{FF2B5EF4-FFF2-40B4-BE49-F238E27FC236}">
                <a16:creationId xmlns:a16="http://schemas.microsoft.com/office/drawing/2014/main" id="{4E584A12-C2A6-452C-86C2-732AA1D355CA}"/>
              </a:ext>
            </a:extLst>
          </p:cNvPr>
          <p:cNvSpPr/>
          <p:nvPr/>
        </p:nvSpPr>
        <p:spPr>
          <a:xfrm>
            <a:off x="3131317"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0" name="四角形: 角を丸くする 39">
            <a:extLst>
              <a:ext uri="{FF2B5EF4-FFF2-40B4-BE49-F238E27FC236}">
                <a16:creationId xmlns:a16="http://schemas.microsoft.com/office/drawing/2014/main" id="{0B0A4667-C6E2-4264-BF01-316F18DB214C}"/>
              </a:ext>
            </a:extLst>
          </p:cNvPr>
          <p:cNvSpPr/>
          <p:nvPr/>
        </p:nvSpPr>
        <p:spPr>
          <a:xfrm>
            <a:off x="3131317"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1" name="テキスト ボックス 801">
            <a:extLst>
              <a:ext uri="{FF2B5EF4-FFF2-40B4-BE49-F238E27FC236}">
                <a16:creationId xmlns:a16="http://schemas.microsoft.com/office/drawing/2014/main" id="{FEFE03F8-0A72-42CB-A627-8E386EB81C3C}"/>
              </a:ext>
            </a:extLst>
          </p:cNvPr>
          <p:cNvSpPr txBox="1"/>
          <p:nvPr/>
        </p:nvSpPr>
        <p:spPr>
          <a:xfrm>
            <a:off x="1886462"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42" name="グループ化 41">
            <a:extLst>
              <a:ext uri="{FF2B5EF4-FFF2-40B4-BE49-F238E27FC236}">
                <a16:creationId xmlns:a16="http://schemas.microsoft.com/office/drawing/2014/main" id="{62581BAB-42DB-4927-B8D2-467AA288B14D}"/>
              </a:ext>
            </a:extLst>
          </p:cNvPr>
          <p:cNvGrpSpPr/>
          <p:nvPr/>
        </p:nvGrpSpPr>
        <p:grpSpPr>
          <a:xfrm>
            <a:off x="709538" y="3481022"/>
            <a:ext cx="319631" cy="328333"/>
            <a:chOff x="117693" y="2082627"/>
            <a:chExt cx="319631" cy="324192"/>
          </a:xfrm>
        </p:grpSpPr>
        <p:sp>
          <p:nvSpPr>
            <p:cNvPr id="213" name="四角形: 角を丸くする 212">
              <a:extLst>
                <a:ext uri="{FF2B5EF4-FFF2-40B4-BE49-F238E27FC236}">
                  <a16:creationId xmlns:a16="http://schemas.microsoft.com/office/drawing/2014/main" id="{F28BCE74-FE26-4728-95BD-E9EB9A24BB6F}"/>
                </a:ext>
              </a:extLst>
            </p:cNvPr>
            <p:cNvSpPr/>
            <p:nvPr/>
          </p:nvSpPr>
          <p:spPr>
            <a:xfrm>
              <a:off x="11769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4" name="十字形 213">
              <a:extLst>
                <a:ext uri="{FF2B5EF4-FFF2-40B4-BE49-F238E27FC236}">
                  <a16:creationId xmlns:a16="http://schemas.microsoft.com/office/drawing/2014/main" id="{D80B812E-F282-449F-BC2B-734E37417172}"/>
                </a:ext>
              </a:extLst>
            </p:cNvPr>
            <p:cNvSpPr/>
            <p:nvPr/>
          </p:nvSpPr>
          <p:spPr>
            <a:xfrm>
              <a:off x="19465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3" name="グループ化 42">
            <a:extLst>
              <a:ext uri="{FF2B5EF4-FFF2-40B4-BE49-F238E27FC236}">
                <a16:creationId xmlns:a16="http://schemas.microsoft.com/office/drawing/2014/main" id="{3138F5C2-9877-423C-828A-CBDB6451AEEF}"/>
              </a:ext>
            </a:extLst>
          </p:cNvPr>
          <p:cNvGrpSpPr/>
          <p:nvPr/>
        </p:nvGrpSpPr>
        <p:grpSpPr>
          <a:xfrm>
            <a:off x="736928" y="2996592"/>
            <a:ext cx="314249" cy="323368"/>
            <a:chOff x="145083" y="1598197"/>
            <a:chExt cx="314249" cy="319227"/>
          </a:xfrm>
        </p:grpSpPr>
        <p:sp>
          <p:nvSpPr>
            <p:cNvPr id="211" name="四角形: 角を丸くする 210">
              <a:extLst>
                <a:ext uri="{FF2B5EF4-FFF2-40B4-BE49-F238E27FC236}">
                  <a16:creationId xmlns:a16="http://schemas.microsoft.com/office/drawing/2014/main" id="{B15A27D9-C350-416A-9B98-8B3A8F449C4E}"/>
                </a:ext>
              </a:extLst>
            </p:cNvPr>
            <p:cNvSpPr/>
            <p:nvPr/>
          </p:nvSpPr>
          <p:spPr>
            <a:xfrm>
              <a:off x="145083"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2" name="十字形 211">
              <a:extLst>
                <a:ext uri="{FF2B5EF4-FFF2-40B4-BE49-F238E27FC236}">
                  <a16:creationId xmlns:a16="http://schemas.microsoft.com/office/drawing/2014/main" id="{2027FB9E-9231-40F8-8671-9C9E87E862F9}"/>
                </a:ext>
              </a:extLst>
            </p:cNvPr>
            <p:cNvSpPr/>
            <p:nvPr/>
          </p:nvSpPr>
          <p:spPr>
            <a:xfrm>
              <a:off x="208155"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4" name="グループ化 43">
            <a:extLst>
              <a:ext uri="{FF2B5EF4-FFF2-40B4-BE49-F238E27FC236}">
                <a16:creationId xmlns:a16="http://schemas.microsoft.com/office/drawing/2014/main" id="{603B9D8A-26F8-4CFF-A50F-E1DD786BCACB}"/>
              </a:ext>
            </a:extLst>
          </p:cNvPr>
          <p:cNvGrpSpPr/>
          <p:nvPr/>
        </p:nvGrpSpPr>
        <p:grpSpPr>
          <a:xfrm>
            <a:off x="1085725" y="2996592"/>
            <a:ext cx="317637" cy="323368"/>
            <a:chOff x="493880" y="1598197"/>
            <a:chExt cx="314249" cy="319227"/>
          </a:xfrm>
        </p:grpSpPr>
        <p:sp>
          <p:nvSpPr>
            <p:cNvPr id="209" name="四角形: 角を丸くする 208">
              <a:extLst>
                <a:ext uri="{FF2B5EF4-FFF2-40B4-BE49-F238E27FC236}">
                  <a16:creationId xmlns:a16="http://schemas.microsoft.com/office/drawing/2014/main" id="{42750306-5E30-4F8E-94A0-10AE3D5FDD7F}"/>
                </a:ext>
              </a:extLst>
            </p:cNvPr>
            <p:cNvSpPr/>
            <p:nvPr/>
          </p:nvSpPr>
          <p:spPr>
            <a:xfrm>
              <a:off x="49388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10" name="十字形 209">
              <a:extLst>
                <a:ext uri="{FF2B5EF4-FFF2-40B4-BE49-F238E27FC236}">
                  <a16:creationId xmlns:a16="http://schemas.microsoft.com/office/drawing/2014/main" id="{416ABB9B-7FE3-448D-BB7C-FF4EE0AA5702}"/>
                </a:ext>
              </a:extLst>
            </p:cNvPr>
            <p:cNvSpPr/>
            <p:nvPr/>
          </p:nvSpPr>
          <p:spPr>
            <a:xfrm>
              <a:off x="55695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45" name="グループ化 44">
            <a:extLst>
              <a:ext uri="{FF2B5EF4-FFF2-40B4-BE49-F238E27FC236}">
                <a16:creationId xmlns:a16="http://schemas.microsoft.com/office/drawing/2014/main" id="{972C6F5B-1F2C-4C29-89E0-B8A4B02345A4}"/>
              </a:ext>
            </a:extLst>
          </p:cNvPr>
          <p:cNvGrpSpPr/>
          <p:nvPr/>
        </p:nvGrpSpPr>
        <p:grpSpPr>
          <a:xfrm>
            <a:off x="1446697" y="2996592"/>
            <a:ext cx="314249" cy="323368"/>
            <a:chOff x="854852" y="1598197"/>
            <a:chExt cx="314249" cy="319227"/>
          </a:xfrm>
        </p:grpSpPr>
        <p:sp>
          <p:nvSpPr>
            <p:cNvPr id="207" name="四角形: 角を丸くする 206">
              <a:extLst>
                <a:ext uri="{FF2B5EF4-FFF2-40B4-BE49-F238E27FC236}">
                  <a16:creationId xmlns:a16="http://schemas.microsoft.com/office/drawing/2014/main" id="{B6940725-9C0E-4AC7-95EC-69757E4E8E10}"/>
                </a:ext>
              </a:extLst>
            </p:cNvPr>
            <p:cNvSpPr/>
            <p:nvPr/>
          </p:nvSpPr>
          <p:spPr>
            <a:xfrm>
              <a:off x="85485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208" name="十字形 207">
              <a:extLst>
                <a:ext uri="{FF2B5EF4-FFF2-40B4-BE49-F238E27FC236}">
                  <a16:creationId xmlns:a16="http://schemas.microsoft.com/office/drawing/2014/main" id="{794B8894-214F-4E46-9A00-AB9A35B48733}"/>
                </a:ext>
              </a:extLst>
            </p:cNvPr>
            <p:cNvSpPr/>
            <p:nvPr/>
          </p:nvSpPr>
          <p:spPr>
            <a:xfrm>
              <a:off x="91792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6" name="テキスト ボックス 439">
            <a:extLst>
              <a:ext uri="{FF2B5EF4-FFF2-40B4-BE49-F238E27FC236}">
                <a16:creationId xmlns:a16="http://schemas.microsoft.com/office/drawing/2014/main" id="{F7BA3165-8736-4BF0-8C9C-9F44789E3F3F}"/>
              </a:ext>
            </a:extLst>
          </p:cNvPr>
          <p:cNvSpPr txBox="1"/>
          <p:nvPr/>
        </p:nvSpPr>
        <p:spPr>
          <a:xfrm>
            <a:off x="614000" y="328217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47" name="四角形: 角を丸くする 46">
            <a:extLst>
              <a:ext uri="{FF2B5EF4-FFF2-40B4-BE49-F238E27FC236}">
                <a16:creationId xmlns:a16="http://schemas.microsoft.com/office/drawing/2014/main" id="{771497AC-295B-4332-9B72-F58BF9C6BA7A}"/>
              </a:ext>
            </a:extLst>
          </p:cNvPr>
          <p:cNvSpPr/>
          <p:nvPr/>
        </p:nvSpPr>
        <p:spPr>
          <a:xfrm>
            <a:off x="695270"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48" name="正方形/長方形 47">
            <a:extLst>
              <a:ext uri="{FF2B5EF4-FFF2-40B4-BE49-F238E27FC236}">
                <a16:creationId xmlns:a16="http://schemas.microsoft.com/office/drawing/2014/main" id="{E1E535FA-B3B6-4B7B-8361-840C8571110C}"/>
              </a:ext>
            </a:extLst>
          </p:cNvPr>
          <p:cNvSpPr/>
          <p:nvPr/>
        </p:nvSpPr>
        <p:spPr>
          <a:xfrm>
            <a:off x="3369854"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49" name="グループ化 48">
            <a:extLst>
              <a:ext uri="{FF2B5EF4-FFF2-40B4-BE49-F238E27FC236}">
                <a16:creationId xmlns:a16="http://schemas.microsoft.com/office/drawing/2014/main" id="{41C25B3D-E09B-4347-8C68-9217A7ADBE49}"/>
              </a:ext>
            </a:extLst>
          </p:cNvPr>
          <p:cNvGrpSpPr/>
          <p:nvPr/>
        </p:nvGrpSpPr>
        <p:grpSpPr>
          <a:xfrm>
            <a:off x="3370715" y="1400574"/>
            <a:ext cx="2633832" cy="591754"/>
            <a:chOff x="2778869" y="2179"/>
            <a:chExt cx="2637694" cy="587663"/>
          </a:xfrm>
        </p:grpSpPr>
        <p:sp>
          <p:nvSpPr>
            <p:cNvPr id="198" name="正方形/長方形 197">
              <a:extLst>
                <a:ext uri="{FF2B5EF4-FFF2-40B4-BE49-F238E27FC236}">
                  <a16:creationId xmlns:a16="http://schemas.microsoft.com/office/drawing/2014/main" id="{9E0A647A-AF23-43CC-A3CE-6799D0DEEE4D}"/>
                </a:ext>
              </a:extLst>
            </p:cNvPr>
            <p:cNvSpPr/>
            <p:nvPr/>
          </p:nvSpPr>
          <p:spPr>
            <a:xfrm>
              <a:off x="4390792"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99" name="正方形/長方形 198">
              <a:extLst>
                <a:ext uri="{FF2B5EF4-FFF2-40B4-BE49-F238E27FC236}">
                  <a16:creationId xmlns:a16="http://schemas.microsoft.com/office/drawing/2014/main" id="{E8979025-395E-473C-B3CB-8F364D943A42}"/>
                </a:ext>
              </a:extLst>
            </p:cNvPr>
            <p:cNvSpPr/>
            <p:nvPr/>
          </p:nvSpPr>
          <p:spPr>
            <a:xfrm>
              <a:off x="2778869"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00" name="正方形/長方形 199">
              <a:extLst>
                <a:ext uri="{FF2B5EF4-FFF2-40B4-BE49-F238E27FC236}">
                  <a16:creationId xmlns:a16="http://schemas.microsoft.com/office/drawing/2014/main" id="{1EADB9F4-3B3D-476E-9BA5-8408598102F8}"/>
                </a:ext>
              </a:extLst>
            </p:cNvPr>
            <p:cNvSpPr/>
            <p:nvPr/>
          </p:nvSpPr>
          <p:spPr>
            <a:xfrm>
              <a:off x="3365024"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01" name="正方形/長方形 200">
              <a:extLst>
                <a:ext uri="{FF2B5EF4-FFF2-40B4-BE49-F238E27FC236}">
                  <a16:creationId xmlns:a16="http://schemas.microsoft.com/office/drawing/2014/main" id="{9224762E-D4B2-4450-BC75-15EBB117980B}"/>
                </a:ext>
              </a:extLst>
            </p:cNvPr>
            <p:cNvSpPr/>
            <p:nvPr/>
          </p:nvSpPr>
          <p:spPr>
            <a:xfrm>
              <a:off x="3365023"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02" name="楕円 201">
              <a:extLst>
                <a:ext uri="{FF2B5EF4-FFF2-40B4-BE49-F238E27FC236}">
                  <a16:creationId xmlns:a16="http://schemas.microsoft.com/office/drawing/2014/main" id="{409CA0F4-5A6C-4421-926F-FFDA2A89A6A9}"/>
                </a:ext>
              </a:extLst>
            </p:cNvPr>
            <p:cNvSpPr>
              <a:spLocks noChangeAspect="1"/>
            </p:cNvSpPr>
            <p:nvPr/>
          </p:nvSpPr>
          <p:spPr>
            <a:xfrm>
              <a:off x="5273314"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203" name="グループ化 202">
              <a:extLst>
                <a:ext uri="{FF2B5EF4-FFF2-40B4-BE49-F238E27FC236}">
                  <a16:creationId xmlns:a16="http://schemas.microsoft.com/office/drawing/2014/main" id="{47D0E00C-E15F-4491-9523-E515FE24A396}"/>
                </a:ext>
              </a:extLst>
            </p:cNvPr>
            <p:cNvGrpSpPr/>
            <p:nvPr/>
          </p:nvGrpSpPr>
          <p:grpSpPr>
            <a:xfrm>
              <a:off x="2809186" y="484427"/>
              <a:ext cx="527539" cy="71147"/>
              <a:chOff x="2809186" y="484427"/>
              <a:chExt cx="581527" cy="70447"/>
            </a:xfrm>
          </p:grpSpPr>
          <p:sp>
            <p:nvSpPr>
              <p:cNvPr id="205" name="四角形: 角を丸くする 204">
                <a:extLst>
                  <a:ext uri="{FF2B5EF4-FFF2-40B4-BE49-F238E27FC236}">
                    <a16:creationId xmlns:a16="http://schemas.microsoft.com/office/drawing/2014/main" id="{9593AD62-2534-4A04-A7E8-8ACF6F5AB5D9}"/>
                  </a:ext>
                </a:extLst>
              </p:cNvPr>
              <p:cNvSpPr/>
              <p:nvPr/>
            </p:nvSpPr>
            <p:spPr>
              <a:xfrm>
                <a:off x="2809186"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四角形: 角を丸くする 205">
                <a:extLst>
                  <a:ext uri="{FF2B5EF4-FFF2-40B4-BE49-F238E27FC236}">
                    <a16:creationId xmlns:a16="http://schemas.microsoft.com/office/drawing/2014/main" id="{1246CAEB-2FAF-4405-A7C8-02AC9A71143A}"/>
                  </a:ext>
                </a:extLst>
              </p:cNvPr>
              <p:cNvSpPr/>
              <p:nvPr/>
            </p:nvSpPr>
            <p:spPr>
              <a:xfrm>
                <a:off x="2809186"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04" name="正方形/長方形 203">
              <a:extLst>
                <a:ext uri="{FF2B5EF4-FFF2-40B4-BE49-F238E27FC236}">
                  <a16:creationId xmlns:a16="http://schemas.microsoft.com/office/drawing/2014/main" id="{BCEDBCC7-7797-418F-A6FC-5AB89A708E2E}"/>
                </a:ext>
              </a:extLst>
            </p:cNvPr>
            <p:cNvSpPr/>
            <p:nvPr/>
          </p:nvSpPr>
          <p:spPr>
            <a:xfrm>
              <a:off x="3365022"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800"/>
            </a:p>
          </p:txBody>
        </p:sp>
      </p:grpSp>
      <p:sp>
        <p:nvSpPr>
          <p:cNvPr id="50" name="四角形: 角を丸くする 49">
            <a:extLst>
              <a:ext uri="{FF2B5EF4-FFF2-40B4-BE49-F238E27FC236}">
                <a16:creationId xmlns:a16="http://schemas.microsoft.com/office/drawing/2014/main" id="{2F019CF9-D9EC-48B1-841D-D8A5EBD49431}"/>
              </a:ext>
            </a:extLst>
          </p:cNvPr>
          <p:cNvSpPr/>
          <p:nvPr/>
        </p:nvSpPr>
        <p:spPr>
          <a:xfrm>
            <a:off x="5345082"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1" name="四角形: 角を丸くする 50">
            <a:extLst>
              <a:ext uri="{FF2B5EF4-FFF2-40B4-BE49-F238E27FC236}">
                <a16:creationId xmlns:a16="http://schemas.microsoft.com/office/drawing/2014/main" id="{6FE2D667-F3E8-4AAD-BAB5-065875168F2A}"/>
              </a:ext>
            </a:extLst>
          </p:cNvPr>
          <p:cNvSpPr/>
          <p:nvPr/>
        </p:nvSpPr>
        <p:spPr>
          <a:xfrm>
            <a:off x="3369854" y="4093261"/>
            <a:ext cx="877883" cy="219862"/>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bg1"/>
                </a:solidFill>
              </a:rPr>
              <a:t>武器</a:t>
            </a:r>
            <a:endParaRPr kumimoji="1" lang="en-US" altLang="ja-JP" sz="1000">
              <a:solidFill>
                <a:schemeClr val="bg1"/>
              </a:solidFill>
            </a:endParaRPr>
          </a:p>
        </p:txBody>
      </p:sp>
      <p:sp>
        <p:nvSpPr>
          <p:cNvPr id="52" name="四角形: 角を丸くする 51">
            <a:extLst>
              <a:ext uri="{FF2B5EF4-FFF2-40B4-BE49-F238E27FC236}">
                <a16:creationId xmlns:a16="http://schemas.microsoft.com/office/drawing/2014/main" id="{3C463C06-E661-48F8-9B46-656EDBCE43CB}"/>
              </a:ext>
            </a:extLst>
          </p:cNvPr>
          <p:cNvSpPr/>
          <p:nvPr/>
        </p:nvSpPr>
        <p:spPr>
          <a:xfrm>
            <a:off x="4246588" y="4093261"/>
            <a:ext cx="878778"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パーツ</a:t>
            </a:r>
            <a:endParaRPr kumimoji="1" lang="en-US" altLang="ja-JP" sz="1000">
              <a:solidFill>
                <a:schemeClr val="tx1"/>
              </a:solidFill>
            </a:endParaRPr>
          </a:p>
        </p:txBody>
      </p:sp>
      <p:sp>
        <p:nvSpPr>
          <p:cNvPr id="53" name="四角形: 角を丸くする 52">
            <a:extLst>
              <a:ext uri="{FF2B5EF4-FFF2-40B4-BE49-F238E27FC236}">
                <a16:creationId xmlns:a16="http://schemas.microsoft.com/office/drawing/2014/main" id="{DE0B868F-F0E3-4323-A8C3-70F8E7D29720}"/>
              </a:ext>
            </a:extLst>
          </p:cNvPr>
          <p:cNvSpPr/>
          <p:nvPr/>
        </p:nvSpPr>
        <p:spPr>
          <a:xfrm>
            <a:off x="5126662" y="4093261"/>
            <a:ext cx="877021"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54" name="グループ化 53">
            <a:extLst>
              <a:ext uri="{FF2B5EF4-FFF2-40B4-BE49-F238E27FC236}">
                <a16:creationId xmlns:a16="http://schemas.microsoft.com/office/drawing/2014/main" id="{9330D5D0-9255-4F29-9224-3E7A883B93C0}"/>
              </a:ext>
            </a:extLst>
          </p:cNvPr>
          <p:cNvGrpSpPr/>
          <p:nvPr/>
        </p:nvGrpSpPr>
        <p:grpSpPr>
          <a:xfrm>
            <a:off x="5835641" y="4367378"/>
            <a:ext cx="68252" cy="1332948"/>
            <a:chOff x="5243796" y="2968983"/>
            <a:chExt cx="74110" cy="3612932"/>
          </a:xfrm>
        </p:grpSpPr>
        <p:sp>
          <p:nvSpPr>
            <p:cNvPr id="196" name="四角形: 角を丸くする 195">
              <a:extLst>
                <a:ext uri="{FF2B5EF4-FFF2-40B4-BE49-F238E27FC236}">
                  <a16:creationId xmlns:a16="http://schemas.microsoft.com/office/drawing/2014/main" id="{83AF2C11-C544-4FF3-997F-EFBF37A3ACDC}"/>
                </a:ext>
              </a:extLst>
            </p:cNvPr>
            <p:cNvSpPr/>
            <p:nvPr/>
          </p:nvSpPr>
          <p:spPr>
            <a:xfrm>
              <a:off x="5243796"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7" name="四角形: 角を丸くする 196">
              <a:extLst>
                <a:ext uri="{FF2B5EF4-FFF2-40B4-BE49-F238E27FC236}">
                  <a16:creationId xmlns:a16="http://schemas.microsoft.com/office/drawing/2014/main" id="{C5531F0E-3954-4565-B39A-A0C3B5B625E1}"/>
                </a:ext>
              </a:extLst>
            </p:cNvPr>
            <p:cNvSpPr/>
            <p:nvPr/>
          </p:nvSpPr>
          <p:spPr>
            <a:xfrm>
              <a:off x="5243796"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5" name="グループ化 54">
            <a:extLst>
              <a:ext uri="{FF2B5EF4-FFF2-40B4-BE49-F238E27FC236}">
                <a16:creationId xmlns:a16="http://schemas.microsoft.com/office/drawing/2014/main" id="{ECA0412E-CC0C-4D4B-8922-FA4508ABCD43}"/>
              </a:ext>
            </a:extLst>
          </p:cNvPr>
          <p:cNvGrpSpPr/>
          <p:nvPr/>
        </p:nvGrpSpPr>
        <p:grpSpPr>
          <a:xfrm>
            <a:off x="3493222" y="4367378"/>
            <a:ext cx="2195473" cy="452033"/>
            <a:chOff x="2901375" y="2968983"/>
            <a:chExt cx="2195558" cy="446943"/>
          </a:xfrm>
        </p:grpSpPr>
        <p:sp>
          <p:nvSpPr>
            <p:cNvPr id="191" name="四角形: 角を丸くする 190">
              <a:extLst>
                <a:ext uri="{FF2B5EF4-FFF2-40B4-BE49-F238E27FC236}">
                  <a16:creationId xmlns:a16="http://schemas.microsoft.com/office/drawing/2014/main" id="{95A28202-5B5A-4471-AEBF-2C9172611D2C}"/>
                </a:ext>
              </a:extLst>
            </p:cNvPr>
            <p:cNvSpPr/>
            <p:nvPr/>
          </p:nvSpPr>
          <p:spPr>
            <a:xfrm>
              <a:off x="2901375"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2" name="四角形: 角を丸くする 191">
              <a:extLst>
                <a:ext uri="{FF2B5EF4-FFF2-40B4-BE49-F238E27FC236}">
                  <a16:creationId xmlns:a16="http://schemas.microsoft.com/office/drawing/2014/main" id="{4C816113-F0F9-4F1A-A2BC-9F547CE9317D}"/>
                </a:ext>
              </a:extLst>
            </p:cNvPr>
            <p:cNvSpPr/>
            <p:nvPr/>
          </p:nvSpPr>
          <p:spPr>
            <a:xfrm>
              <a:off x="3339731"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3" name="四角形: 角を丸くする 192">
              <a:extLst>
                <a:ext uri="{FF2B5EF4-FFF2-40B4-BE49-F238E27FC236}">
                  <a16:creationId xmlns:a16="http://schemas.microsoft.com/office/drawing/2014/main" id="{64CCCD87-701B-4054-AB40-CBED6DA2B365}"/>
                </a:ext>
              </a:extLst>
            </p:cNvPr>
            <p:cNvSpPr/>
            <p:nvPr/>
          </p:nvSpPr>
          <p:spPr>
            <a:xfrm>
              <a:off x="3779346"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4" name="四角形: 角を丸くする 193">
              <a:extLst>
                <a:ext uri="{FF2B5EF4-FFF2-40B4-BE49-F238E27FC236}">
                  <a16:creationId xmlns:a16="http://schemas.microsoft.com/office/drawing/2014/main" id="{91B1247A-B522-4F25-B6D2-F943A42D6DAA}"/>
                </a:ext>
              </a:extLst>
            </p:cNvPr>
            <p:cNvSpPr/>
            <p:nvPr/>
          </p:nvSpPr>
          <p:spPr>
            <a:xfrm>
              <a:off x="4218962" y="297645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195" name="四角形: 角を丸くする 194">
              <a:extLst>
                <a:ext uri="{FF2B5EF4-FFF2-40B4-BE49-F238E27FC236}">
                  <a16:creationId xmlns:a16="http://schemas.microsoft.com/office/drawing/2014/main" id="{B6BCD716-19AA-48E8-9D39-D4B1BD073C3C}"/>
                </a:ext>
              </a:extLst>
            </p:cNvPr>
            <p:cNvSpPr/>
            <p:nvPr/>
          </p:nvSpPr>
          <p:spPr>
            <a:xfrm>
              <a:off x="4658577"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 name="グループ化 55">
            <a:extLst>
              <a:ext uri="{FF2B5EF4-FFF2-40B4-BE49-F238E27FC236}">
                <a16:creationId xmlns:a16="http://schemas.microsoft.com/office/drawing/2014/main" id="{AEB82FD8-65D1-424E-9397-37FC215AB715}"/>
              </a:ext>
            </a:extLst>
          </p:cNvPr>
          <p:cNvGrpSpPr/>
          <p:nvPr/>
        </p:nvGrpSpPr>
        <p:grpSpPr>
          <a:xfrm>
            <a:off x="3491877" y="4812387"/>
            <a:ext cx="2195473" cy="452032"/>
            <a:chOff x="2900030" y="3413992"/>
            <a:chExt cx="2195558" cy="446943"/>
          </a:xfrm>
        </p:grpSpPr>
        <p:sp>
          <p:nvSpPr>
            <p:cNvPr id="186" name="四角形: 角を丸くする 185">
              <a:extLst>
                <a:ext uri="{FF2B5EF4-FFF2-40B4-BE49-F238E27FC236}">
                  <a16:creationId xmlns:a16="http://schemas.microsoft.com/office/drawing/2014/main" id="{C604ED4B-39B4-4BFA-9DE7-75E7B1B1331C}"/>
                </a:ext>
              </a:extLst>
            </p:cNvPr>
            <p:cNvSpPr/>
            <p:nvPr/>
          </p:nvSpPr>
          <p:spPr>
            <a:xfrm>
              <a:off x="2900030"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7" name="四角形: 角を丸くする 186">
              <a:extLst>
                <a:ext uri="{FF2B5EF4-FFF2-40B4-BE49-F238E27FC236}">
                  <a16:creationId xmlns:a16="http://schemas.microsoft.com/office/drawing/2014/main" id="{E2E1A9C6-2562-4EC1-B74D-85E20F7CB635}"/>
                </a:ext>
              </a:extLst>
            </p:cNvPr>
            <p:cNvSpPr/>
            <p:nvPr/>
          </p:nvSpPr>
          <p:spPr>
            <a:xfrm>
              <a:off x="3338386"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8" name="四角形: 角を丸くする 187">
              <a:extLst>
                <a:ext uri="{FF2B5EF4-FFF2-40B4-BE49-F238E27FC236}">
                  <a16:creationId xmlns:a16="http://schemas.microsoft.com/office/drawing/2014/main" id="{FF14A589-1814-4E17-9A4D-D07FDF6BAD9C}"/>
                </a:ext>
              </a:extLst>
            </p:cNvPr>
            <p:cNvSpPr/>
            <p:nvPr/>
          </p:nvSpPr>
          <p:spPr>
            <a:xfrm>
              <a:off x="377800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9" name="四角形: 角を丸くする 188">
              <a:extLst>
                <a:ext uri="{FF2B5EF4-FFF2-40B4-BE49-F238E27FC236}">
                  <a16:creationId xmlns:a16="http://schemas.microsoft.com/office/drawing/2014/main" id="{8EB46707-49BD-4202-BE49-C59A171841F0}"/>
                </a:ext>
              </a:extLst>
            </p:cNvPr>
            <p:cNvSpPr/>
            <p:nvPr/>
          </p:nvSpPr>
          <p:spPr>
            <a:xfrm>
              <a:off x="4217617"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0" name="四角形: 角を丸くする 189">
              <a:extLst>
                <a:ext uri="{FF2B5EF4-FFF2-40B4-BE49-F238E27FC236}">
                  <a16:creationId xmlns:a16="http://schemas.microsoft.com/office/drawing/2014/main" id="{3F91EE3B-ECDB-4A57-ADBF-D7E2B8C5137E}"/>
                </a:ext>
              </a:extLst>
            </p:cNvPr>
            <p:cNvSpPr/>
            <p:nvPr/>
          </p:nvSpPr>
          <p:spPr>
            <a:xfrm>
              <a:off x="4657232"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 name="グループ化 56">
            <a:extLst>
              <a:ext uri="{FF2B5EF4-FFF2-40B4-BE49-F238E27FC236}">
                <a16:creationId xmlns:a16="http://schemas.microsoft.com/office/drawing/2014/main" id="{D1EA9C80-5D38-41EB-8DE9-D962FAA84E7B}"/>
              </a:ext>
            </a:extLst>
          </p:cNvPr>
          <p:cNvGrpSpPr/>
          <p:nvPr/>
        </p:nvGrpSpPr>
        <p:grpSpPr>
          <a:xfrm>
            <a:off x="3491877" y="5257392"/>
            <a:ext cx="2195473" cy="449962"/>
            <a:chOff x="2900030" y="3858997"/>
            <a:chExt cx="2195558" cy="446943"/>
          </a:xfrm>
        </p:grpSpPr>
        <p:sp>
          <p:nvSpPr>
            <p:cNvPr id="181" name="四角形: 角を丸くする 180">
              <a:extLst>
                <a:ext uri="{FF2B5EF4-FFF2-40B4-BE49-F238E27FC236}">
                  <a16:creationId xmlns:a16="http://schemas.microsoft.com/office/drawing/2014/main" id="{7F638946-CECA-4F12-A8A6-97857915D978}"/>
                </a:ext>
              </a:extLst>
            </p:cNvPr>
            <p:cNvSpPr/>
            <p:nvPr/>
          </p:nvSpPr>
          <p:spPr>
            <a:xfrm>
              <a:off x="2900030" y="385899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2" name="四角形: 角を丸くする 181">
              <a:extLst>
                <a:ext uri="{FF2B5EF4-FFF2-40B4-BE49-F238E27FC236}">
                  <a16:creationId xmlns:a16="http://schemas.microsoft.com/office/drawing/2014/main" id="{C642EF47-9F2F-49B3-AADC-88FA8261F97B}"/>
                </a:ext>
              </a:extLst>
            </p:cNvPr>
            <p:cNvSpPr/>
            <p:nvPr/>
          </p:nvSpPr>
          <p:spPr>
            <a:xfrm>
              <a:off x="3338386"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3" name="四角形: 角を丸くする 182">
              <a:extLst>
                <a:ext uri="{FF2B5EF4-FFF2-40B4-BE49-F238E27FC236}">
                  <a16:creationId xmlns:a16="http://schemas.microsoft.com/office/drawing/2014/main" id="{EEB73D70-3E5A-425F-AB3B-C199163EE7B6}"/>
                </a:ext>
              </a:extLst>
            </p:cNvPr>
            <p:cNvSpPr/>
            <p:nvPr/>
          </p:nvSpPr>
          <p:spPr>
            <a:xfrm>
              <a:off x="377800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4" name="四角形: 角を丸くする 183">
              <a:extLst>
                <a:ext uri="{FF2B5EF4-FFF2-40B4-BE49-F238E27FC236}">
                  <a16:creationId xmlns:a16="http://schemas.microsoft.com/office/drawing/2014/main" id="{E14B9B56-D8B4-4780-B50A-DF8183CE6738}"/>
                </a:ext>
              </a:extLst>
            </p:cNvPr>
            <p:cNvSpPr/>
            <p:nvPr/>
          </p:nvSpPr>
          <p:spPr>
            <a:xfrm>
              <a:off x="4217617"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5" name="四角形: 角を丸くする 184">
              <a:extLst>
                <a:ext uri="{FF2B5EF4-FFF2-40B4-BE49-F238E27FC236}">
                  <a16:creationId xmlns:a16="http://schemas.microsoft.com/office/drawing/2014/main" id="{113C1A90-ED07-487F-810D-C6C975F796D0}"/>
                </a:ext>
              </a:extLst>
            </p:cNvPr>
            <p:cNvSpPr/>
            <p:nvPr/>
          </p:nvSpPr>
          <p:spPr>
            <a:xfrm>
              <a:off x="4657232"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8" name="グループ化 57">
            <a:extLst>
              <a:ext uri="{FF2B5EF4-FFF2-40B4-BE49-F238E27FC236}">
                <a16:creationId xmlns:a16="http://schemas.microsoft.com/office/drawing/2014/main" id="{6CF91C7F-67FC-4AB8-AB4B-63C920426C5D}"/>
              </a:ext>
            </a:extLst>
          </p:cNvPr>
          <p:cNvGrpSpPr/>
          <p:nvPr/>
        </p:nvGrpSpPr>
        <p:grpSpPr>
          <a:xfrm>
            <a:off x="3494566" y="5692429"/>
            <a:ext cx="2195473" cy="156923"/>
            <a:chOff x="2902719" y="4294034"/>
            <a:chExt cx="2195558" cy="446943"/>
          </a:xfrm>
        </p:grpSpPr>
        <p:sp>
          <p:nvSpPr>
            <p:cNvPr id="176" name="四角形: 角を丸くする 175">
              <a:extLst>
                <a:ext uri="{FF2B5EF4-FFF2-40B4-BE49-F238E27FC236}">
                  <a16:creationId xmlns:a16="http://schemas.microsoft.com/office/drawing/2014/main" id="{EDAAC90B-29D9-4175-9D94-F60E20488A3A}"/>
                </a:ext>
              </a:extLst>
            </p:cNvPr>
            <p:cNvSpPr/>
            <p:nvPr/>
          </p:nvSpPr>
          <p:spPr>
            <a:xfrm>
              <a:off x="2902719"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7" name="四角形: 角を丸くする 176">
              <a:extLst>
                <a:ext uri="{FF2B5EF4-FFF2-40B4-BE49-F238E27FC236}">
                  <a16:creationId xmlns:a16="http://schemas.microsoft.com/office/drawing/2014/main" id="{249E55F3-4583-4765-B763-F344D4A94110}"/>
                </a:ext>
              </a:extLst>
            </p:cNvPr>
            <p:cNvSpPr/>
            <p:nvPr/>
          </p:nvSpPr>
          <p:spPr>
            <a:xfrm>
              <a:off x="3341075"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8" name="四角形: 角を丸くする 177">
              <a:extLst>
                <a:ext uri="{FF2B5EF4-FFF2-40B4-BE49-F238E27FC236}">
                  <a16:creationId xmlns:a16="http://schemas.microsoft.com/office/drawing/2014/main" id="{E31F781A-0E03-47F7-85F5-52C364813C00}"/>
                </a:ext>
              </a:extLst>
            </p:cNvPr>
            <p:cNvSpPr/>
            <p:nvPr/>
          </p:nvSpPr>
          <p:spPr>
            <a:xfrm>
              <a:off x="378069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9" name="四角形: 角を丸くする 178">
              <a:extLst>
                <a:ext uri="{FF2B5EF4-FFF2-40B4-BE49-F238E27FC236}">
                  <a16:creationId xmlns:a16="http://schemas.microsoft.com/office/drawing/2014/main" id="{5DF08D48-C25A-4A71-B488-1AACBF141A78}"/>
                </a:ext>
              </a:extLst>
            </p:cNvPr>
            <p:cNvSpPr/>
            <p:nvPr/>
          </p:nvSpPr>
          <p:spPr>
            <a:xfrm>
              <a:off x="4220306"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0" name="四角形: 角を丸くする 179">
              <a:extLst>
                <a:ext uri="{FF2B5EF4-FFF2-40B4-BE49-F238E27FC236}">
                  <a16:creationId xmlns:a16="http://schemas.microsoft.com/office/drawing/2014/main" id="{89F38C5E-46EE-4D5C-81EF-2072489CFE6B}"/>
                </a:ext>
              </a:extLst>
            </p:cNvPr>
            <p:cNvSpPr/>
            <p:nvPr/>
          </p:nvSpPr>
          <p:spPr>
            <a:xfrm>
              <a:off x="4659921"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9" name="四角形: 角を丸くする 58">
            <a:extLst>
              <a:ext uri="{FF2B5EF4-FFF2-40B4-BE49-F238E27FC236}">
                <a16:creationId xmlns:a16="http://schemas.microsoft.com/office/drawing/2014/main" id="{2A3C4171-CC24-476C-961B-44CB2250B803}"/>
              </a:ext>
            </a:extLst>
          </p:cNvPr>
          <p:cNvSpPr/>
          <p:nvPr/>
        </p:nvSpPr>
        <p:spPr>
          <a:xfrm>
            <a:off x="4333682"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60" name="正方形/長方形 59">
            <a:extLst>
              <a:ext uri="{FF2B5EF4-FFF2-40B4-BE49-F238E27FC236}">
                <a16:creationId xmlns:a16="http://schemas.microsoft.com/office/drawing/2014/main" id="{903C0C09-1BA7-4B3E-9B53-FFE3011DD79F}"/>
              </a:ext>
            </a:extLst>
          </p:cNvPr>
          <p:cNvSpPr/>
          <p:nvPr/>
        </p:nvSpPr>
        <p:spPr>
          <a:xfrm>
            <a:off x="5199049"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61" name="図 60">
            <a:extLst>
              <a:ext uri="{FF2B5EF4-FFF2-40B4-BE49-F238E27FC236}">
                <a16:creationId xmlns:a16="http://schemas.microsoft.com/office/drawing/2014/main" id="{FC673612-348D-438F-81F6-932B5393D33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4353246" y="4288870"/>
            <a:ext cx="222611" cy="225465"/>
          </a:xfrm>
          <a:prstGeom prst="rect">
            <a:avLst/>
          </a:prstGeom>
        </p:spPr>
      </p:pic>
      <p:pic>
        <p:nvPicPr>
          <p:cNvPr id="62" name="図 61">
            <a:extLst>
              <a:ext uri="{FF2B5EF4-FFF2-40B4-BE49-F238E27FC236}">
                <a16:creationId xmlns:a16="http://schemas.microsoft.com/office/drawing/2014/main" id="{C6C18AFD-3B3E-4D32-BC6D-A002CA2544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3928690" y="4731805"/>
            <a:ext cx="219877" cy="227535"/>
          </a:xfrm>
          <a:prstGeom prst="rect">
            <a:avLst/>
          </a:prstGeom>
        </p:spPr>
      </p:pic>
      <p:sp>
        <p:nvSpPr>
          <p:cNvPr id="63" name="正方形/長方形 62">
            <a:extLst>
              <a:ext uri="{FF2B5EF4-FFF2-40B4-BE49-F238E27FC236}">
                <a16:creationId xmlns:a16="http://schemas.microsoft.com/office/drawing/2014/main" id="{4F94EB0E-604A-4C03-8A2F-C0A1BBC1D2A8}"/>
              </a:ext>
            </a:extLst>
          </p:cNvPr>
          <p:cNvSpPr/>
          <p:nvPr/>
        </p:nvSpPr>
        <p:spPr>
          <a:xfrm>
            <a:off x="3370714"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64" name="図 63">
            <a:extLst>
              <a:ext uri="{FF2B5EF4-FFF2-40B4-BE49-F238E27FC236}">
                <a16:creationId xmlns:a16="http://schemas.microsoft.com/office/drawing/2014/main" id="{13DA4CCC-B87D-4CEE-A669-96506F4323DB}"/>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3311540" y="2244080"/>
            <a:ext cx="1410050" cy="646261"/>
          </a:xfrm>
          <a:prstGeom prst="rect">
            <a:avLst/>
          </a:prstGeom>
        </p:spPr>
      </p:pic>
      <p:grpSp>
        <p:nvGrpSpPr>
          <p:cNvPr id="65" name="グループ化 64">
            <a:extLst>
              <a:ext uri="{FF2B5EF4-FFF2-40B4-BE49-F238E27FC236}">
                <a16:creationId xmlns:a16="http://schemas.microsoft.com/office/drawing/2014/main" id="{F240AD52-7317-42F5-9C7F-2698B62FD8E7}"/>
              </a:ext>
            </a:extLst>
          </p:cNvPr>
          <p:cNvGrpSpPr/>
          <p:nvPr/>
        </p:nvGrpSpPr>
        <p:grpSpPr>
          <a:xfrm>
            <a:off x="4614133" y="2481690"/>
            <a:ext cx="1309949" cy="290199"/>
            <a:chOff x="4022288" y="1083295"/>
            <a:chExt cx="1279059" cy="280161"/>
          </a:xfrm>
        </p:grpSpPr>
        <p:sp>
          <p:nvSpPr>
            <p:cNvPr id="174" name="テキスト ボックス 771">
              <a:extLst>
                <a:ext uri="{FF2B5EF4-FFF2-40B4-BE49-F238E27FC236}">
                  <a16:creationId xmlns:a16="http://schemas.microsoft.com/office/drawing/2014/main" id="{0453B6A2-2F38-456B-BC4C-EBD9CA3F450A}"/>
                </a:ext>
              </a:extLst>
            </p:cNvPr>
            <p:cNvSpPr txBox="1"/>
            <p:nvPr/>
          </p:nvSpPr>
          <p:spPr>
            <a:xfrm>
              <a:off x="4022288"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175" name="楕円 174">
              <a:extLst>
                <a:ext uri="{FF2B5EF4-FFF2-40B4-BE49-F238E27FC236}">
                  <a16:creationId xmlns:a16="http://schemas.microsoft.com/office/drawing/2014/main" id="{2A6BD344-41C9-4B7C-9EF6-96F27F228EF4}"/>
                </a:ext>
              </a:extLst>
            </p:cNvPr>
            <p:cNvSpPr/>
            <p:nvPr/>
          </p:nvSpPr>
          <p:spPr>
            <a:xfrm>
              <a:off x="4071984"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6" name="テキスト ボックス 773">
            <a:extLst>
              <a:ext uri="{FF2B5EF4-FFF2-40B4-BE49-F238E27FC236}">
                <a16:creationId xmlns:a16="http://schemas.microsoft.com/office/drawing/2014/main" id="{7336DBAA-CC5C-4023-9C92-3FA885C01175}"/>
              </a:ext>
            </a:extLst>
          </p:cNvPr>
          <p:cNvSpPr txBox="1"/>
          <p:nvPr/>
        </p:nvSpPr>
        <p:spPr>
          <a:xfrm>
            <a:off x="5279025"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67" name="四角形: 角を丸くする 66">
            <a:extLst>
              <a:ext uri="{FF2B5EF4-FFF2-40B4-BE49-F238E27FC236}">
                <a16:creationId xmlns:a16="http://schemas.microsoft.com/office/drawing/2014/main" id="{8D33E1D8-585F-4A1A-A880-E83FAECD0ED7}"/>
              </a:ext>
            </a:extLst>
          </p:cNvPr>
          <p:cNvSpPr>
            <a:spLocks noChangeAspect="1"/>
          </p:cNvSpPr>
          <p:nvPr/>
        </p:nvSpPr>
        <p:spPr>
          <a:xfrm>
            <a:off x="3415093"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8" name="四角形: 角を丸くする 67">
            <a:extLst>
              <a:ext uri="{FF2B5EF4-FFF2-40B4-BE49-F238E27FC236}">
                <a16:creationId xmlns:a16="http://schemas.microsoft.com/office/drawing/2014/main" id="{54BD0215-4FC0-497A-9882-A09C4340C42C}"/>
              </a:ext>
            </a:extLst>
          </p:cNvPr>
          <p:cNvSpPr>
            <a:spLocks noChangeAspect="1"/>
          </p:cNvSpPr>
          <p:nvPr/>
        </p:nvSpPr>
        <p:spPr>
          <a:xfrm>
            <a:off x="4184830"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71" name="グループ化 70">
            <a:extLst>
              <a:ext uri="{FF2B5EF4-FFF2-40B4-BE49-F238E27FC236}">
                <a16:creationId xmlns:a16="http://schemas.microsoft.com/office/drawing/2014/main" id="{743A04E5-B2FD-484C-97AA-DA4C7913A46F}"/>
              </a:ext>
            </a:extLst>
          </p:cNvPr>
          <p:cNvGrpSpPr/>
          <p:nvPr/>
        </p:nvGrpSpPr>
        <p:grpSpPr>
          <a:xfrm>
            <a:off x="3796206" y="3483924"/>
            <a:ext cx="323019" cy="328333"/>
            <a:chOff x="3204361" y="2085529"/>
            <a:chExt cx="319631" cy="324192"/>
          </a:xfrm>
        </p:grpSpPr>
        <p:sp>
          <p:nvSpPr>
            <p:cNvPr id="172" name="四角形: 角を丸くする 171">
              <a:extLst>
                <a:ext uri="{FF2B5EF4-FFF2-40B4-BE49-F238E27FC236}">
                  <a16:creationId xmlns:a16="http://schemas.microsoft.com/office/drawing/2014/main" id="{C939BD22-608F-400F-89B8-2713FB5FE165}"/>
                </a:ext>
              </a:extLst>
            </p:cNvPr>
            <p:cNvSpPr/>
            <p:nvPr/>
          </p:nvSpPr>
          <p:spPr>
            <a:xfrm>
              <a:off x="3204361" y="2085529"/>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73" name="十字形 172">
              <a:extLst>
                <a:ext uri="{FF2B5EF4-FFF2-40B4-BE49-F238E27FC236}">
                  <a16:creationId xmlns:a16="http://schemas.microsoft.com/office/drawing/2014/main" id="{28D97F4F-49D1-4CEA-A2C3-EC5689424A46}"/>
                </a:ext>
              </a:extLst>
            </p:cNvPr>
            <p:cNvSpPr/>
            <p:nvPr/>
          </p:nvSpPr>
          <p:spPr>
            <a:xfrm>
              <a:off x="3281323" y="2169272"/>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72" name="直線コネクタ 71">
            <a:extLst>
              <a:ext uri="{FF2B5EF4-FFF2-40B4-BE49-F238E27FC236}">
                <a16:creationId xmlns:a16="http://schemas.microsoft.com/office/drawing/2014/main" id="{5BC5C170-8E75-4F8C-AFC0-82F187967747}"/>
              </a:ext>
            </a:extLst>
          </p:cNvPr>
          <p:cNvCxnSpPr/>
          <p:nvPr/>
        </p:nvCxnSpPr>
        <p:spPr>
          <a:xfrm flipV="1">
            <a:off x="3678703"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43625D37-E1E1-4236-BF34-B6705BEBEE2E}"/>
              </a:ext>
            </a:extLst>
          </p:cNvPr>
          <p:cNvCxnSpPr/>
          <p:nvPr/>
        </p:nvCxnSpPr>
        <p:spPr>
          <a:xfrm flipV="1">
            <a:off x="4353246"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4C2D4125-AD19-4D51-9E53-4DEDE12B8BE3}"/>
              </a:ext>
            </a:extLst>
          </p:cNvPr>
          <p:cNvCxnSpPr/>
          <p:nvPr/>
        </p:nvCxnSpPr>
        <p:spPr>
          <a:xfrm flipV="1">
            <a:off x="4026499"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テキスト ボックス 798">
            <a:extLst>
              <a:ext uri="{FF2B5EF4-FFF2-40B4-BE49-F238E27FC236}">
                <a16:creationId xmlns:a16="http://schemas.microsoft.com/office/drawing/2014/main" id="{C852D73A-C77B-4B0A-A3E3-DA954154CA0B}"/>
              </a:ext>
            </a:extLst>
          </p:cNvPr>
          <p:cNvSpPr txBox="1"/>
          <p:nvPr/>
        </p:nvSpPr>
        <p:spPr>
          <a:xfrm>
            <a:off x="4639380"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 </a:t>
            </a:r>
            <a:r>
              <a:rPr kumimoji="1" lang="en-US" altLang="ja-JP" sz="800">
                <a:solidFill>
                  <a:schemeClr val="accent4"/>
                </a:solidFill>
                <a:effectLst/>
                <a:latin typeface="+mn-lt"/>
                <a:ea typeface="+mn-ea"/>
                <a:cs typeface="+mn-cs"/>
              </a:rPr>
              <a:t>+1111</a:t>
            </a:r>
            <a:r>
              <a:rPr kumimoji="1" lang="en-US" altLang="ja-JP" sz="800">
                <a:solidFill>
                  <a:schemeClr val="bg1"/>
                </a:solidFill>
                <a:effectLst/>
                <a:latin typeface="+mn-lt"/>
                <a:ea typeface="+mn-ea"/>
                <a:cs typeface="+mn-cs"/>
              </a:rPr>
              <a:t>)</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76" name="四角形: 角を丸くする 75">
            <a:extLst>
              <a:ext uri="{FF2B5EF4-FFF2-40B4-BE49-F238E27FC236}">
                <a16:creationId xmlns:a16="http://schemas.microsoft.com/office/drawing/2014/main" id="{B0F4A76C-A7FF-420F-9011-79F7CC78AC87}"/>
              </a:ext>
            </a:extLst>
          </p:cNvPr>
          <p:cNvSpPr/>
          <p:nvPr/>
        </p:nvSpPr>
        <p:spPr>
          <a:xfrm>
            <a:off x="5839457"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四角形: 角を丸くする 76">
            <a:extLst>
              <a:ext uri="{FF2B5EF4-FFF2-40B4-BE49-F238E27FC236}">
                <a16:creationId xmlns:a16="http://schemas.microsoft.com/office/drawing/2014/main" id="{305C90E0-B808-46BB-96B9-1F6BFF31DC86}"/>
              </a:ext>
            </a:extLst>
          </p:cNvPr>
          <p:cNvSpPr/>
          <p:nvPr/>
        </p:nvSpPr>
        <p:spPr>
          <a:xfrm>
            <a:off x="5839457"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8" name="テキスト ボックス 801">
            <a:extLst>
              <a:ext uri="{FF2B5EF4-FFF2-40B4-BE49-F238E27FC236}">
                <a16:creationId xmlns:a16="http://schemas.microsoft.com/office/drawing/2014/main" id="{51C3DE38-AB32-490A-B994-2ACCF089BF33}"/>
              </a:ext>
            </a:extLst>
          </p:cNvPr>
          <p:cNvSpPr txBox="1"/>
          <p:nvPr/>
        </p:nvSpPr>
        <p:spPr>
          <a:xfrm>
            <a:off x="4594602"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79" name="グループ化 78">
            <a:extLst>
              <a:ext uri="{FF2B5EF4-FFF2-40B4-BE49-F238E27FC236}">
                <a16:creationId xmlns:a16="http://schemas.microsoft.com/office/drawing/2014/main" id="{F5314C36-7BA8-4C22-9D30-C1483F1FB427}"/>
              </a:ext>
            </a:extLst>
          </p:cNvPr>
          <p:cNvGrpSpPr/>
          <p:nvPr/>
        </p:nvGrpSpPr>
        <p:grpSpPr>
          <a:xfrm>
            <a:off x="3417678" y="3481022"/>
            <a:ext cx="319631" cy="328333"/>
            <a:chOff x="2825833" y="2082627"/>
            <a:chExt cx="319631" cy="324192"/>
          </a:xfrm>
        </p:grpSpPr>
        <p:sp>
          <p:nvSpPr>
            <p:cNvPr id="170" name="四角形: 角を丸くする 169">
              <a:extLst>
                <a:ext uri="{FF2B5EF4-FFF2-40B4-BE49-F238E27FC236}">
                  <a16:creationId xmlns:a16="http://schemas.microsoft.com/office/drawing/2014/main" id="{FBE39B6A-EE9B-4995-8722-4B1FA24DDA84}"/>
                </a:ext>
              </a:extLst>
            </p:cNvPr>
            <p:cNvSpPr/>
            <p:nvPr/>
          </p:nvSpPr>
          <p:spPr>
            <a:xfrm>
              <a:off x="2825833"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71" name="十字形 170">
              <a:extLst>
                <a:ext uri="{FF2B5EF4-FFF2-40B4-BE49-F238E27FC236}">
                  <a16:creationId xmlns:a16="http://schemas.microsoft.com/office/drawing/2014/main" id="{E23DF2D5-61CC-45A3-A019-8A8A7C898DFF}"/>
                </a:ext>
              </a:extLst>
            </p:cNvPr>
            <p:cNvSpPr/>
            <p:nvPr/>
          </p:nvSpPr>
          <p:spPr>
            <a:xfrm>
              <a:off x="2902795"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68" name="四角形: 角を丸くする 167">
            <a:extLst>
              <a:ext uri="{FF2B5EF4-FFF2-40B4-BE49-F238E27FC236}">
                <a16:creationId xmlns:a16="http://schemas.microsoft.com/office/drawing/2014/main" id="{D646DB93-3E51-48FA-89D9-EA7BAC1EB6DA}"/>
              </a:ext>
            </a:extLst>
          </p:cNvPr>
          <p:cNvSpPr/>
          <p:nvPr/>
        </p:nvSpPr>
        <p:spPr>
          <a:xfrm>
            <a:off x="3445068" y="2996592"/>
            <a:ext cx="314249" cy="323368"/>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grpSp>
        <p:nvGrpSpPr>
          <p:cNvPr id="81" name="グループ化 80">
            <a:extLst>
              <a:ext uri="{FF2B5EF4-FFF2-40B4-BE49-F238E27FC236}">
                <a16:creationId xmlns:a16="http://schemas.microsoft.com/office/drawing/2014/main" id="{2453CC35-EA38-4C65-94C0-71CFAA807D2D}"/>
              </a:ext>
            </a:extLst>
          </p:cNvPr>
          <p:cNvGrpSpPr/>
          <p:nvPr/>
        </p:nvGrpSpPr>
        <p:grpSpPr>
          <a:xfrm>
            <a:off x="3793865" y="2996592"/>
            <a:ext cx="317637" cy="323368"/>
            <a:chOff x="3202020" y="1598197"/>
            <a:chExt cx="314249" cy="319227"/>
          </a:xfrm>
        </p:grpSpPr>
        <p:sp>
          <p:nvSpPr>
            <p:cNvPr id="166" name="四角形: 角を丸くする 165">
              <a:extLst>
                <a:ext uri="{FF2B5EF4-FFF2-40B4-BE49-F238E27FC236}">
                  <a16:creationId xmlns:a16="http://schemas.microsoft.com/office/drawing/2014/main" id="{09CEA3E5-012F-411F-8E2B-6CE5562E3E4F}"/>
                </a:ext>
              </a:extLst>
            </p:cNvPr>
            <p:cNvSpPr/>
            <p:nvPr/>
          </p:nvSpPr>
          <p:spPr>
            <a:xfrm>
              <a:off x="3202020"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7" name="十字形 166">
              <a:extLst>
                <a:ext uri="{FF2B5EF4-FFF2-40B4-BE49-F238E27FC236}">
                  <a16:creationId xmlns:a16="http://schemas.microsoft.com/office/drawing/2014/main" id="{262A0123-EE5C-40DD-B24E-2B3617E516DE}"/>
                </a:ext>
              </a:extLst>
            </p:cNvPr>
            <p:cNvSpPr/>
            <p:nvPr/>
          </p:nvSpPr>
          <p:spPr>
            <a:xfrm>
              <a:off x="3265092"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2" name="グループ化 81">
            <a:extLst>
              <a:ext uri="{FF2B5EF4-FFF2-40B4-BE49-F238E27FC236}">
                <a16:creationId xmlns:a16="http://schemas.microsoft.com/office/drawing/2014/main" id="{19DF5565-EC68-4974-B920-69AAAA288529}"/>
              </a:ext>
            </a:extLst>
          </p:cNvPr>
          <p:cNvGrpSpPr/>
          <p:nvPr/>
        </p:nvGrpSpPr>
        <p:grpSpPr>
          <a:xfrm>
            <a:off x="4154837" y="2996592"/>
            <a:ext cx="314249" cy="323368"/>
            <a:chOff x="3562992" y="1598197"/>
            <a:chExt cx="314249" cy="319227"/>
          </a:xfrm>
        </p:grpSpPr>
        <p:sp>
          <p:nvSpPr>
            <p:cNvPr id="164" name="四角形: 角を丸くする 163">
              <a:extLst>
                <a:ext uri="{FF2B5EF4-FFF2-40B4-BE49-F238E27FC236}">
                  <a16:creationId xmlns:a16="http://schemas.microsoft.com/office/drawing/2014/main" id="{4CADD3FB-15FC-4278-88C2-7EBEAAC6CBAF}"/>
                </a:ext>
              </a:extLst>
            </p:cNvPr>
            <p:cNvSpPr/>
            <p:nvPr/>
          </p:nvSpPr>
          <p:spPr>
            <a:xfrm>
              <a:off x="3562992"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5" name="十字形 164">
              <a:extLst>
                <a:ext uri="{FF2B5EF4-FFF2-40B4-BE49-F238E27FC236}">
                  <a16:creationId xmlns:a16="http://schemas.microsoft.com/office/drawing/2014/main" id="{F2F10D14-6624-4D19-9825-DCF07B6E53E8}"/>
                </a:ext>
              </a:extLst>
            </p:cNvPr>
            <p:cNvSpPr/>
            <p:nvPr/>
          </p:nvSpPr>
          <p:spPr>
            <a:xfrm>
              <a:off x="3626064"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3" name="テキスト ボックス 520">
            <a:extLst>
              <a:ext uri="{FF2B5EF4-FFF2-40B4-BE49-F238E27FC236}">
                <a16:creationId xmlns:a16="http://schemas.microsoft.com/office/drawing/2014/main" id="{351B5174-95C9-49D2-9D8D-FBC02B406243}"/>
              </a:ext>
            </a:extLst>
          </p:cNvPr>
          <p:cNvSpPr txBox="1"/>
          <p:nvPr/>
        </p:nvSpPr>
        <p:spPr>
          <a:xfrm>
            <a:off x="3341378" y="3274799"/>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84" name="四角形: 角を丸くする 83">
            <a:extLst>
              <a:ext uri="{FF2B5EF4-FFF2-40B4-BE49-F238E27FC236}">
                <a16:creationId xmlns:a16="http://schemas.microsoft.com/office/drawing/2014/main" id="{7F5B415E-3EAB-48D7-87BD-106FCCE19329}"/>
              </a:ext>
            </a:extLst>
          </p:cNvPr>
          <p:cNvSpPr/>
          <p:nvPr/>
        </p:nvSpPr>
        <p:spPr>
          <a:xfrm>
            <a:off x="3403410"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85" name="正方形/長方形 84">
            <a:extLst>
              <a:ext uri="{FF2B5EF4-FFF2-40B4-BE49-F238E27FC236}">
                <a16:creationId xmlns:a16="http://schemas.microsoft.com/office/drawing/2014/main" id="{7F314855-4C1E-41A2-A524-4C2C9C79A2F1}"/>
              </a:ext>
            </a:extLst>
          </p:cNvPr>
          <p:cNvSpPr/>
          <p:nvPr/>
        </p:nvSpPr>
        <p:spPr>
          <a:xfrm>
            <a:off x="6076168" y="1398395"/>
            <a:ext cx="2633829" cy="475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86" name="グループ化 85">
            <a:extLst>
              <a:ext uri="{FF2B5EF4-FFF2-40B4-BE49-F238E27FC236}">
                <a16:creationId xmlns:a16="http://schemas.microsoft.com/office/drawing/2014/main" id="{20216845-C514-413C-855C-AABA2F0028BF}"/>
              </a:ext>
            </a:extLst>
          </p:cNvPr>
          <p:cNvGrpSpPr/>
          <p:nvPr/>
        </p:nvGrpSpPr>
        <p:grpSpPr>
          <a:xfrm>
            <a:off x="6077030" y="1400574"/>
            <a:ext cx="2633832" cy="591754"/>
            <a:chOff x="5485183" y="2179"/>
            <a:chExt cx="2637694" cy="587663"/>
          </a:xfrm>
        </p:grpSpPr>
        <p:sp>
          <p:nvSpPr>
            <p:cNvPr id="155" name="正方形/長方形 154">
              <a:extLst>
                <a:ext uri="{FF2B5EF4-FFF2-40B4-BE49-F238E27FC236}">
                  <a16:creationId xmlns:a16="http://schemas.microsoft.com/office/drawing/2014/main" id="{939A50AA-3933-43DD-9CFB-E3ADCDB70F26}"/>
                </a:ext>
              </a:extLst>
            </p:cNvPr>
            <p:cNvSpPr/>
            <p:nvPr/>
          </p:nvSpPr>
          <p:spPr>
            <a:xfrm>
              <a:off x="7097106"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56" name="正方形/長方形 155">
              <a:extLst>
                <a:ext uri="{FF2B5EF4-FFF2-40B4-BE49-F238E27FC236}">
                  <a16:creationId xmlns:a16="http://schemas.microsoft.com/office/drawing/2014/main" id="{97E521BD-94AA-4322-AEAF-D80053BC05D6}"/>
                </a:ext>
              </a:extLst>
            </p:cNvPr>
            <p:cNvSpPr/>
            <p:nvPr/>
          </p:nvSpPr>
          <p:spPr>
            <a:xfrm>
              <a:off x="5485183"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57" name="正方形/長方形 156">
              <a:extLst>
                <a:ext uri="{FF2B5EF4-FFF2-40B4-BE49-F238E27FC236}">
                  <a16:creationId xmlns:a16="http://schemas.microsoft.com/office/drawing/2014/main" id="{A235F1ED-16FB-4861-A218-94290FF36E46}"/>
                </a:ext>
              </a:extLst>
            </p:cNvPr>
            <p:cNvSpPr/>
            <p:nvPr/>
          </p:nvSpPr>
          <p:spPr>
            <a:xfrm>
              <a:off x="6071338"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58" name="正方形/長方形 157">
              <a:extLst>
                <a:ext uri="{FF2B5EF4-FFF2-40B4-BE49-F238E27FC236}">
                  <a16:creationId xmlns:a16="http://schemas.microsoft.com/office/drawing/2014/main" id="{81EBA6B1-D2B3-49A1-BECC-05A238117700}"/>
                </a:ext>
              </a:extLst>
            </p:cNvPr>
            <p:cNvSpPr/>
            <p:nvPr/>
          </p:nvSpPr>
          <p:spPr>
            <a:xfrm>
              <a:off x="6071337"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59" name="楕円 158">
              <a:extLst>
                <a:ext uri="{FF2B5EF4-FFF2-40B4-BE49-F238E27FC236}">
                  <a16:creationId xmlns:a16="http://schemas.microsoft.com/office/drawing/2014/main" id="{E951AB5E-0CE0-4413-AD92-7B73380ECF93}"/>
                </a:ext>
              </a:extLst>
            </p:cNvPr>
            <p:cNvSpPr>
              <a:spLocks noChangeAspect="1"/>
            </p:cNvSpPr>
            <p:nvPr/>
          </p:nvSpPr>
          <p:spPr>
            <a:xfrm>
              <a:off x="7979628"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60" name="グループ化 159">
              <a:extLst>
                <a:ext uri="{FF2B5EF4-FFF2-40B4-BE49-F238E27FC236}">
                  <a16:creationId xmlns:a16="http://schemas.microsoft.com/office/drawing/2014/main" id="{468CD9B9-7165-4FA7-BC99-4CA758C04C01}"/>
                </a:ext>
              </a:extLst>
            </p:cNvPr>
            <p:cNvGrpSpPr/>
            <p:nvPr/>
          </p:nvGrpSpPr>
          <p:grpSpPr>
            <a:xfrm>
              <a:off x="5515500" y="484427"/>
              <a:ext cx="527539" cy="71147"/>
              <a:chOff x="5515500" y="484427"/>
              <a:chExt cx="581527" cy="70447"/>
            </a:xfrm>
          </p:grpSpPr>
          <p:sp>
            <p:nvSpPr>
              <p:cNvPr id="162" name="四角形: 角を丸くする 161">
                <a:extLst>
                  <a:ext uri="{FF2B5EF4-FFF2-40B4-BE49-F238E27FC236}">
                    <a16:creationId xmlns:a16="http://schemas.microsoft.com/office/drawing/2014/main" id="{F26CE842-ADF9-4830-BABF-C4C4527F89D1}"/>
                  </a:ext>
                </a:extLst>
              </p:cNvPr>
              <p:cNvSpPr/>
              <p:nvPr/>
            </p:nvSpPr>
            <p:spPr>
              <a:xfrm>
                <a:off x="5515500"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3" name="四角形: 角を丸くする 162">
                <a:extLst>
                  <a:ext uri="{FF2B5EF4-FFF2-40B4-BE49-F238E27FC236}">
                    <a16:creationId xmlns:a16="http://schemas.microsoft.com/office/drawing/2014/main" id="{61A72411-1EC9-46F4-9FBD-163E8C411DFB}"/>
                  </a:ext>
                </a:extLst>
              </p:cNvPr>
              <p:cNvSpPr/>
              <p:nvPr/>
            </p:nvSpPr>
            <p:spPr>
              <a:xfrm>
                <a:off x="5515500"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61" name="正方形/長方形 160">
              <a:extLst>
                <a:ext uri="{FF2B5EF4-FFF2-40B4-BE49-F238E27FC236}">
                  <a16:creationId xmlns:a16="http://schemas.microsoft.com/office/drawing/2014/main" id="{FF877838-419E-4E34-AF26-5B15588E055A}"/>
                </a:ext>
              </a:extLst>
            </p:cNvPr>
            <p:cNvSpPr/>
            <p:nvPr/>
          </p:nvSpPr>
          <p:spPr>
            <a:xfrm>
              <a:off x="6071336"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700"/>
                <a:t>999</a:t>
              </a:r>
              <a:r>
                <a:rPr kumimoji="1" lang="ja-JP" altLang="en-US" sz="700"/>
                <a:t> </a:t>
              </a:r>
              <a:r>
                <a:rPr kumimoji="1" lang="en-US" altLang="ja-JP" sz="700"/>
                <a:t>,999,999,999</a:t>
              </a:r>
              <a:endParaRPr kumimoji="1" lang="ja-JP" altLang="en-US" sz="700"/>
            </a:p>
          </p:txBody>
        </p:sp>
      </p:grpSp>
      <p:sp>
        <p:nvSpPr>
          <p:cNvPr id="87" name="四角形: 角を丸くする 86">
            <a:extLst>
              <a:ext uri="{FF2B5EF4-FFF2-40B4-BE49-F238E27FC236}">
                <a16:creationId xmlns:a16="http://schemas.microsoft.com/office/drawing/2014/main" id="{63068A4E-DE8D-4C9C-BBEA-DB5EB014C48D}"/>
              </a:ext>
            </a:extLst>
          </p:cNvPr>
          <p:cNvSpPr/>
          <p:nvPr/>
        </p:nvSpPr>
        <p:spPr>
          <a:xfrm>
            <a:off x="8051396" y="2037178"/>
            <a:ext cx="585812"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89" name="四角形: 角を丸くする 88">
            <a:extLst>
              <a:ext uri="{FF2B5EF4-FFF2-40B4-BE49-F238E27FC236}">
                <a16:creationId xmlns:a16="http://schemas.microsoft.com/office/drawing/2014/main" id="{12A14970-5DC2-4EC3-8418-1DB72506CC73}"/>
              </a:ext>
            </a:extLst>
          </p:cNvPr>
          <p:cNvSpPr/>
          <p:nvPr/>
        </p:nvSpPr>
        <p:spPr>
          <a:xfrm>
            <a:off x="6076168" y="4093261"/>
            <a:ext cx="877883" cy="219862"/>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bg1"/>
                </a:solidFill>
              </a:rPr>
              <a:t>武器</a:t>
            </a:r>
            <a:endParaRPr kumimoji="1" lang="en-US" altLang="ja-JP" sz="1000">
              <a:solidFill>
                <a:schemeClr val="bg1"/>
              </a:solidFill>
            </a:endParaRPr>
          </a:p>
        </p:txBody>
      </p:sp>
      <p:sp>
        <p:nvSpPr>
          <p:cNvPr id="90" name="四角形: 角を丸くする 89">
            <a:extLst>
              <a:ext uri="{FF2B5EF4-FFF2-40B4-BE49-F238E27FC236}">
                <a16:creationId xmlns:a16="http://schemas.microsoft.com/office/drawing/2014/main" id="{63548BEE-F541-4400-80CA-54C117FD8C25}"/>
              </a:ext>
            </a:extLst>
          </p:cNvPr>
          <p:cNvSpPr/>
          <p:nvPr/>
        </p:nvSpPr>
        <p:spPr>
          <a:xfrm>
            <a:off x="6952902" y="4093261"/>
            <a:ext cx="878778" cy="219862"/>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91" name="四角形: 角を丸くする 90">
            <a:extLst>
              <a:ext uri="{FF2B5EF4-FFF2-40B4-BE49-F238E27FC236}">
                <a16:creationId xmlns:a16="http://schemas.microsoft.com/office/drawing/2014/main" id="{47F36C6E-3D47-4EDE-8705-3049C91A4C62}"/>
              </a:ext>
            </a:extLst>
          </p:cNvPr>
          <p:cNvSpPr/>
          <p:nvPr/>
        </p:nvSpPr>
        <p:spPr>
          <a:xfrm>
            <a:off x="7832976" y="4093261"/>
            <a:ext cx="877021" cy="219862"/>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結晶</a:t>
            </a:r>
            <a:endParaRPr kumimoji="1" lang="en-US" altLang="ja-JP" sz="1000">
              <a:solidFill>
                <a:schemeClr val="tx1"/>
              </a:solidFill>
            </a:endParaRPr>
          </a:p>
        </p:txBody>
      </p:sp>
      <p:grpSp>
        <p:nvGrpSpPr>
          <p:cNvPr id="92" name="グループ化 91">
            <a:extLst>
              <a:ext uri="{FF2B5EF4-FFF2-40B4-BE49-F238E27FC236}">
                <a16:creationId xmlns:a16="http://schemas.microsoft.com/office/drawing/2014/main" id="{5D8C11C7-4994-4533-85DE-C3440D708952}"/>
              </a:ext>
            </a:extLst>
          </p:cNvPr>
          <p:cNvGrpSpPr/>
          <p:nvPr/>
        </p:nvGrpSpPr>
        <p:grpSpPr>
          <a:xfrm>
            <a:off x="8541955" y="4367378"/>
            <a:ext cx="68252" cy="1332948"/>
            <a:chOff x="7950110" y="2968983"/>
            <a:chExt cx="74110" cy="3612932"/>
          </a:xfrm>
        </p:grpSpPr>
        <p:sp>
          <p:nvSpPr>
            <p:cNvPr id="153" name="四角形: 角を丸くする 152">
              <a:extLst>
                <a:ext uri="{FF2B5EF4-FFF2-40B4-BE49-F238E27FC236}">
                  <a16:creationId xmlns:a16="http://schemas.microsoft.com/office/drawing/2014/main" id="{FA7B90C3-F164-4328-B21E-39B98732A7A6}"/>
                </a:ext>
              </a:extLst>
            </p:cNvPr>
            <p:cNvSpPr/>
            <p:nvPr/>
          </p:nvSpPr>
          <p:spPr>
            <a:xfrm>
              <a:off x="7950110" y="2968984"/>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4" name="四角形: 角を丸くする 153">
              <a:extLst>
                <a:ext uri="{FF2B5EF4-FFF2-40B4-BE49-F238E27FC236}">
                  <a16:creationId xmlns:a16="http://schemas.microsoft.com/office/drawing/2014/main" id="{1243B7D3-E120-4DE7-B70E-91567590585D}"/>
                </a:ext>
              </a:extLst>
            </p:cNvPr>
            <p:cNvSpPr/>
            <p:nvPr/>
          </p:nvSpPr>
          <p:spPr>
            <a:xfrm>
              <a:off x="7950110" y="2968983"/>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0E2E91E9-2C1C-440B-9C0A-13D5A69F643F}"/>
              </a:ext>
            </a:extLst>
          </p:cNvPr>
          <p:cNvGrpSpPr/>
          <p:nvPr/>
        </p:nvGrpSpPr>
        <p:grpSpPr>
          <a:xfrm>
            <a:off x="6199539" y="4367378"/>
            <a:ext cx="2195473" cy="452033"/>
            <a:chOff x="5607689" y="2968983"/>
            <a:chExt cx="2195558" cy="446943"/>
          </a:xfrm>
        </p:grpSpPr>
        <p:sp>
          <p:nvSpPr>
            <p:cNvPr id="148" name="四角形: 角を丸くする 147">
              <a:extLst>
                <a:ext uri="{FF2B5EF4-FFF2-40B4-BE49-F238E27FC236}">
                  <a16:creationId xmlns:a16="http://schemas.microsoft.com/office/drawing/2014/main" id="{CCD3978C-8E9B-40A1-9E94-42CB547763D2}"/>
                </a:ext>
              </a:extLst>
            </p:cNvPr>
            <p:cNvSpPr/>
            <p:nvPr/>
          </p:nvSpPr>
          <p:spPr>
            <a:xfrm>
              <a:off x="5607689" y="2968983"/>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9" name="四角形: 角を丸くする 148">
              <a:extLst>
                <a:ext uri="{FF2B5EF4-FFF2-40B4-BE49-F238E27FC236}">
                  <a16:creationId xmlns:a16="http://schemas.microsoft.com/office/drawing/2014/main" id="{8F45C53B-6AE8-4814-8318-70033A3C67E8}"/>
                </a:ext>
              </a:extLst>
            </p:cNvPr>
            <p:cNvSpPr/>
            <p:nvPr/>
          </p:nvSpPr>
          <p:spPr>
            <a:xfrm>
              <a:off x="6046045"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0" name="四角形: 角を丸くする 149">
              <a:extLst>
                <a:ext uri="{FF2B5EF4-FFF2-40B4-BE49-F238E27FC236}">
                  <a16:creationId xmlns:a16="http://schemas.microsoft.com/office/drawing/2014/main" id="{482FE718-091D-4F6B-B4B2-F1F604C23353}"/>
                </a:ext>
              </a:extLst>
            </p:cNvPr>
            <p:cNvSpPr/>
            <p:nvPr/>
          </p:nvSpPr>
          <p:spPr>
            <a:xfrm>
              <a:off x="6485660" y="2976457"/>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150">
              <a:extLst>
                <a:ext uri="{FF2B5EF4-FFF2-40B4-BE49-F238E27FC236}">
                  <a16:creationId xmlns:a16="http://schemas.microsoft.com/office/drawing/2014/main" id="{47BD95C3-2D9C-48F2-B4F4-49F02D1207F2}"/>
                </a:ext>
              </a:extLst>
            </p:cNvPr>
            <p:cNvSpPr/>
            <p:nvPr/>
          </p:nvSpPr>
          <p:spPr>
            <a:xfrm>
              <a:off x="6925276" y="2976457"/>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151">
              <a:extLst>
                <a:ext uri="{FF2B5EF4-FFF2-40B4-BE49-F238E27FC236}">
                  <a16:creationId xmlns:a16="http://schemas.microsoft.com/office/drawing/2014/main" id="{90B93A49-A65F-46B9-BE33-EE6B38F94175}"/>
                </a:ext>
              </a:extLst>
            </p:cNvPr>
            <p:cNvSpPr/>
            <p:nvPr/>
          </p:nvSpPr>
          <p:spPr>
            <a:xfrm>
              <a:off x="7364891" y="2976310"/>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D642C009-CE0C-429D-8DE4-F5BA9E85D683}"/>
              </a:ext>
            </a:extLst>
          </p:cNvPr>
          <p:cNvGrpSpPr/>
          <p:nvPr/>
        </p:nvGrpSpPr>
        <p:grpSpPr>
          <a:xfrm>
            <a:off x="6198194" y="4812387"/>
            <a:ext cx="2195473" cy="452032"/>
            <a:chOff x="5606344" y="3413992"/>
            <a:chExt cx="2195558" cy="446943"/>
          </a:xfrm>
        </p:grpSpPr>
        <p:sp>
          <p:nvSpPr>
            <p:cNvPr id="143" name="四角形: 角を丸くする 142">
              <a:extLst>
                <a:ext uri="{FF2B5EF4-FFF2-40B4-BE49-F238E27FC236}">
                  <a16:creationId xmlns:a16="http://schemas.microsoft.com/office/drawing/2014/main" id="{0267C0B3-F190-4F96-9836-435C51BA95CD}"/>
                </a:ext>
              </a:extLst>
            </p:cNvPr>
            <p:cNvSpPr/>
            <p:nvPr/>
          </p:nvSpPr>
          <p:spPr>
            <a:xfrm>
              <a:off x="5606344" y="341399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4" name="四角形: 角を丸くする 143">
              <a:extLst>
                <a:ext uri="{FF2B5EF4-FFF2-40B4-BE49-F238E27FC236}">
                  <a16:creationId xmlns:a16="http://schemas.microsoft.com/office/drawing/2014/main" id="{0B5AC7CC-D43D-40D7-A687-4B86614AC2DB}"/>
                </a:ext>
              </a:extLst>
            </p:cNvPr>
            <p:cNvSpPr/>
            <p:nvPr/>
          </p:nvSpPr>
          <p:spPr>
            <a:xfrm>
              <a:off x="6044700" y="342146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5" name="四角形: 角を丸くする 144">
              <a:extLst>
                <a:ext uri="{FF2B5EF4-FFF2-40B4-BE49-F238E27FC236}">
                  <a16:creationId xmlns:a16="http://schemas.microsoft.com/office/drawing/2014/main" id="{8727BA3A-9087-442A-A1D8-D93726CE6711}"/>
                </a:ext>
              </a:extLst>
            </p:cNvPr>
            <p:cNvSpPr/>
            <p:nvPr/>
          </p:nvSpPr>
          <p:spPr>
            <a:xfrm>
              <a:off x="6484315"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6" name="四角形: 角を丸くする 145">
              <a:extLst>
                <a:ext uri="{FF2B5EF4-FFF2-40B4-BE49-F238E27FC236}">
                  <a16:creationId xmlns:a16="http://schemas.microsoft.com/office/drawing/2014/main" id="{40CF767D-909E-4BD5-A940-AAC5343F2BF6}"/>
                </a:ext>
              </a:extLst>
            </p:cNvPr>
            <p:cNvSpPr/>
            <p:nvPr/>
          </p:nvSpPr>
          <p:spPr>
            <a:xfrm>
              <a:off x="6923931" y="342146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7" name="四角形: 角を丸くする 146">
              <a:extLst>
                <a:ext uri="{FF2B5EF4-FFF2-40B4-BE49-F238E27FC236}">
                  <a16:creationId xmlns:a16="http://schemas.microsoft.com/office/drawing/2014/main" id="{C59AD4CC-CE12-459E-AAC5-FCF7B3F4DD2E}"/>
                </a:ext>
              </a:extLst>
            </p:cNvPr>
            <p:cNvSpPr/>
            <p:nvPr/>
          </p:nvSpPr>
          <p:spPr>
            <a:xfrm>
              <a:off x="7363546" y="342131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5" name="グループ化 94">
            <a:extLst>
              <a:ext uri="{FF2B5EF4-FFF2-40B4-BE49-F238E27FC236}">
                <a16:creationId xmlns:a16="http://schemas.microsoft.com/office/drawing/2014/main" id="{DC2106D8-9600-43C1-AB21-ED6D2918F0A6}"/>
              </a:ext>
            </a:extLst>
          </p:cNvPr>
          <p:cNvGrpSpPr/>
          <p:nvPr/>
        </p:nvGrpSpPr>
        <p:grpSpPr>
          <a:xfrm>
            <a:off x="6198194" y="5257392"/>
            <a:ext cx="2195473" cy="449962"/>
            <a:chOff x="5606344" y="3858997"/>
            <a:chExt cx="2195558" cy="446943"/>
          </a:xfrm>
        </p:grpSpPr>
        <p:sp>
          <p:nvSpPr>
            <p:cNvPr id="138" name="四角形: 角を丸くする 137">
              <a:extLst>
                <a:ext uri="{FF2B5EF4-FFF2-40B4-BE49-F238E27FC236}">
                  <a16:creationId xmlns:a16="http://schemas.microsoft.com/office/drawing/2014/main" id="{DEB7EC90-712A-4E15-A228-C60A370113A9}"/>
                </a:ext>
              </a:extLst>
            </p:cNvPr>
            <p:cNvSpPr/>
            <p:nvPr/>
          </p:nvSpPr>
          <p:spPr>
            <a:xfrm>
              <a:off x="5606344" y="3858997"/>
              <a:ext cx="438356" cy="439469"/>
            </a:xfrm>
            <a:prstGeom prst="roundRect">
              <a:avLst>
                <a:gd name="adj" fmla="val 15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絵</a:t>
              </a:r>
              <a:endParaRPr kumimoji="1" lang="en-US" altLang="ja-JP" sz="1200"/>
            </a:p>
          </p:txBody>
        </p:sp>
        <p:sp>
          <p:nvSpPr>
            <p:cNvPr id="139" name="四角形: 角を丸くする 138">
              <a:extLst>
                <a:ext uri="{FF2B5EF4-FFF2-40B4-BE49-F238E27FC236}">
                  <a16:creationId xmlns:a16="http://schemas.microsoft.com/office/drawing/2014/main" id="{78F6D7F0-443B-4FB8-B04B-CA563B0D93D4}"/>
                </a:ext>
              </a:extLst>
            </p:cNvPr>
            <p:cNvSpPr/>
            <p:nvPr/>
          </p:nvSpPr>
          <p:spPr>
            <a:xfrm>
              <a:off x="6044700"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0" name="四角形: 角を丸くする 139">
              <a:extLst>
                <a:ext uri="{FF2B5EF4-FFF2-40B4-BE49-F238E27FC236}">
                  <a16:creationId xmlns:a16="http://schemas.microsoft.com/office/drawing/2014/main" id="{3B334B41-58E6-4955-BA3C-C77F6735FE0A}"/>
                </a:ext>
              </a:extLst>
            </p:cNvPr>
            <p:cNvSpPr/>
            <p:nvPr/>
          </p:nvSpPr>
          <p:spPr>
            <a:xfrm>
              <a:off x="6484315"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1" name="四角形: 角を丸くする 140">
              <a:extLst>
                <a:ext uri="{FF2B5EF4-FFF2-40B4-BE49-F238E27FC236}">
                  <a16:creationId xmlns:a16="http://schemas.microsoft.com/office/drawing/2014/main" id="{348DA8AB-2852-46A0-A21B-2228133E36ED}"/>
                </a:ext>
              </a:extLst>
            </p:cNvPr>
            <p:cNvSpPr/>
            <p:nvPr/>
          </p:nvSpPr>
          <p:spPr>
            <a:xfrm>
              <a:off x="6923931" y="386647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2" name="四角形: 角を丸くする 141">
              <a:extLst>
                <a:ext uri="{FF2B5EF4-FFF2-40B4-BE49-F238E27FC236}">
                  <a16:creationId xmlns:a16="http://schemas.microsoft.com/office/drawing/2014/main" id="{FF8907CA-E937-4440-AD59-924384700707}"/>
                </a:ext>
              </a:extLst>
            </p:cNvPr>
            <p:cNvSpPr/>
            <p:nvPr/>
          </p:nvSpPr>
          <p:spPr>
            <a:xfrm>
              <a:off x="7363546" y="386632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6" name="グループ化 95">
            <a:extLst>
              <a:ext uri="{FF2B5EF4-FFF2-40B4-BE49-F238E27FC236}">
                <a16:creationId xmlns:a16="http://schemas.microsoft.com/office/drawing/2014/main" id="{467EAA1E-1108-45BC-93E7-870F01B9FEDC}"/>
              </a:ext>
            </a:extLst>
          </p:cNvPr>
          <p:cNvGrpSpPr/>
          <p:nvPr/>
        </p:nvGrpSpPr>
        <p:grpSpPr>
          <a:xfrm>
            <a:off x="6200883" y="5692429"/>
            <a:ext cx="2195473" cy="156923"/>
            <a:chOff x="5609033" y="4294034"/>
            <a:chExt cx="2195558" cy="446943"/>
          </a:xfrm>
        </p:grpSpPr>
        <p:sp>
          <p:nvSpPr>
            <p:cNvPr id="133" name="四角形: 角を丸くする 132">
              <a:extLst>
                <a:ext uri="{FF2B5EF4-FFF2-40B4-BE49-F238E27FC236}">
                  <a16:creationId xmlns:a16="http://schemas.microsoft.com/office/drawing/2014/main" id="{05C647E0-F1EF-431A-BB63-D0FDE550106D}"/>
                </a:ext>
              </a:extLst>
            </p:cNvPr>
            <p:cNvSpPr/>
            <p:nvPr/>
          </p:nvSpPr>
          <p:spPr>
            <a:xfrm>
              <a:off x="5609033" y="4294034"/>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133">
              <a:extLst>
                <a:ext uri="{FF2B5EF4-FFF2-40B4-BE49-F238E27FC236}">
                  <a16:creationId xmlns:a16="http://schemas.microsoft.com/office/drawing/2014/main" id="{BC6B2B52-8E21-4890-A619-7B019C631DF0}"/>
                </a:ext>
              </a:extLst>
            </p:cNvPr>
            <p:cNvSpPr/>
            <p:nvPr/>
          </p:nvSpPr>
          <p:spPr>
            <a:xfrm>
              <a:off x="6047389"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134">
              <a:extLst>
                <a:ext uri="{FF2B5EF4-FFF2-40B4-BE49-F238E27FC236}">
                  <a16:creationId xmlns:a16="http://schemas.microsoft.com/office/drawing/2014/main" id="{6A627404-A2B4-485B-9AAD-A4424939A550}"/>
                </a:ext>
              </a:extLst>
            </p:cNvPr>
            <p:cNvSpPr/>
            <p:nvPr/>
          </p:nvSpPr>
          <p:spPr>
            <a:xfrm>
              <a:off x="6487004"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135">
              <a:extLst>
                <a:ext uri="{FF2B5EF4-FFF2-40B4-BE49-F238E27FC236}">
                  <a16:creationId xmlns:a16="http://schemas.microsoft.com/office/drawing/2014/main" id="{E4AD2AFC-653E-44AC-A25A-0EE2AB2BF0CA}"/>
                </a:ext>
              </a:extLst>
            </p:cNvPr>
            <p:cNvSpPr/>
            <p:nvPr/>
          </p:nvSpPr>
          <p:spPr>
            <a:xfrm>
              <a:off x="6926620" y="430150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7" name="四角形: 角を丸くする 136">
              <a:extLst>
                <a:ext uri="{FF2B5EF4-FFF2-40B4-BE49-F238E27FC236}">
                  <a16:creationId xmlns:a16="http://schemas.microsoft.com/office/drawing/2014/main" id="{72C6655B-037B-4511-955E-FA5D379CF342}"/>
                </a:ext>
              </a:extLst>
            </p:cNvPr>
            <p:cNvSpPr/>
            <p:nvPr/>
          </p:nvSpPr>
          <p:spPr>
            <a:xfrm>
              <a:off x="7366235" y="430136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7" name="四角形: 角を丸くする 96">
            <a:extLst>
              <a:ext uri="{FF2B5EF4-FFF2-40B4-BE49-F238E27FC236}">
                <a16:creationId xmlns:a16="http://schemas.microsoft.com/office/drawing/2014/main" id="{D47B3F56-1424-4292-B2FB-A0B015863D26}"/>
              </a:ext>
            </a:extLst>
          </p:cNvPr>
          <p:cNvSpPr/>
          <p:nvPr/>
        </p:nvSpPr>
        <p:spPr>
          <a:xfrm>
            <a:off x="7039996" y="5905776"/>
            <a:ext cx="585813" cy="2208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98" name="正方形/長方形 97">
            <a:extLst>
              <a:ext uri="{FF2B5EF4-FFF2-40B4-BE49-F238E27FC236}">
                <a16:creationId xmlns:a16="http://schemas.microsoft.com/office/drawing/2014/main" id="{690C567F-9C28-435C-8621-68B536C5D257}"/>
              </a:ext>
            </a:extLst>
          </p:cNvPr>
          <p:cNvSpPr/>
          <p:nvPr/>
        </p:nvSpPr>
        <p:spPr>
          <a:xfrm>
            <a:off x="7905363" y="5790040"/>
            <a:ext cx="570520" cy="2899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99" name="図 98">
            <a:extLst>
              <a:ext uri="{FF2B5EF4-FFF2-40B4-BE49-F238E27FC236}">
                <a16:creationId xmlns:a16="http://schemas.microsoft.com/office/drawing/2014/main" id="{570EEBDD-0503-4B7D-A66D-821511F2BB5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7059560" y="4288870"/>
            <a:ext cx="222611" cy="225465"/>
          </a:xfrm>
          <a:prstGeom prst="rect">
            <a:avLst/>
          </a:prstGeom>
        </p:spPr>
      </p:pic>
      <p:pic>
        <p:nvPicPr>
          <p:cNvPr id="100" name="図 99">
            <a:extLst>
              <a:ext uri="{FF2B5EF4-FFF2-40B4-BE49-F238E27FC236}">
                <a16:creationId xmlns:a16="http://schemas.microsoft.com/office/drawing/2014/main" id="{1079A1FA-A569-460C-99E7-CBACD7C211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6635004" y="4731805"/>
            <a:ext cx="219877" cy="227535"/>
          </a:xfrm>
          <a:prstGeom prst="rect">
            <a:avLst/>
          </a:prstGeom>
        </p:spPr>
      </p:pic>
      <p:sp>
        <p:nvSpPr>
          <p:cNvPr id="101" name="正方形/長方形 100">
            <a:extLst>
              <a:ext uri="{FF2B5EF4-FFF2-40B4-BE49-F238E27FC236}">
                <a16:creationId xmlns:a16="http://schemas.microsoft.com/office/drawing/2014/main" id="{46A1E600-091E-4360-8628-258CF075122B}"/>
              </a:ext>
            </a:extLst>
          </p:cNvPr>
          <p:cNvSpPr/>
          <p:nvPr/>
        </p:nvSpPr>
        <p:spPr>
          <a:xfrm>
            <a:off x="6077028" y="2287758"/>
            <a:ext cx="2633831" cy="15777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02" name="図 101">
            <a:extLst>
              <a:ext uri="{FF2B5EF4-FFF2-40B4-BE49-F238E27FC236}">
                <a16:creationId xmlns:a16="http://schemas.microsoft.com/office/drawing/2014/main" id="{E8E927A1-FE40-437C-98DD-C3EDBAF922A4}"/>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6018879" y="2213569"/>
            <a:ext cx="1410050" cy="646261"/>
          </a:xfrm>
          <a:prstGeom prst="rect">
            <a:avLst/>
          </a:prstGeom>
        </p:spPr>
      </p:pic>
      <p:grpSp>
        <p:nvGrpSpPr>
          <p:cNvPr id="103" name="グループ化 102">
            <a:extLst>
              <a:ext uri="{FF2B5EF4-FFF2-40B4-BE49-F238E27FC236}">
                <a16:creationId xmlns:a16="http://schemas.microsoft.com/office/drawing/2014/main" id="{F155F110-6CC9-4850-BE89-93DA3C368642}"/>
              </a:ext>
            </a:extLst>
          </p:cNvPr>
          <p:cNvGrpSpPr/>
          <p:nvPr/>
        </p:nvGrpSpPr>
        <p:grpSpPr>
          <a:xfrm>
            <a:off x="7320447" y="2481690"/>
            <a:ext cx="1309949" cy="290199"/>
            <a:chOff x="6728602" y="1083295"/>
            <a:chExt cx="1279059" cy="280161"/>
          </a:xfrm>
        </p:grpSpPr>
        <p:sp>
          <p:nvSpPr>
            <p:cNvPr id="131" name="テキスト ボックス 771">
              <a:extLst>
                <a:ext uri="{FF2B5EF4-FFF2-40B4-BE49-F238E27FC236}">
                  <a16:creationId xmlns:a16="http://schemas.microsoft.com/office/drawing/2014/main" id="{36696F6D-80A9-45BD-87C5-965DB9BACF10}"/>
                </a:ext>
              </a:extLst>
            </p:cNvPr>
            <p:cNvSpPr txBox="1"/>
            <p:nvPr/>
          </p:nvSpPr>
          <p:spPr>
            <a:xfrm>
              <a:off x="6728602" y="1083295"/>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132" name="楕円 131">
              <a:extLst>
                <a:ext uri="{FF2B5EF4-FFF2-40B4-BE49-F238E27FC236}">
                  <a16:creationId xmlns:a16="http://schemas.microsoft.com/office/drawing/2014/main" id="{43763CFE-B102-4089-8B6D-74DB82312B1E}"/>
                </a:ext>
              </a:extLst>
            </p:cNvPr>
            <p:cNvSpPr/>
            <p:nvPr/>
          </p:nvSpPr>
          <p:spPr>
            <a:xfrm>
              <a:off x="6778298" y="1124672"/>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04" name="テキスト ボックス 773">
            <a:extLst>
              <a:ext uri="{FF2B5EF4-FFF2-40B4-BE49-F238E27FC236}">
                <a16:creationId xmlns:a16="http://schemas.microsoft.com/office/drawing/2014/main" id="{BE2AAC85-5D63-4EBA-A960-748AAED69630}"/>
              </a:ext>
            </a:extLst>
          </p:cNvPr>
          <p:cNvSpPr txBox="1"/>
          <p:nvPr/>
        </p:nvSpPr>
        <p:spPr>
          <a:xfrm>
            <a:off x="7985339" y="2465596"/>
            <a:ext cx="724657" cy="290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105" name="四角形: 角を丸くする 104">
            <a:extLst>
              <a:ext uri="{FF2B5EF4-FFF2-40B4-BE49-F238E27FC236}">
                <a16:creationId xmlns:a16="http://schemas.microsoft.com/office/drawing/2014/main" id="{50D85713-43D4-4948-89F6-973970115803}"/>
              </a:ext>
            </a:extLst>
          </p:cNvPr>
          <p:cNvSpPr>
            <a:spLocks noChangeAspect="1"/>
          </p:cNvSpPr>
          <p:nvPr/>
        </p:nvSpPr>
        <p:spPr>
          <a:xfrm>
            <a:off x="6121407" y="3463103"/>
            <a:ext cx="317192" cy="32336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6" name="四角形: 角を丸くする 105">
            <a:extLst>
              <a:ext uri="{FF2B5EF4-FFF2-40B4-BE49-F238E27FC236}">
                <a16:creationId xmlns:a16="http://schemas.microsoft.com/office/drawing/2014/main" id="{DEF78B84-018E-458D-A0F1-5D9A022FB55B}"/>
              </a:ext>
            </a:extLst>
          </p:cNvPr>
          <p:cNvSpPr>
            <a:spLocks noChangeAspect="1"/>
          </p:cNvSpPr>
          <p:nvPr/>
        </p:nvSpPr>
        <p:spPr>
          <a:xfrm>
            <a:off x="6891144" y="3483924"/>
            <a:ext cx="317956" cy="32543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9" name="四角形: 角を丸くする 128">
            <a:extLst>
              <a:ext uri="{FF2B5EF4-FFF2-40B4-BE49-F238E27FC236}">
                <a16:creationId xmlns:a16="http://schemas.microsoft.com/office/drawing/2014/main" id="{81E4C75A-56F6-4AF3-ACB6-122C650AB0EB}"/>
              </a:ext>
            </a:extLst>
          </p:cNvPr>
          <p:cNvSpPr/>
          <p:nvPr/>
        </p:nvSpPr>
        <p:spPr>
          <a:xfrm>
            <a:off x="6502520" y="3483924"/>
            <a:ext cx="323019" cy="328333"/>
          </a:xfrm>
          <a:prstGeom prst="roundRect">
            <a:avLst>
              <a:gd name="adj" fmla="val 15000"/>
            </a:avLst>
          </a:prstGeom>
          <a:solidFill>
            <a:schemeClr val="bg2">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cxnSp>
        <p:nvCxnSpPr>
          <p:cNvPr id="108" name="直線コネクタ 107">
            <a:extLst>
              <a:ext uri="{FF2B5EF4-FFF2-40B4-BE49-F238E27FC236}">
                <a16:creationId xmlns:a16="http://schemas.microsoft.com/office/drawing/2014/main" id="{F085BE68-7991-4F64-8E70-F96C9888FC99}"/>
              </a:ext>
            </a:extLst>
          </p:cNvPr>
          <p:cNvCxnSpPr/>
          <p:nvPr/>
        </p:nvCxnSpPr>
        <p:spPr>
          <a:xfrm flipV="1">
            <a:off x="6385017" y="2856729"/>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7A89DF16-2927-40FD-92AF-A6574FF9FE80}"/>
              </a:ext>
            </a:extLst>
          </p:cNvPr>
          <p:cNvCxnSpPr/>
          <p:nvPr/>
        </p:nvCxnSpPr>
        <p:spPr>
          <a:xfrm flipV="1">
            <a:off x="7059560" y="2839569"/>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3287C479-C701-4023-8DB8-8A44E4EF45ED}"/>
              </a:ext>
            </a:extLst>
          </p:cNvPr>
          <p:cNvCxnSpPr/>
          <p:nvPr/>
        </p:nvCxnSpPr>
        <p:spPr>
          <a:xfrm flipV="1">
            <a:off x="6732813" y="2856729"/>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1" name="テキスト ボックス 798">
            <a:extLst>
              <a:ext uri="{FF2B5EF4-FFF2-40B4-BE49-F238E27FC236}">
                <a16:creationId xmlns:a16="http://schemas.microsoft.com/office/drawing/2014/main" id="{6B038D32-A052-4AB0-A280-C6A9C42379C6}"/>
              </a:ext>
            </a:extLst>
          </p:cNvPr>
          <p:cNvSpPr txBox="1"/>
          <p:nvPr/>
        </p:nvSpPr>
        <p:spPr>
          <a:xfrm>
            <a:off x="7345694" y="2635132"/>
            <a:ext cx="1310431" cy="128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accent4"/>
                </a:solidFill>
                <a:effectLst/>
                <a:latin typeface="+mn-lt"/>
                <a:ea typeface="+mn-ea"/>
                <a:cs typeface="+mn-cs"/>
              </a:rPr>
              <a:t>下記選択結晶効果テキストテキスト</a:t>
            </a:r>
            <a:endParaRPr kumimoji="1" lang="en-US" altLang="ja-JP" sz="600">
              <a:solidFill>
                <a:schemeClr val="accent4"/>
              </a:solidFill>
              <a:effectLst/>
              <a:latin typeface="+mn-lt"/>
              <a:ea typeface="+mn-ea"/>
              <a:cs typeface="+mn-cs"/>
            </a:endParaRPr>
          </a:p>
        </p:txBody>
      </p:sp>
      <p:sp>
        <p:nvSpPr>
          <p:cNvPr id="112" name="四角形: 角を丸くする 111">
            <a:extLst>
              <a:ext uri="{FF2B5EF4-FFF2-40B4-BE49-F238E27FC236}">
                <a16:creationId xmlns:a16="http://schemas.microsoft.com/office/drawing/2014/main" id="{714E69F6-E546-41C6-B048-BEE2885398C0}"/>
              </a:ext>
            </a:extLst>
          </p:cNvPr>
          <p:cNvSpPr/>
          <p:nvPr/>
        </p:nvSpPr>
        <p:spPr>
          <a:xfrm>
            <a:off x="8545771" y="3475682"/>
            <a:ext cx="46774" cy="33477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四角形: 角を丸くする 112">
            <a:extLst>
              <a:ext uri="{FF2B5EF4-FFF2-40B4-BE49-F238E27FC236}">
                <a16:creationId xmlns:a16="http://schemas.microsoft.com/office/drawing/2014/main" id="{9458244A-F6AE-44B6-8C5A-D574A01EA5CB}"/>
              </a:ext>
            </a:extLst>
          </p:cNvPr>
          <p:cNvSpPr/>
          <p:nvPr/>
        </p:nvSpPr>
        <p:spPr>
          <a:xfrm>
            <a:off x="8545771" y="3475683"/>
            <a:ext cx="45247" cy="18244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4" name="テキスト ボックス 801">
            <a:extLst>
              <a:ext uri="{FF2B5EF4-FFF2-40B4-BE49-F238E27FC236}">
                <a16:creationId xmlns:a16="http://schemas.microsoft.com/office/drawing/2014/main" id="{D21C778A-B4C3-4081-A9CB-9CB57CE51F5C}"/>
              </a:ext>
            </a:extLst>
          </p:cNvPr>
          <p:cNvSpPr txBox="1"/>
          <p:nvPr/>
        </p:nvSpPr>
        <p:spPr>
          <a:xfrm>
            <a:off x="7300916" y="2269733"/>
            <a:ext cx="1356695" cy="2807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grpSp>
        <p:nvGrpSpPr>
          <p:cNvPr id="115" name="グループ化 114">
            <a:extLst>
              <a:ext uri="{FF2B5EF4-FFF2-40B4-BE49-F238E27FC236}">
                <a16:creationId xmlns:a16="http://schemas.microsoft.com/office/drawing/2014/main" id="{1FA1A83C-B6D3-4208-B1BA-1F83063CEE77}"/>
              </a:ext>
            </a:extLst>
          </p:cNvPr>
          <p:cNvGrpSpPr/>
          <p:nvPr/>
        </p:nvGrpSpPr>
        <p:grpSpPr>
          <a:xfrm>
            <a:off x="6123992" y="3481022"/>
            <a:ext cx="319631" cy="328333"/>
            <a:chOff x="5532147" y="2082627"/>
            <a:chExt cx="319631" cy="324192"/>
          </a:xfrm>
        </p:grpSpPr>
        <p:sp>
          <p:nvSpPr>
            <p:cNvPr id="127" name="四角形: 角を丸くする 126">
              <a:extLst>
                <a:ext uri="{FF2B5EF4-FFF2-40B4-BE49-F238E27FC236}">
                  <a16:creationId xmlns:a16="http://schemas.microsoft.com/office/drawing/2014/main" id="{0454D09C-4C6E-4E48-91CF-F6452B0DCD92}"/>
                </a:ext>
              </a:extLst>
            </p:cNvPr>
            <p:cNvSpPr/>
            <p:nvPr/>
          </p:nvSpPr>
          <p:spPr>
            <a:xfrm>
              <a:off x="5532147" y="2082627"/>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8" name="十字形 127">
              <a:extLst>
                <a:ext uri="{FF2B5EF4-FFF2-40B4-BE49-F238E27FC236}">
                  <a16:creationId xmlns:a16="http://schemas.microsoft.com/office/drawing/2014/main" id="{161DBC86-2A1C-42AD-AA61-129F293394EB}"/>
                </a:ext>
              </a:extLst>
            </p:cNvPr>
            <p:cNvSpPr/>
            <p:nvPr/>
          </p:nvSpPr>
          <p:spPr>
            <a:xfrm>
              <a:off x="5609109" y="2166370"/>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6" name="グループ化 115">
            <a:extLst>
              <a:ext uri="{FF2B5EF4-FFF2-40B4-BE49-F238E27FC236}">
                <a16:creationId xmlns:a16="http://schemas.microsoft.com/office/drawing/2014/main" id="{5CD83477-0542-4528-88D6-A4B7412B8040}"/>
              </a:ext>
            </a:extLst>
          </p:cNvPr>
          <p:cNvGrpSpPr/>
          <p:nvPr/>
        </p:nvGrpSpPr>
        <p:grpSpPr>
          <a:xfrm>
            <a:off x="6151382" y="2996592"/>
            <a:ext cx="314249" cy="323368"/>
            <a:chOff x="5559537" y="1598197"/>
            <a:chExt cx="314249" cy="319227"/>
          </a:xfrm>
        </p:grpSpPr>
        <p:sp>
          <p:nvSpPr>
            <p:cNvPr id="125" name="四角形: 角を丸くする 124">
              <a:extLst>
                <a:ext uri="{FF2B5EF4-FFF2-40B4-BE49-F238E27FC236}">
                  <a16:creationId xmlns:a16="http://schemas.microsoft.com/office/drawing/2014/main" id="{48C4DC90-F9CB-4402-8E66-24A6DDFFD880}"/>
                </a:ext>
              </a:extLst>
            </p:cNvPr>
            <p:cNvSpPr/>
            <p:nvPr/>
          </p:nvSpPr>
          <p:spPr>
            <a:xfrm>
              <a:off x="5559537"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6" name="十字形 125">
              <a:extLst>
                <a:ext uri="{FF2B5EF4-FFF2-40B4-BE49-F238E27FC236}">
                  <a16:creationId xmlns:a16="http://schemas.microsoft.com/office/drawing/2014/main" id="{37E6ED9D-B0CD-4AC5-BB90-4D8ED12AB54C}"/>
                </a:ext>
              </a:extLst>
            </p:cNvPr>
            <p:cNvSpPr/>
            <p:nvPr/>
          </p:nvSpPr>
          <p:spPr>
            <a:xfrm>
              <a:off x="5622609"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7" name="グループ化 116">
            <a:extLst>
              <a:ext uri="{FF2B5EF4-FFF2-40B4-BE49-F238E27FC236}">
                <a16:creationId xmlns:a16="http://schemas.microsoft.com/office/drawing/2014/main" id="{7C498B35-0BA0-4474-B755-23342D613B11}"/>
              </a:ext>
            </a:extLst>
          </p:cNvPr>
          <p:cNvGrpSpPr/>
          <p:nvPr/>
        </p:nvGrpSpPr>
        <p:grpSpPr>
          <a:xfrm>
            <a:off x="6500179" y="2996592"/>
            <a:ext cx="317637" cy="323368"/>
            <a:chOff x="5908334" y="1598197"/>
            <a:chExt cx="314249" cy="319227"/>
          </a:xfrm>
        </p:grpSpPr>
        <p:sp>
          <p:nvSpPr>
            <p:cNvPr id="123" name="四角形: 角を丸くする 122">
              <a:extLst>
                <a:ext uri="{FF2B5EF4-FFF2-40B4-BE49-F238E27FC236}">
                  <a16:creationId xmlns:a16="http://schemas.microsoft.com/office/drawing/2014/main" id="{D87DE98C-91A7-4A4C-ADE4-46793798BEEE}"/>
                </a:ext>
              </a:extLst>
            </p:cNvPr>
            <p:cNvSpPr/>
            <p:nvPr/>
          </p:nvSpPr>
          <p:spPr>
            <a:xfrm>
              <a:off x="5908334"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4" name="十字形 123">
              <a:extLst>
                <a:ext uri="{FF2B5EF4-FFF2-40B4-BE49-F238E27FC236}">
                  <a16:creationId xmlns:a16="http://schemas.microsoft.com/office/drawing/2014/main" id="{E942A98B-53EC-4699-B2A5-40CB032D72A4}"/>
                </a:ext>
              </a:extLst>
            </p:cNvPr>
            <p:cNvSpPr/>
            <p:nvPr/>
          </p:nvSpPr>
          <p:spPr>
            <a:xfrm>
              <a:off x="5971406"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18" name="グループ化 117">
            <a:extLst>
              <a:ext uri="{FF2B5EF4-FFF2-40B4-BE49-F238E27FC236}">
                <a16:creationId xmlns:a16="http://schemas.microsoft.com/office/drawing/2014/main" id="{3031F5DD-3FCC-42BE-A343-39C62143A210}"/>
              </a:ext>
            </a:extLst>
          </p:cNvPr>
          <p:cNvGrpSpPr/>
          <p:nvPr/>
        </p:nvGrpSpPr>
        <p:grpSpPr>
          <a:xfrm>
            <a:off x="6861151" y="2996592"/>
            <a:ext cx="314249" cy="323368"/>
            <a:chOff x="6269306" y="1598197"/>
            <a:chExt cx="314249" cy="319227"/>
          </a:xfrm>
        </p:grpSpPr>
        <p:sp>
          <p:nvSpPr>
            <p:cNvPr id="121" name="四角形: 角を丸くする 120">
              <a:extLst>
                <a:ext uri="{FF2B5EF4-FFF2-40B4-BE49-F238E27FC236}">
                  <a16:creationId xmlns:a16="http://schemas.microsoft.com/office/drawing/2014/main" id="{F8CF4321-4547-4FFF-987E-25A695194356}"/>
                </a:ext>
              </a:extLst>
            </p:cNvPr>
            <p:cNvSpPr/>
            <p:nvPr/>
          </p:nvSpPr>
          <p:spPr>
            <a:xfrm>
              <a:off x="6269306" y="1598197"/>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22" name="十字形 121">
              <a:extLst>
                <a:ext uri="{FF2B5EF4-FFF2-40B4-BE49-F238E27FC236}">
                  <a16:creationId xmlns:a16="http://schemas.microsoft.com/office/drawing/2014/main" id="{45C3C79D-AD50-49C2-B1DA-48A15B4E562C}"/>
                </a:ext>
              </a:extLst>
            </p:cNvPr>
            <p:cNvSpPr/>
            <p:nvPr/>
          </p:nvSpPr>
          <p:spPr>
            <a:xfrm>
              <a:off x="6332378" y="1663514"/>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19" name="テキスト ボックス 601">
            <a:extLst>
              <a:ext uri="{FF2B5EF4-FFF2-40B4-BE49-F238E27FC236}">
                <a16:creationId xmlns:a16="http://schemas.microsoft.com/office/drawing/2014/main" id="{7AD34158-0F00-4DA5-9BC2-7345C2751712}"/>
              </a:ext>
            </a:extLst>
          </p:cNvPr>
          <p:cNvSpPr txBox="1"/>
          <p:nvPr/>
        </p:nvSpPr>
        <p:spPr>
          <a:xfrm>
            <a:off x="6028454" y="3282171"/>
            <a:ext cx="410145" cy="2401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ln>
                  <a:noFill/>
                </a:ln>
                <a:solidFill>
                  <a:schemeClr val="bg1"/>
                </a:solidFill>
              </a:rPr>
              <a:t>結晶</a:t>
            </a:r>
          </a:p>
        </p:txBody>
      </p:sp>
      <p:sp>
        <p:nvSpPr>
          <p:cNvPr id="120" name="四角形: 角を丸くする 119">
            <a:extLst>
              <a:ext uri="{FF2B5EF4-FFF2-40B4-BE49-F238E27FC236}">
                <a16:creationId xmlns:a16="http://schemas.microsoft.com/office/drawing/2014/main" id="{8294E870-3476-4595-AE26-CFF20318DEA9}"/>
              </a:ext>
            </a:extLst>
          </p:cNvPr>
          <p:cNvSpPr/>
          <p:nvPr/>
        </p:nvSpPr>
        <p:spPr>
          <a:xfrm>
            <a:off x="6109724" y="3889167"/>
            <a:ext cx="781420" cy="18211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2" name="正方形/長方形 1">
            <a:extLst>
              <a:ext uri="{FF2B5EF4-FFF2-40B4-BE49-F238E27FC236}">
                <a16:creationId xmlns:a16="http://schemas.microsoft.com/office/drawing/2014/main" id="{7E6A0873-B9BC-4FDC-9877-6967489CA110}"/>
              </a:ext>
            </a:extLst>
          </p:cNvPr>
          <p:cNvSpPr/>
          <p:nvPr/>
        </p:nvSpPr>
        <p:spPr>
          <a:xfrm>
            <a:off x="3403023" y="2986338"/>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250" name="正方形/長方形 249">
            <a:extLst>
              <a:ext uri="{FF2B5EF4-FFF2-40B4-BE49-F238E27FC236}">
                <a16:creationId xmlns:a16="http://schemas.microsoft.com/office/drawing/2014/main" id="{122EB614-680E-4958-8814-1FCDFF245E57}"/>
              </a:ext>
            </a:extLst>
          </p:cNvPr>
          <p:cNvSpPr/>
          <p:nvPr/>
        </p:nvSpPr>
        <p:spPr>
          <a:xfrm>
            <a:off x="6458508" y="3481655"/>
            <a:ext cx="415498" cy="369332"/>
          </a:xfrm>
          <a:prstGeom prst="rect">
            <a:avLst/>
          </a:prstGeom>
        </p:spPr>
        <p:txBody>
          <a:bodyPr wrap="none">
            <a:spAutoFit/>
          </a:bodyPr>
          <a:lstStyle/>
          <a:p>
            <a:r>
              <a:rPr kumimoji="1" lang="ja-JP" altLang="en-US">
                <a:solidFill>
                  <a:schemeClr val="accent4"/>
                </a:solidFill>
              </a:rPr>
              <a:t>絵</a:t>
            </a:r>
            <a:endParaRPr lang="ja-JP" altLang="en-US">
              <a:solidFill>
                <a:schemeClr val="accent4"/>
              </a:solidFill>
            </a:endParaRPr>
          </a:p>
        </p:txBody>
      </p:sp>
      <p:sp>
        <p:nvSpPr>
          <p:cNvPr id="3" name="テキスト ボックス 2">
            <a:extLst>
              <a:ext uri="{FF2B5EF4-FFF2-40B4-BE49-F238E27FC236}">
                <a16:creationId xmlns:a16="http://schemas.microsoft.com/office/drawing/2014/main" id="{65ABEE1F-7DF3-4647-A641-9CA5B5361C59}"/>
              </a:ext>
            </a:extLst>
          </p:cNvPr>
          <p:cNvSpPr txBox="1"/>
          <p:nvPr/>
        </p:nvSpPr>
        <p:spPr>
          <a:xfrm>
            <a:off x="825829" y="2525530"/>
            <a:ext cx="1076468" cy="215444"/>
          </a:xfrm>
          <a:prstGeom prst="rect">
            <a:avLst/>
          </a:prstGeom>
          <a:noFill/>
        </p:spPr>
        <p:txBody>
          <a:bodyPr wrap="square" rtlCol="0">
            <a:spAutoFit/>
          </a:bodyPr>
          <a:lstStyle/>
          <a:p>
            <a:r>
              <a:rPr kumimoji="1" lang="ja-JP" altLang="en-US" sz="800">
                <a:solidFill>
                  <a:schemeClr val="accent4"/>
                </a:solidFill>
              </a:rPr>
              <a:t>選択した武器の絵</a:t>
            </a:r>
          </a:p>
        </p:txBody>
      </p:sp>
      <p:sp>
        <p:nvSpPr>
          <p:cNvPr id="251" name="四角形: 角を丸くする 250">
            <a:extLst>
              <a:ext uri="{FF2B5EF4-FFF2-40B4-BE49-F238E27FC236}">
                <a16:creationId xmlns:a16="http://schemas.microsoft.com/office/drawing/2014/main" id="{ABA450BA-9CA8-4A9A-9B32-EDE147F97125}"/>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2619616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33</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eq220.</a:t>
            </a:r>
            <a:r>
              <a:rPr kumimoji="1" lang="ja-JP" altLang="en-US" sz="1200" b="1">
                <a:ea typeface="メイリオ"/>
              </a:rPr>
              <a:t>装着パーツ詳細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851789" cy="553998"/>
          </a:xfrm>
          <a:prstGeom prst="rect">
            <a:avLst/>
          </a:prstGeom>
          <a:noFill/>
        </p:spPr>
        <p:txBody>
          <a:bodyPr wrap="none" rtlCol="0" anchor="t">
            <a:spAutoFit/>
          </a:bodyPr>
          <a:lstStyle/>
          <a:p>
            <a:r>
              <a:rPr kumimoji="1" lang="ja-JP" altLang="en-US" sz="1000">
                <a:ea typeface="メイリオ"/>
              </a:rPr>
              <a:t>・パーツの詳細を確認する。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16901" y="2323508"/>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パーツ絵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320341" y="3422775"/>
            <a:ext cx="1182606" cy="369332"/>
          </a:xfrm>
          <a:prstGeom prst="rect">
            <a:avLst/>
          </a:prstGeom>
          <a:noFill/>
        </p:spPr>
        <p:txBody>
          <a:bodyPr wrap="square" rtlCol="0">
            <a:spAutoFit/>
          </a:bodyPr>
          <a:lstStyle/>
          <a:p>
            <a:r>
              <a:rPr kumimoji="1" lang="ja-JP" altLang="en-US"/>
              <a:t>パーツ名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3" y="3713299"/>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
        <p:nvSpPr>
          <p:cNvPr id="45" name="テキスト ボックス 44">
            <a:extLst>
              <a:ext uri="{FF2B5EF4-FFF2-40B4-BE49-F238E27FC236}">
                <a16:creationId xmlns:a16="http://schemas.microsoft.com/office/drawing/2014/main" id="{EA7D80E1-BE6D-45B8-AB93-0DCFAB9D21F2}"/>
              </a:ext>
            </a:extLst>
          </p:cNvPr>
          <p:cNvSpPr txBox="1"/>
          <p:nvPr/>
        </p:nvSpPr>
        <p:spPr>
          <a:xfrm>
            <a:off x="6309749" y="1937262"/>
            <a:ext cx="1182606" cy="307777"/>
          </a:xfrm>
          <a:prstGeom prst="rect">
            <a:avLst/>
          </a:prstGeom>
          <a:noFill/>
        </p:spPr>
        <p:txBody>
          <a:bodyPr wrap="square" rtlCol="0">
            <a:spAutoFit/>
          </a:bodyPr>
          <a:lstStyle/>
          <a:p>
            <a:r>
              <a:rPr kumimoji="1" lang="ja-JP" altLang="en-US" sz="1400" b="1"/>
              <a:t>パーツ詳細</a:t>
            </a:r>
          </a:p>
        </p:txBody>
      </p:sp>
      <p:sp>
        <p:nvSpPr>
          <p:cNvPr id="47" name="四角形: 角を丸くする 46">
            <a:extLst>
              <a:ext uri="{FF2B5EF4-FFF2-40B4-BE49-F238E27FC236}">
                <a16:creationId xmlns:a16="http://schemas.microsoft.com/office/drawing/2014/main" id="{63B02AC0-2D9B-43A5-90A2-A7C30FB64482}"/>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3772347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eq230.</a:t>
            </a:r>
            <a:r>
              <a:rPr kumimoji="1" lang="ja-JP" altLang="en-US" sz="1200" b="1"/>
              <a:t>装着結晶選択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3682418" cy="3170099"/>
          </a:xfrm>
          <a:prstGeom prst="rect">
            <a:avLst/>
          </a:prstGeom>
          <a:noFill/>
        </p:spPr>
        <p:txBody>
          <a:bodyPr wrap="none" rtlCol="0" anchor="t">
            <a:spAutoFit/>
          </a:bodyPr>
          <a:lstStyle/>
          <a:p>
            <a:r>
              <a:rPr kumimoji="1" lang="ja-JP" altLang="en-US" sz="1000">
                <a:ea typeface="メイリオ"/>
              </a:rPr>
              <a:t>・装着する結晶を選択する。</a:t>
            </a:r>
            <a:endParaRPr kumimoji="1" lang="en-US" altLang="ja-JP" sz="1000">
              <a:ea typeface="メイリオ"/>
            </a:endParaRPr>
          </a:p>
          <a:p>
            <a:endParaRPr kumimoji="1" lang="en-US" altLang="ja-JP" sz="1000">
              <a:ea typeface="メイリオ"/>
            </a:endParaRPr>
          </a:p>
          <a:p>
            <a:r>
              <a:rPr lang="ja-JP" altLang="en-US" sz="1000">
                <a:ea typeface="メイリオ"/>
              </a:rPr>
              <a:t>〇 アイコンをタップすることで、詳細画面にもどる。</a:t>
            </a:r>
            <a:endParaRPr lang="en-US" altLang="ja-JP" sz="1000">
              <a:ea typeface="メイリオ"/>
            </a:endParaRPr>
          </a:p>
          <a:p>
            <a:r>
              <a:rPr lang="ja-JP" altLang="en-US" sz="1000">
                <a:ea typeface="メイリオ"/>
              </a:rPr>
              <a:t>　 </a:t>
            </a:r>
            <a:r>
              <a:rPr lang="en-US" altLang="ja-JP" sz="1000">
                <a:ea typeface="メイリオ"/>
              </a:rPr>
              <a:t>(</a:t>
            </a:r>
            <a:r>
              <a:rPr lang="ja-JP" altLang="en-US" sz="1000">
                <a:ea typeface="メイリオ"/>
              </a:rPr>
              <a:t>結晶は１つずつ選択する。</a:t>
            </a:r>
            <a:r>
              <a:rPr lang="en-US" altLang="ja-JP" sz="1000">
                <a:ea typeface="メイリオ"/>
              </a:rPr>
              <a:t>)</a:t>
            </a:r>
            <a:endParaRPr lang="ja-JP" altLang="en-US"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・レア度</a:t>
            </a:r>
          </a:p>
          <a:p>
            <a:r>
              <a:rPr lang="ja-JP" altLang="en-US" sz="1000">
                <a:ea typeface="メイリオ"/>
              </a:rPr>
              <a:t>　　　</a:t>
            </a:r>
            <a:r>
              <a:rPr lang="en-US" altLang="ja-JP" sz="1000">
                <a:ea typeface="メイリオ"/>
              </a:rPr>
              <a:t>ATK</a:t>
            </a:r>
            <a:r>
              <a:rPr lang="ja-JP" altLang="en-US" sz="1000">
                <a:ea typeface="メイリオ"/>
              </a:rPr>
              <a:t>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r>
              <a:rPr lang="ja-JP" altLang="en-US" sz="1000">
                <a:ea typeface="メイリオ"/>
              </a:rPr>
              <a:t>〇 長押しで結晶詳細</a:t>
            </a:r>
            <a:endParaRPr lang="en-US" altLang="ja-JP" sz="1000">
              <a:ea typeface="メイリオ"/>
            </a:endParaRPr>
          </a:p>
        </p:txBody>
      </p:sp>
      <p:sp>
        <p:nvSpPr>
          <p:cNvPr id="34" name="四角形: 角を丸くする 33">
            <a:extLst>
              <a:ext uri="{FF2B5EF4-FFF2-40B4-BE49-F238E27FC236}">
                <a16:creationId xmlns:a16="http://schemas.microsoft.com/office/drawing/2014/main" id="{E69C97CB-1377-4972-B426-D3A6FE370E25}"/>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167796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eq230a.</a:t>
            </a:r>
            <a:r>
              <a:rPr kumimoji="1" lang="ja-JP" altLang="en-US" sz="1200" b="1">
                <a:ea typeface="メイリオ"/>
              </a:rPr>
              <a:t>装着結晶詳細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723549" cy="553998"/>
          </a:xfrm>
          <a:prstGeom prst="rect">
            <a:avLst/>
          </a:prstGeom>
          <a:noFill/>
        </p:spPr>
        <p:txBody>
          <a:bodyPr wrap="none" rtlCol="0" anchor="t">
            <a:spAutoFit/>
          </a:bodyPr>
          <a:lstStyle/>
          <a:p>
            <a:r>
              <a:rPr kumimoji="1" lang="ja-JP" altLang="en-US" sz="1000">
                <a:ea typeface="メイリオ"/>
              </a:rPr>
              <a:t>・結晶の詳細を確認する。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17993" y="2269887"/>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結晶絵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437388" y="3406332"/>
            <a:ext cx="1182606" cy="369332"/>
          </a:xfrm>
          <a:prstGeom prst="rect">
            <a:avLst/>
          </a:prstGeom>
          <a:noFill/>
        </p:spPr>
        <p:txBody>
          <a:bodyPr wrap="square" rtlCol="0">
            <a:spAutoFit/>
          </a:bodyPr>
          <a:lstStyle/>
          <a:p>
            <a:r>
              <a:rPr kumimoji="1" lang="ja-JP" altLang="en-US"/>
              <a:t>結晶名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3" y="3742211"/>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
        <p:nvSpPr>
          <p:cNvPr id="45" name="テキスト ボックス 44">
            <a:extLst>
              <a:ext uri="{FF2B5EF4-FFF2-40B4-BE49-F238E27FC236}">
                <a16:creationId xmlns:a16="http://schemas.microsoft.com/office/drawing/2014/main" id="{37DAFDC7-3AF3-455E-A916-2DDE74458717}"/>
              </a:ext>
            </a:extLst>
          </p:cNvPr>
          <p:cNvSpPr txBox="1"/>
          <p:nvPr/>
        </p:nvSpPr>
        <p:spPr>
          <a:xfrm>
            <a:off x="6309749" y="1937262"/>
            <a:ext cx="1182606" cy="369332"/>
          </a:xfrm>
          <a:prstGeom prst="rect">
            <a:avLst/>
          </a:prstGeom>
          <a:noFill/>
        </p:spPr>
        <p:txBody>
          <a:bodyPr wrap="square" rtlCol="0">
            <a:spAutoFit/>
          </a:bodyPr>
          <a:lstStyle/>
          <a:p>
            <a:r>
              <a:rPr kumimoji="1" lang="ja-JP" altLang="en-US" b="1"/>
              <a:t>結晶詳細</a:t>
            </a:r>
          </a:p>
        </p:txBody>
      </p:sp>
      <p:sp>
        <p:nvSpPr>
          <p:cNvPr id="5" name="四角形: 角を丸くする 4">
            <a:extLst>
              <a:ext uri="{FF2B5EF4-FFF2-40B4-BE49-F238E27FC236}">
                <a16:creationId xmlns:a16="http://schemas.microsoft.com/office/drawing/2014/main" id="{7132F06A-FA72-47DC-8AFB-02256A5D64CD}"/>
              </a:ext>
            </a:extLst>
          </p:cNvPr>
          <p:cNvSpPr/>
          <p:nvPr/>
        </p:nvSpPr>
        <p:spPr>
          <a:xfrm>
            <a:off x="149290" y="108237"/>
            <a:ext cx="8770775" cy="6469845"/>
          </a:xfrm>
          <a:prstGeom prst="roundRect">
            <a:avLst/>
          </a:prstGeom>
          <a:solidFill>
            <a:schemeClr val="tx1">
              <a:alpha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装備のカスタムについては、編成画面仕様を参照。</a:t>
            </a:r>
          </a:p>
        </p:txBody>
      </p:sp>
    </p:spTree>
    <p:extLst>
      <p:ext uri="{BB962C8B-B14F-4D97-AF65-F5344CB8AC3E}">
        <p14:creationId xmlns:p14="http://schemas.microsoft.com/office/powerpoint/2010/main" val="429021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36</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3288080" cy="5616922"/>
          </a:xfrm>
          <a:prstGeom prst="rect">
            <a:avLst/>
          </a:prstGeom>
          <a:noFill/>
        </p:spPr>
        <p:txBody>
          <a:bodyPr wrap="none" rtlCol="0">
            <a:spAutoFit/>
          </a:bodyPr>
          <a:lstStyle/>
          <a:p>
            <a:pPr marL="342900" indent="-342900">
              <a:buAutoNum type="arabicPeriod"/>
            </a:pPr>
            <a:r>
              <a:rPr kumimoji="1" lang="ja-JP" altLang="en-US" sz="1400" b="1"/>
              <a:t>支援兵器</a:t>
            </a:r>
            <a:endParaRPr kumimoji="1" lang="en-US" altLang="ja-JP" sz="1400" b="1"/>
          </a:p>
          <a:p>
            <a:r>
              <a:rPr kumimoji="1" lang="ja-JP" altLang="en-US" sz="1400" b="1"/>
              <a:t>　</a:t>
            </a:r>
            <a:r>
              <a:rPr kumimoji="1" lang="ja-JP" altLang="en-US" sz="1100"/>
              <a:t>一覧確認・開発・強化を行う。</a:t>
            </a:r>
            <a:endParaRPr kumimoji="1" lang="en-US" altLang="ja-JP" sz="1100"/>
          </a:p>
          <a:p>
            <a:endParaRPr kumimoji="1" lang="en-US" altLang="ja-JP" sz="1400"/>
          </a:p>
          <a:p>
            <a:r>
              <a:rPr kumimoji="1" lang="ja-JP" altLang="en-US" sz="1200"/>
              <a:t>　各支援兵器ごとに、下記表示分けを行う</a:t>
            </a:r>
            <a:endParaRPr kumimoji="1" lang="en-US" altLang="ja-JP" sz="1200"/>
          </a:p>
          <a:p>
            <a:r>
              <a:rPr kumimoji="1" lang="ja-JP" altLang="en-US" sz="1200"/>
              <a:t>　開発済：強化画面</a:t>
            </a:r>
            <a:endParaRPr kumimoji="1" lang="en-US" altLang="ja-JP" sz="1200"/>
          </a:p>
          <a:p>
            <a:r>
              <a:rPr kumimoji="1" lang="ja-JP" altLang="en-US" sz="1200"/>
              <a:t>　開発前：開発</a:t>
            </a:r>
            <a:endParaRPr kumimoji="1" lang="en-US" altLang="ja-JP" sz="1200"/>
          </a:p>
          <a:p>
            <a:r>
              <a:rPr kumimoji="1" lang="ja-JP" altLang="en-US" sz="1400"/>
              <a:t>　</a:t>
            </a:r>
            <a:endParaRPr kumimoji="1" lang="en-US" altLang="ja-JP" sz="1400"/>
          </a:p>
          <a:p>
            <a:endParaRPr kumimoji="1" lang="en-US" altLang="ja-JP" sz="1400"/>
          </a:p>
          <a:p>
            <a:r>
              <a:rPr kumimoji="1" lang="ja-JP" altLang="en-US" sz="1400" b="1"/>
              <a:t>　バッジ</a:t>
            </a:r>
            <a:endParaRPr kumimoji="1" lang="en-US" altLang="ja-JP" sz="1200" b="1"/>
          </a:p>
          <a:p>
            <a:r>
              <a:rPr kumimoji="1" lang="ja-JP" altLang="en-US" sz="1200" b="1"/>
              <a:t>　開発が終了した未確認の兵器の数を示唆</a:t>
            </a:r>
            <a:r>
              <a:rPr kumimoji="1" lang="ja-JP" altLang="en-US" sz="1400" b="1"/>
              <a:t>　</a:t>
            </a:r>
            <a:endParaRPr kumimoji="1" lang="en-US" altLang="ja-JP" sz="1400" b="1"/>
          </a:p>
          <a:p>
            <a:r>
              <a:rPr kumimoji="1" lang="ja-JP" altLang="en-US" sz="1400" b="1"/>
              <a:t>　</a:t>
            </a:r>
            <a:r>
              <a:rPr kumimoji="1" lang="ja-JP" altLang="en-US" sz="1200"/>
              <a:t>装備</a:t>
            </a:r>
            <a:r>
              <a:rPr kumimoji="1" lang="en-US" altLang="ja-JP" sz="1200"/>
              <a:t>TOP</a:t>
            </a:r>
            <a:r>
              <a:rPr kumimoji="1" lang="ja-JP" altLang="en-US" sz="1200"/>
              <a:t>のバッジ有無で遷移先を変える</a:t>
            </a:r>
            <a:endParaRPr kumimoji="1" lang="en-US" altLang="ja-JP" sz="1200"/>
          </a:p>
          <a:p>
            <a:endParaRPr kumimoji="1" lang="en-US" altLang="ja-JP" sz="1400"/>
          </a:p>
          <a:p>
            <a:r>
              <a:rPr kumimoji="1" lang="ja-JP" altLang="en-US" sz="1400"/>
              <a:t>　・バッジあり</a:t>
            </a:r>
            <a:r>
              <a:rPr kumimoji="1" lang="ja-JP" altLang="en-US" sz="1200"/>
              <a:t>の場合</a:t>
            </a:r>
            <a:endParaRPr kumimoji="1" lang="en-US" altLang="ja-JP" sz="1200"/>
          </a:p>
          <a:p>
            <a:r>
              <a:rPr kumimoji="1" lang="ja-JP" altLang="en-US" sz="1100"/>
              <a:t>　　　開発が終了した兵器のページに遷移</a:t>
            </a:r>
            <a:endParaRPr kumimoji="1" lang="en-US" altLang="ja-JP" sz="1100"/>
          </a:p>
          <a:p>
            <a:r>
              <a:rPr kumimoji="1" lang="ja-JP" altLang="en-US" sz="1100"/>
              <a:t>　　　複数ある場合は</a:t>
            </a:r>
            <a:r>
              <a:rPr kumimoji="1" lang="en-US" altLang="ja-JP" sz="1100"/>
              <a:t>ID</a:t>
            </a:r>
            <a:r>
              <a:rPr kumimoji="1" lang="ja-JP" altLang="en-US" sz="1100"/>
              <a:t>降順</a:t>
            </a:r>
            <a:endParaRPr kumimoji="1" lang="en-US" altLang="ja-JP" sz="1100" b="1"/>
          </a:p>
          <a:p>
            <a:endParaRPr kumimoji="1" lang="en-US" altLang="ja-JP" sz="1100" b="1"/>
          </a:p>
          <a:p>
            <a:r>
              <a:rPr kumimoji="1" lang="ja-JP" altLang="en-US" sz="1400"/>
              <a:t>　・バッジなし</a:t>
            </a:r>
            <a:r>
              <a:rPr kumimoji="1" lang="ja-JP" altLang="en-US" sz="1200"/>
              <a:t>の場合</a:t>
            </a:r>
            <a:endParaRPr kumimoji="1" lang="en-US" altLang="ja-JP" sz="1200"/>
          </a:p>
          <a:p>
            <a:r>
              <a:rPr kumimoji="1" lang="ja-JP" altLang="en-US" sz="1400" b="1"/>
              <a:t>　 　</a:t>
            </a:r>
            <a:r>
              <a:rPr kumimoji="1" lang="en-US" altLang="ja-JP" sz="1100"/>
              <a:t>ID</a:t>
            </a:r>
            <a:r>
              <a:rPr kumimoji="1" lang="ja-JP" altLang="en-US" sz="1100"/>
              <a:t>降順で表示</a:t>
            </a:r>
            <a:r>
              <a:rPr kumimoji="1" lang="en-US" altLang="ja-JP" sz="1100"/>
              <a:t>(</a:t>
            </a:r>
            <a:r>
              <a:rPr kumimoji="1" lang="ja-JP" altLang="en-US" sz="1100"/>
              <a:t>最新の兵器が表示される</a:t>
            </a:r>
            <a:r>
              <a:rPr kumimoji="1" lang="en-US" altLang="ja-JP" sz="1100"/>
              <a:t>)</a:t>
            </a:r>
          </a:p>
          <a:p>
            <a:r>
              <a:rPr kumimoji="1" lang="ja-JP" altLang="en-US" sz="1100"/>
              <a:t>　　   各画面の内容は、下記どちらか。</a:t>
            </a:r>
            <a:endParaRPr kumimoji="1" lang="en-US" altLang="ja-JP" sz="1100"/>
          </a:p>
          <a:p>
            <a:r>
              <a:rPr kumimoji="1" lang="ja-JP" altLang="en-US" b="1"/>
              <a:t>　　 </a:t>
            </a:r>
            <a:r>
              <a:rPr kumimoji="1" lang="en-US" altLang="ja-JP"/>
              <a:t>1.</a:t>
            </a:r>
            <a:r>
              <a:rPr kumimoji="1" lang="ja-JP" altLang="en-US"/>
              <a:t>強化画面</a:t>
            </a:r>
            <a:endParaRPr kumimoji="1" lang="en-US" altLang="ja-JP"/>
          </a:p>
          <a:p>
            <a:r>
              <a:rPr kumimoji="1" lang="en-US" altLang="ja-JP"/>
              <a:t>          </a:t>
            </a:r>
            <a:r>
              <a:rPr kumimoji="1" lang="ja-JP" altLang="en-US"/>
              <a:t>→ </a:t>
            </a:r>
            <a:r>
              <a:rPr kumimoji="1" lang="en-US" altLang="ja-JP"/>
              <a:t>P41</a:t>
            </a:r>
          </a:p>
          <a:p>
            <a:r>
              <a:rPr kumimoji="1" lang="ja-JP" altLang="en-US"/>
              <a:t>　　 </a:t>
            </a:r>
            <a:r>
              <a:rPr kumimoji="1" lang="en-US" altLang="ja-JP"/>
              <a:t>2.</a:t>
            </a:r>
            <a:r>
              <a:rPr kumimoji="1" lang="ja-JP" altLang="en-US"/>
              <a:t>開発開始画面</a:t>
            </a:r>
            <a:endParaRPr kumimoji="1" lang="en-US" altLang="ja-JP"/>
          </a:p>
          <a:p>
            <a:r>
              <a:rPr kumimoji="1" lang="ja-JP" altLang="en-US"/>
              <a:t>　　　→ </a:t>
            </a:r>
            <a:r>
              <a:rPr kumimoji="1" lang="en-US" altLang="ja-JP"/>
              <a:t>P37</a:t>
            </a:r>
          </a:p>
          <a:p>
            <a:r>
              <a:rPr kumimoji="1" lang="ja-JP" altLang="en-US" sz="1400" b="1"/>
              <a:t>　　</a:t>
            </a:r>
            <a:endParaRPr kumimoji="1" lang="en-US" altLang="ja-JP" sz="1400" b="1"/>
          </a:p>
          <a:p>
            <a:endParaRPr kumimoji="1" lang="en-US" altLang="ja-JP" sz="1400" b="1"/>
          </a:p>
        </p:txBody>
      </p:sp>
      <p:sp>
        <p:nvSpPr>
          <p:cNvPr id="15" name="正方形/長方形 14">
            <a:extLst>
              <a:ext uri="{FF2B5EF4-FFF2-40B4-BE49-F238E27FC236}">
                <a16:creationId xmlns:a16="http://schemas.microsoft.com/office/drawing/2014/main" id="{6FC9C8F1-2AF6-47D2-920C-916D0F6F4495}"/>
              </a:ext>
            </a:extLst>
          </p:cNvPr>
          <p:cNvSpPr/>
          <p:nvPr/>
        </p:nvSpPr>
        <p:spPr>
          <a:xfrm>
            <a:off x="6498489" y="108239"/>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6498489" y="108237"/>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8323019" y="712582"/>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12060" y="981258"/>
            <a:ext cx="1376738" cy="137673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8774850" y="1763145"/>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6529749" y="1731830"/>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6585557" y="2519056"/>
            <a:ext cx="2369227" cy="890897"/>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r>
              <a:rPr kumimoji="1" lang="en-US" altLang="ja-JP" sz="1050"/>
              <a:t>Lv.999</a:t>
            </a:r>
          </a:p>
          <a:p>
            <a:pPr algn="ctr"/>
            <a:r>
              <a:rPr kumimoji="1" lang="en-US" altLang="ja-JP" sz="1050"/>
              <a:t>POWER</a:t>
            </a:r>
            <a:r>
              <a:rPr kumimoji="1" lang="ja-JP" altLang="en-US" sz="1050"/>
              <a:t> </a:t>
            </a:r>
            <a:r>
              <a:rPr kumimoji="1" lang="en-US" altLang="ja-JP" sz="1050"/>
              <a:t>999,999 </a:t>
            </a:r>
            <a:r>
              <a:rPr kumimoji="1" lang="ja-JP" altLang="en-US" sz="1050"/>
              <a:t>攻撃頻度</a:t>
            </a:r>
            <a:r>
              <a:rPr kumimoji="1" lang="en-US" altLang="ja-JP" sz="1050"/>
              <a:t> 99:99</a:t>
            </a:r>
          </a:p>
          <a:p>
            <a:pPr algn="ctr"/>
            <a:r>
              <a:rPr kumimoji="1" lang="ja-JP" altLang="en-US" sz="800"/>
              <a:t>効果：説明文４５６７８９０１２３４５６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sp>
        <p:nvSpPr>
          <p:cNvPr id="198" name="正方形/長方形 197">
            <a:extLst>
              <a:ext uri="{FF2B5EF4-FFF2-40B4-BE49-F238E27FC236}">
                <a16:creationId xmlns:a16="http://schemas.microsoft.com/office/drawing/2014/main" id="{400A0239-9F75-4B71-A108-1C8C5C84BEBF}"/>
              </a:ext>
            </a:extLst>
          </p:cNvPr>
          <p:cNvSpPr/>
          <p:nvPr/>
        </p:nvSpPr>
        <p:spPr>
          <a:xfrm>
            <a:off x="4418101" y="3369902"/>
            <a:ext cx="1895765" cy="3376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支援兵器</a:t>
            </a:r>
          </a:p>
        </p:txBody>
      </p:sp>
      <p:grpSp>
        <p:nvGrpSpPr>
          <p:cNvPr id="206" name="グループ化 205">
            <a:extLst>
              <a:ext uri="{FF2B5EF4-FFF2-40B4-BE49-F238E27FC236}">
                <a16:creationId xmlns:a16="http://schemas.microsoft.com/office/drawing/2014/main" id="{9133E236-FC11-4C45-99A2-597333DA17CB}"/>
              </a:ext>
            </a:extLst>
          </p:cNvPr>
          <p:cNvGrpSpPr/>
          <p:nvPr/>
        </p:nvGrpSpPr>
        <p:grpSpPr>
          <a:xfrm>
            <a:off x="4418101" y="3369901"/>
            <a:ext cx="1895763" cy="422123"/>
            <a:chOff x="0" y="0"/>
            <a:chExt cx="2637694" cy="599215"/>
          </a:xfrm>
        </p:grpSpPr>
        <p:sp>
          <p:nvSpPr>
            <p:cNvPr id="207" name="正方形/長方形 206">
              <a:extLst>
                <a:ext uri="{FF2B5EF4-FFF2-40B4-BE49-F238E27FC236}">
                  <a16:creationId xmlns:a16="http://schemas.microsoft.com/office/drawing/2014/main" id="{549D413E-6F88-4EA9-92F7-B995556AB4DF}"/>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a:p>
          </p:txBody>
        </p:sp>
        <p:sp>
          <p:nvSpPr>
            <p:cNvPr id="208" name="正方形/長方形 207">
              <a:extLst>
                <a:ext uri="{FF2B5EF4-FFF2-40B4-BE49-F238E27FC236}">
                  <a16:creationId xmlns:a16="http://schemas.microsoft.com/office/drawing/2014/main" id="{E4E113FD-5343-41BD-BFED-EF28DCB5638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09" name="正方形/長方形 208">
              <a:extLst>
                <a:ext uri="{FF2B5EF4-FFF2-40B4-BE49-F238E27FC236}">
                  <a16:creationId xmlns:a16="http://schemas.microsoft.com/office/drawing/2014/main" id="{A686FCE6-9752-4DE5-9EE7-1E59E7D0D433}"/>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10" name="正方形/長方形 209">
              <a:extLst>
                <a:ext uri="{FF2B5EF4-FFF2-40B4-BE49-F238E27FC236}">
                  <a16:creationId xmlns:a16="http://schemas.microsoft.com/office/drawing/2014/main" id="{9F0BB5E9-93B4-4129-A59F-EBC644DCE345}"/>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11" name="四角形: 角を丸くする 13">
              <a:extLst>
                <a:ext uri="{FF2B5EF4-FFF2-40B4-BE49-F238E27FC236}">
                  <a16:creationId xmlns:a16="http://schemas.microsoft.com/office/drawing/2014/main" id="{B78236FD-05E8-423A-A32A-D0CA37652A3C}"/>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2" name="正方形/長方形 211">
              <a:extLst>
                <a:ext uri="{FF2B5EF4-FFF2-40B4-BE49-F238E27FC236}">
                  <a16:creationId xmlns:a16="http://schemas.microsoft.com/office/drawing/2014/main" id="{EACFEBF3-5DB7-4EA6-A792-80A77AA4A240}"/>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13" name="楕円 15">
              <a:extLst>
                <a:ext uri="{FF2B5EF4-FFF2-40B4-BE49-F238E27FC236}">
                  <a16:creationId xmlns:a16="http://schemas.microsoft.com/office/drawing/2014/main" id="{A628AF2D-17B2-46D6-8FF2-030313359B8C}"/>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14" name="四角形: 角を丸くする 16">
              <a:extLst>
                <a:ext uri="{FF2B5EF4-FFF2-40B4-BE49-F238E27FC236}">
                  <a16:creationId xmlns:a16="http://schemas.microsoft.com/office/drawing/2014/main" id="{9C48AB71-2F33-4BD0-9928-EEB68577E846}"/>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5" name="正方形/長方形 214">
              <a:extLst>
                <a:ext uri="{FF2B5EF4-FFF2-40B4-BE49-F238E27FC236}">
                  <a16:creationId xmlns:a16="http://schemas.microsoft.com/office/drawing/2014/main" id="{8917389B-9B24-46FC-B7E1-0A82CFAE0A47}"/>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16" name="四角形: 角を丸くする 18">
              <a:extLst>
                <a:ext uri="{FF2B5EF4-FFF2-40B4-BE49-F238E27FC236}">
                  <a16:creationId xmlns:a16="http://schemas.microsoft.com/office/drawing/2014/main" id="{2AB0D20C-B835-4A70-9682-0FB0949E200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7" name="四角形: 角を丸くする 19">
              <a:extLst>
                <a:ext uri="{FF2B5EF4-FFF2-40B4-BE49-F238E27FC236}">
                  <a16:creationId xmlns:a16="http://schemas.microsoft.com/office/drawing/2014/main" id="{091E218E-90D8-4FB6-AB88-A8D8E09EEE56}"/>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8" name="テキスト ボックス 2937">
              <a:extLst>
                <a:ext uri="{FF2B5EF4-FFF2-40B4-BE49-F238E27FC236}">
                  <a16:creationId xmlns:a16="http://schemas.microsoft.com/office/drawing/2014/main" id="{6BCA6DF0-E25F-49A9-B9C9-524225C11D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19" name="テキスト ボックス 2941">
              <a:extLst>
                <a:ext uri="{FF2B5EF4-FFF2-40B4-BE49-F238E27FC236}">
                  <a16:creationId xmlns:a16="http://schemas.microsoft.com/office/drawing/2014/main" id="{F2A7E6D8-C647-4B72-AA34-5BE615AFEF3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20" name="四角形: 角を丸くする 58">
            <a:extLst>
              <a:ext uri="{FF2B5EF4-FFF2-40B4-BE49-F238E27FC236}">
                <a16:creationId xmlns:a16="http://schemas.microsoft.com/office/drawing/2014/main" id="{1DD4F2DB-BF0E-4A3E-9F13-B2306E5C9B08}"/>
              </a:ext>
            </a:extLst>
          </p:cNvPr>
          <p:cNvSpPr/>
          <p:nvPr/>
        </p:nvSpPr>
        <p:spPr>
          <a:xfrm>
            <a:off x="5765739" y="3816284"/>
            <a:ext cx="527653" cy="21106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22" name="二等辺三角形 221">
            <a:extLst>
              <a:ext uri="{FF2B5EF4-FFF2-40B4-BE49-F238E27FC236}">
                <a16:creationId xmlns:a16="http://schemas.microsoft.com/office/drawing/2014/main" id="{43F265EB-D607-4DA6-A715-032394050427}"/>
              </a:ext>
            </a:extLst>
          </p:cNvPr>
          <p:cNvSpPr/>
          <p:nvPr/>
        </p:nvSpPr>
        <p:spPr>
          <a:xfrm rot="5400000">
            <a:off x="6099472" y="4592253"/>
            <a:ext cx="246056" cy="1471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二等辺三角形 222">
            <a:extLst>
              <a:ext uri="{FF2B5EF4-FFF2-40B4-BE49-F238E27FC236}">
                <a16:creationId xmlns:a16="http://schemas.microsoft.com/office/drawing/2014/main" id="{55A73CE7-6B0C-4576-8B95-B1935406B351}"/>
              </a:ext>
            </a:extLst>
          </p:cNvPr>
          <p:cNvSpPr/>
          <p:nvPr/>
        </p:nvSpPr>
        <p:spPr>
          <a:xfrm rot="16200000">
            <a:off x="4441190" y="4569123"/>
            <a:ext cx="246056" cy="1471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4" name="図 223">
            <a:extLst>
              <a:ext uri="{FF2B5EF4-FFF2-40B4-BE49-F238E27FC236}">
                <a16:creationId xmlns:a16="http://schemas.microsoft.com/office/drawing/2014/main" id="{74391009-8D04-4FC2-89C3-DA0390D75C94}"/>
              </a:ext>
            </a:extLst>
          </p:cNvPr>
          <p:cNvPicPr>
            <a:picLocks noChangeAspect="1"/>
          </p:cNvPicPr>
          <p:nvPr/>
        </p:nvPicPr>
        <p:blipFill rotWithShape="1">
          <a:blip r:embed="rId5"/>
          <a:srcRect l="1" r="-9115" b="25652"/>
          <a:stretch/>
        </p:blipFill>
        <p:spPr>
          <a:xfrm>
            <a:off x="4461292" y="5696161"/>
            <a:ext cx="381781" cy="838887"/>
          </a:xfrm>
          <a:prstGeom prst="rect">
            <a:avLst/>
          </a:prstGeom>
        </p:spPr>
      </p:pic>
      <p:sp>
        <p:nvSpPr>
          <p:cNvPr id="225" name="四角形: 角を丸くする 58">
            <a:extLst>
              <a:ext uri="{FF2B5EF4-FFF2-40B4-BE49-F238E27FC236}">
                <a16:creationId xmlns:a16="http://schemas.microsoft.com/office/drawing/2014/main" id="{9E742530-47CB-4BE0-A1A1-887A2A60461D}"/>
              </a:ext>
            </a:extLst>
          </p:cNvPr>
          <p:cNvSpPr/>
          <p:nvPr/>
        </p:nvSpPr>
        <p:spPr>
          <a:xfrm>
            <a:off x="5390610" y="5628960"/>
            <a:ext cx="865359" cy="90368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開発完了まで</a:t>
            </a:r>
            <a:endParaRPr kumimoji="1" lang="en-US" altLang="ja-JP" sz="900"/>
          </a:p>
          <a:p>
            <a:pPr algn="ctr"/>
            <a:r>
              <a:rPr kumimoji="1" lang="en-US" altLang="ja-JP" sz="1000" b="1"/>
              <a:t>99</a:t>
            </a:r>
            <a:r>
              <a:rPr kumimoji="1" lang="ja-JP" altLang="en-US" sz="1000" b="1"/>
              <a:t>：</a:t>
            </a:r>
            <a:r>
              <a:rPr kumimoji="1" lang="en-US" altLang="ja-JP" sz="1000" b="1"/>
              <a:t>99</a:t>
            </a:r>
            <a:r>
              <a:rPr kumimoji="1" lang="ja-JP" altLang="en-US" sz="1000" b="1"/>
              <a:t>：</a:t>
            </a:r>
            <a:r>
              <a:rPr kumimoji="1" lang="en-US" altLang="ja-JP" sz="1000" b="1"/>
              <a:t>99</a:t>
            </a:r>
          </a:p>
          <a:p>
            <a:pPr algn="ctr"/>
            <a:endParaRPr kumimoji="1" lang="en-US" altLang="ja-JP" sz="1000" b="1"/>
          </a:p>
          <a:p>
            <a:pPr algn="ctr"/>
            <a:endParaRPr kumimoji="1" lang="en-US" altLang="ja-JP" sz="1000" b="1"/>
          </a:p>
        </p:txBody>
      </p:sp>
      <p:sp>
        <p:nvSpPr>
          <p:cNvPr id="226" name="四角形: 角を丸くする 58">
            <a:extLst>
              <a:ext uri="{FF2B5EF4-FFF2-40B4-BE49-F238E27FC236}">
                <a16:creationId xmlns:a16="http://schemas.microsoft.com/office/drawing/2014/main" id="{D2E0E015-0EF8-40F4-A610-278D95C4BEB9}"/>
              </a:ext>
            </a:extLst>
          </p:cNvPr>
          <p:cNvSpPr/>
          <p:nvPr/>
        </p:nvSpPr>
        <p:spPr>
          <a:xfrm>
            <a:off x="5445035" y="6175877"/>
            <a:ext cx="756508" cy="27070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600"/>
              <a:t>研究費投入</a:t>
            </a:r>
            <a:endParaRPr kumimoji="1" lang="en-US" altLang="ja-JP" sz="600"/>
          </a:p>
          <a:p>
            <a:pPr algn="ctr"/>
            <a:r>
              <a:rPr kumimoji="1" lang="ja-JP" altLang="en-US" sz="900"/>
              <a:t> </a:t>
            </a:r>
            <a:r>
              <a:rPr kumimoji="1" lang="ja-JP" altLang="en-US" sz="700"/>
              <a:t>石 </a:t>
            </a:r>
            <a:r>
              <a:rPr kumimoji="1" lang="en-US" altLang="ja-JP" sz="700"/>
              <a:t>x999</a:t>
            </a:r>
          </a:p>
        </p:txBody>
      </p:sp>
      <p:pic>
        <p:nvPicPr>
          <p:cNvPr id="227" name="図 226">
            <a:extLst>
              <a:ext uri="{FF2B5EF4-FFF2-40B4-BE49-F238E27FC236}">
                <a16:creationId xmlns:a16="http://schemas.microsoft.com/office/drawing/2014/main" id="{51EC5E04-B2E1-49F8-970B-5C4B1EB88787}"/>
              </a:ext>
            </a:extLst>
          </p:cNvPr>
          <p:cNvPicPr>
            <a:picLocks noChangeAspect="1"/>
          </p:cNvPicPr>
          <p:nvPr/>
        </p:nvPicPr>
        <p:blipFill rotWithShape="1">
          <a:blip r:embed="rId5"/>
          <a:srcRect l="1" r="-9115" b="25652"/>
          <a:stretch/>
        </p:blipFill>
        <p:spPr>
          <a:xfrm>
            <a:off x="4795784" y="5687374"/>
            <a:ext cx="381781" cy="838887"/>
          </a:xfrm>
          <a:prstGeom prst="rect">
            <a:avLst/>
          </a:prstGeom>
        </p:spPr>
      </p:pic>
      <p:pic>
        <p:nvPicPr>
          <p:cNvPr id="228" name="図 227">
            <a:extLst>
              <a:ext uri="{FF2B5EF4-FFF2-40B4-BE49-F238E27FC236}">
                <a16:creationId xmlns:a16="http://schemas.microsoft.com/office/drawing/2014/main" id="{50B3AA2E-20BE-4FF7-80D6-E5533CBB12D5}"/>
              </a:ext>
            </a:extLst>
          </p:cNvPr>
          <p:cNvPicPr>
            <a:picLocks noChangeAspect="1"/>
          </p:cNvPicPr>
          <p:nvPr/>
        </p:nvPicPr>
        <p:blipFill rotWithShape="1">
          <a:blip r:embed="rId5"/>
          <a:srcRect l="1" r="-9115" b="25652"/>
          <a:stretch/>
        </p:blipFill>
        <p:spPr>
          <a:xfrm>
            <a:off x="5103592" y="5687374"/>
            <a:ext cx="381781" cy="838887"/>
          </a:xfrm>
          <a:prstGeom prst="rect">
            <a:avLst/>
          </a:prstGeom>
        </p:spPr>
      </p:pic>
      <p:grpSp>
        <p:nvGrpSpPr>
          <p:cNvPr id="9" name="グループ化 8">
            <a:extLst>
              <a:ext uri="{FF2B5EF4-FFF2-40B4-BE49-F238E27FC236}">
                <a16:creationId xmlns:a16="http://schemas.microsoft.com/office/drawing/2014/main" id="{4E160E6C-A7D9-430B-A37B-8AF103280D2D}"/>
              </a:ext>
            </a:extLst>
          </p:cNvPr>
          <p:cNvGrpSpPr/>
          <p:nvPr/>
        </p:nvGrpSpPr>
        <p:grpSpPr>
          <a:xfrm>
            <a:off x="4430927" y="108237"/>
            <a:ext cx="1882936" cy="3203839"/>
            <a:chOff x="5573456" y="1092795"/>
            <a:chExt cx="2566626" cy="4572002"/>
          </a:xfrm>
        </p:grpSpPr>
        <p:sp>
          <p:nvSpPr>
            <p:cNvPr id="230" name="正方形/長方形 229">
              <a:extLst>
                <a:ext uri="{FF2B5EF4-FFF2-40B4-BE49-F238E27FC236}">
                  <a16:creationId xmlns:a16="http://schemas.microsoft.com/office/drawing/2014/main" id="{37DD9AA1-0149-48D5-B6EB-10FC6AD688E2}"/>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231" name="グループ化 230">
              <a:extLst>
                <a:ext uri="{FF2B5EF4-FFF2-40B4-BE49-F238E27FC236}">
                  <a16:creationId xmlns:a16="http://schemas.microsoft.com/office/drawing/2014/main" id="{349C23CB-784C-438F-80B9-B37878477584}"/>
                </a:ext>
              </a:extLst>
            </p:cNvPr>
            <p:cNvGrpSpPr/>
            <p:nvPr/>
          </p:nvGrpSpPr>
          <p:grpSpPr>
            <a:xfrm>
              <a:off x="5573456" y="5236170"/>
              <a:ext cx="2566626" cy="428626"/>
              <a:chOff x="0" y="4143375"/>
              <a:chExt cx="2571750" cy="428625"/>
            </a:xfrm>
          </p:grpSpPr>
          <p:sp>
            <p:nvSpPr>
              <p:cNvPr id="232" name="四角形: 角を丸くする 2">
                <a:extLst>
                  <a:ext uri="{FF2B5EF4-FFF2-40B4-BE49-F238E27FC236}">
                    <a16:creationId xmlns:a16="http://schemas.microsoft.com/office/drawing/2014/main" id="{3BB0C4C5-BDA9-4900-B030-B015ECF877C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233" name="四角形: 角を丸くする 3">
                <a:extLst>
                  <a:ext uri="{FF2B5EF4-FFF2-40B4-BE49-F238E27FC236}">
                    <a16:creationId xmlns:a16="http://schemas.microsoft.com/office/drawing/2014/main" id="{0817DED0-1FD4-4940-9E58-3DFB4383D373}"/>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234" name="四角形: 角を丸くする 4">
                <a:extLst>
                  <a:ext uri="{FF2B5EF4-FFF2-40B4-BE49-F238E27FC236}">
                    <a16:creationId xmlns:a16="http://schemas.microsoft.com/office/drawing/2014/main" id="{852E3F48-BDB1-4E31-B83A-F02D54205856}"/>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35" name="四角形: 角を丸くする 5">
                <a:extLst>
                  <a:ext uri="{FF2B5EF4-FFF2-40B4-BE49-F238E27FC236}">
                    <a16:creationId xmlns:a16="http://schemas.microsoft.com/office/drawing/2014/main" id="{F5A1B33F-588D-45A8-A620-7FEA8EBCA713}"/>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36" name="四角形: 角を丸くする 6">
                <a:extLst>
                  <a:ext uri="{FF2B5EF4-FFF2-40B4-BE49-F238E27FC236}">
                    <a16:creationId xmlns:a16="http://schemas.microsoft.com/office/drawing/2014/main" id="{0E3C4C42-4693-41DC-84DA-855498873A6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37" name="四角形: 角を丸くする 7">
                <a:extLst>
                  <a:ext uri="{FF2B5EF4-FFF2-40B4-BE49-F238E27FC236}">
                    <a16:creationId xmlns:a16="http://schemas.microsoft.com/office/drawing/2014/main" id="{4A392BDE-06CC-41CD-B5BD-678E4E06372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8" name="グループ化 237">
              <a:extLst>
                <a:ext uri="{FF2B5EF4-FFF2-40B4-BE49-F238E27FC236}">
                  <a16:creationId xmlns:a16="http://schemas.microsoft.com/office/drawing/2014/main" id="{FEE82EC2-023E-4023-8FB9-8E1304C639AC}"/>
                </a:ext>
              </a:extLst>
            </p:cNvPr>
            <p:cNvGrpSpPr/>
            <p:nvPr/>
          </p:nvGrpSpPr>
          <p:grpSpPr>
            <a:xfrm>
              <a:off x="5573456" y="1092795"/>
              <a:ext cx="2566621" cy="571500"/>
              <a:chOff x="0" y="0"/>
              <a:chExt cx="2637694" cy="599215"/>
            </a:xfrm>
          </p:grpSpPr>
          <p:sp>
            <p:nvSpPr>
              <p:cNvPr id="239" name="正方形/長方形 238">
                <a:extLst>
                  <a:ext uri="{FF2B5EF4-FFF2-40B4-BE49-F238E27FC236}">
                    <a16:creationId xmlns:a16="http://schemas.microsoft.com/office/drawing/2014/main" id="{9C4DDFCF-EE64-4354-A2D7-DA95A8D6FC04}"/>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a:p>
            </p:txBody>
          </p:sp>
          <p:sp>
            <p:nvSpPr>
              <p:cNvPr id="240" name="正方形/長方形 239">
                <a:extLst>
                  <a:ext uri="{FF2B5EF4-FFF2-40B4-BE49-F238E27FC236}">
                    <a16:creationId xmlns:a16="http://schemas.microsoft.com/office/drawing/2014/main" id="{2AD40EC2-70F0-4832-8760-207279B63E66}"/>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41" name="正方形/長方形 240">
                <a:extLst>
                  <a:ext uri="{FF2B5EF4-FFF2-40B4-BE49-F238E27FC236}">
                    <a16:creationId xmlns:a16="http://schemas.microsoft.com/office/drawing/2014/main" id="{F643C0B6-057B-4DA0-9971-BE3CB8A41DB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42" name="正方形/長方形 241">
                <a:extLst>
                  <a:ext uri="{FF2B5EF4-FFF2-40B4-BE49-F238E27FC236}">
                    <a16:creationId xmlns:a16="http://schemas.microsoft.com/office/drawing/2014/main" id="{A5AC86DE-7D5B-47D2-BD12-CE41A2667A83}"/>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43" name="四角形: 角を丸くする 13">
                <a:extLst>
                  <a:ext uri="{FF2B5EF4-FFF2-40B4-BE49-F238E27FC236}">
                    <a16:creationId xmlns:a16="http://schemas.microsoft.com/office/drawing/2014/main" id="{0CD8564C-77F6-47E9-A92C-87380DC53CC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4" name="正方形/長方形 243">
                <a:extLst>
                  <a:ext uri="{FF2B5EF4-FFF2-40B4-BE49-F238E27FC236}">
                    <a16:creationId xmlns:a16="http://schemas.microsoft.com/office/drawing/2014/main" id="{4C6B8DC4-D5F1-42C7-999E-286D7B09F5F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45" name="楕円 15">
                <a:extLst>
                  <a:ext uri="{FF2B5EF4-FFF2-40B4-BE49-F238E27FC236}">
                    <a16:creationId xmlns:a16="http://schemas.microsoft.com/office/drawing/2014/main" id="{511628A5-B1D4-41F3-8DBE-E584E7C9EFA4}"/>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46" name="四角形: 角を丸くする 16">
                <a:extLst>
                  <a:ext uri="{FF2B5EF4-FFF2-40B4-BE49-F238E27FC236}">
                    <a16:creationId xmlns:a16="http://schemas.microsoft.com/office/drawing/2014/main" id="{10C906A1-1CA9-443B-83CE-D89BD03DBC4B}"/>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7" name="正方形/長方形 246">
                <a:extLst>
                  <a:ext uri="{FF2B5EF4-FFF2-40B4-BE49-F238E27FC236}">
                    <a16:creationId xmlns:a16="http://schemas.microsoft.com/office/drawing/2014/main" id="{747DDB54-6E4C-4FC1-8F1C-5A3E6DCBAA2A}"/>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48" name="四角形: 角を丸くする 18">
                <a:extLst>
                  <a:ext uri="{FF2B5EF4-FFF2-40B4-BE49-F238E27FC236}">
                    <a16:creationId xmlns:a16="http://schemas.microsoft.com/office/drawing/2014/main" id="{BCA48D72-D851-496A-A4B2-14B63F77AFE6}"/>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9" name="四角形: 角を丸くする 19">
                <a:extLst>
                  <a:ext uri="{FF2B5EF4-FFF2-40B4-BE49-F238E27FC236}">
                    <a16:creationId xmlns:a16="http://schemas.microsoft.com/office/drawing/2014/main" id="{239C3B21-2E78-433D-A593-3B69A748AC47}"/>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50" name="テキスト ボックス 2937">
                <a:extLst>
                  <a:ext uri="{FF2B5EF4-FFF2-40B4-BE49-F238E27FC236}">
                    <a16:creationId xmlns:a16="http://schemas.microsoft.com/office/drawing/2014/main" id="{25972AAE-6FBF-4DD6-A166-4CB67D76D0D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51" name="テキスト ボックス 2941">
                <a:extLst>
                  <a:ext uri="{FF2B5EF4-FFF2-40B4-BE49-F238E27FC236}">
                    <a16:creationId xmlns:a16="http://schemas.microsoft.com/office/drawing/2014/main" id="{C7C3EBD3-17CD-4439-B0D6-BF392C38D90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52" name="四角形: 角を丸くする 58">
              <a:extLst>
                <a:ext uri="{FF2B5EF4-FFF2-40B4-BE49-F238E27FC236}">
                  <a16:creationId xmlns:a16="http://schemas.microsoft.com/office/drawing/2014/main" id="{E60993F6-7049-45C2-BA2A-E901331CE826}"/>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53" name="四角形: 角を丸くする 54">
              <a:extLst>
                <a:ext uri="{FF2B5EF4-FFF2-40B4-BE49-F238E27FC236}">
                  <a16:creationId xmlns:a16="http://schemas.microsoft.com/office/drawing/2014/main" id="{05EEB959-0138-4D45-AEA5-8A313DFD4964}"/>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54" name="四角形: 角を丸くする 54">
              <a:extLst>
                <a:ext uri="{FF2B5EF4-FFF2-40B4-BE49-F238E27FC236}">
                  <a16:creationId xmlns:a16="http://schemas.microsoft.com/office/drawing/2014/main" id="{BE9DDD2F-11A3-4F04-B4B2-A9088F6EABF2}"/>
                </a:ext>
              </a:extLst>
            </p:cNvPr>
            <p:cNvSpPr/>
            <p:nvPr/>
          </p:nvSpPr>
          <p:spPr>
            <a:xfrm>
              <a:off x="6900488" y="310754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55" name="四角形: 角を丸くする 54">
              <a:extLst>
                <a:ext uri="{FF2B5EF4-FFF2-40B4-BE49-F238E27FC236}">
                  <a16:creationId xmlns:a16="http://schemas.microsoft.com/office/drawing/2014/main" id="{C7041962-650D-4595-9680-0D547A0C7D60}"/>
                </a:ext>
              </a:extLst>
            </p:cNvPr>
            <p:cNvSpPr/>
            <p:nvPr/>
          </p:nvSpPr>
          <p:spPr>
            <a:xfrm>
              <a:off x="6900488" y="3627453"/>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56" name="図 255">
              <a:extLst>
                <a:ext uri="{FF2B5EF4-FFF2-40B4-BE49-F238E27FC236}">
                  <a16:creationId xmlns:a16="http://schemas.microsoft.com/office/drawing/2014/main" id="{61AD8B48-F9B5-4864-A8FA-6056C00B416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257" name="四角形: 角を丸くする 54">
              <a:extLst>
                <a:ext uri="{FF2B5EF4-FFF2-40B4-BE49-F238E27FC236}">
                  <a16:creationId xmlns:a16="http://schemas.microsoft.com/office/drawing/2014/main" id="{DA8F06F9-95B0-488B-9B7C-5FBB0CC5EA93}"/>
                </a:ext>
              </a:extLst>
            </p:cNvPr>
            <p:cNvSpPr/>
            <p:nvPr/>
          </p:nvSpPr>
          <p:spPr>
            <a:xfrm>
              <a:off x="6949503" y="414692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258" name="円/楕円 1">
              <a:extLst>
                <a:ext uri="{FF2B5EF4-FFF2-40B4-BE49-F238E27FC236}">
                  <a16:creationId xmlns:a16="http://schemas.microsoft.com/office/drawing/2014/main" id="{24D7E1BE-FD78-44A8-B708-7C72248744E9}"/>
                </a:ext>
              </a:extLst>
            </p:cNvPr>
            <p:cNvSpPr/>
            <p:nvPr/>
          </p:nvSpPr>
          <p:spPr>
            <a:xfrm>
              <a:off x="7929236" y="4056887"/>
              <a:ext cx="187820" cy="1800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grpSp>
      <p:sp>
        <p:nvSpPr>
          <p:cNvPr id="166" name="四角形: 角を丸くする 792">
            <a:extLst>
              <a:ext uri="{FF2B5EF4-FFF2-40B4-BE49-F238E27FC236}">
                <a16:creationId xmlns:a16="http://schemas.microsoft.com/office/drawing/2014/main" id="{7BE523F7-F75F-D847-91C7-30A5220A1997}"/>
              </a:ext>
            </a:extLst>
          </p:cNvPr>
          <p:cNvSpPr/>
          <p:nvPr/>
        </p:nvSpPr>
        <p:spPr>
          <a:xfrm>
            <a:off x="4760378" y="4092206"/>
            <a:ext cx="1237232" cy="884263"/>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117" name="四角形: 角を丸くする 792">
            <a:extLst>
              <a:ext uri="{FF2B5EF4-FFF2-40B4-BE49-F238E27FC236}">
                <a16:creationId xmlns:a16="http://schemas.microsoft.com/office/drawing/2014/main" id="{A64D26DF-8FDA-4BCD-8E07-067EB2B0892A}"/>
              </a:ext>
            </a:extLst>
          </p:cNvPr>
          <p:cNvSpPr/>
          <p:nvPr/>
        </p:nvSpPr>
        <p:spPr>
          <a:xfrm>
            <a:off x="6547135" y="3459838"/>
            <a:ext cx="2475784" cy="101831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a:t>強化時間 </a:t>
            </a:r>
            <a:r>
              <a:rPr kumimoji="1" lang="en-US" altLang="ja-JP"/>
              <a:t>99:99</a:t>
            </a:r>
          </a:p>
          <a:p>
            <a:pPr algn="ctr"/>
            <a:endParaRPr kumimoji="1" lang="en-US" altLang="ja-JP" sz="400"/>
          </a:p>
          <a:p>
            <a:pPr algn="ctr"/>
            <a:endParaRPr kumimoji="1" lang="en-US" altLang="ja-JP" sz="1200"/>
          </a:p>
          <a:p>
            <a:pPr algn="ctr"/>
            <a:endParaRPr kumimoji="1" lang="en-US" altLang="ja-JP" sz="700"/>
          </a:p>
          <a:p>
            <a:pPr algn="ctr"/>
            <a:endParaRPr kumimoji="1" lang="en-US" altLang="ja-JP" sz="700"/>
          </a:p>
          <a:p>
            <a:pPr algn="ctr"/>
            <a:endParaRPr kumimoji="1" lang="en-US" altLang="ja-JP" sz="700"/>
          </a:p>
          <a:p>
            <a:pPr algn="ctr"/>
            <a:endParaRPr kumimoji="1" lang="en-US" altLang="ja-JP" sz="700"/>
          </a:p>
          <a:p>
            <a:pPr algn="ctr"/>
            <a:r>
              <a:rPr kumimoji="1" lang="en-US" altLang="ja-JP" sz="700"/>
              <a:t>GOLD  </a:t>
            </a:r>
            <a:r>
              <a:rPr kumimoji="1" lang="en-US" altLang="ja-JP" sz="700">
                <a:solidFill>
                  <a:schemeClr val="bg1"/>
                </a:solidFill>
              </a:rPr>
              <a:t>999,999,999</a:t>
            </a:r>
            <a:r>
              <a:rPr kumimoji="1" lang="en-US" altLang="ja-JP" sz="700"/>
              <a:t> / </a:t>
            </a:r>
            <a:r>
              <a:rPr kumimoji="1" lang="en-US" altLang="ja-JP" sz="700">
                <a:solidFill>
                  <a:srgbClr val="FF0000"/>
                </a:solidFill>
              </a:rPr>
              <a:t>666,666,666</a:t>
            </a:r>
            <a:r>
              <a:rPr kumimoji="1" lang="ja-JP" altLang="en-US" sz="700"/>
              <a:t>　　　　　　　　</a:t>
            </a:r>
            <a:endParaRPr kumimoji="1" lang="en-US" altLang="ja-JP" sz="700"/>
          </a:p>
        </p:txBody>
      </p:sp>
      <p:grpSp>
        <p:nvGrpSpPr>
          <p:cNvPr id="118" name="グループ化 117">
            <a:extLst>
              <a:ext uri="{FF2B5EF4-FFF2-40B4-BE49-F238E27FC236}">
                <a16:creationId xmlns:a16="http://schemas.microsoft.com/office/drawing/2014/main" id="{C3DC8710-6E3E-4A78-9249-7D6C5FE36AF6}"/>
              </a:ext>
            </a:extLst>
          </p:cNvPr>
          <p:cNvGrpSpPr/>
          <p:nvPr/>
        </p:nvGrpSpPr>
        <p:grpSpPr>
          <a:xfrm>
            <a:off x="6634815" y="3722990"/>
            <a:ext cx="2300425" cy="458960"/>
            <a:chOff x="45763" y="1857402"/>
            <a:chExt cx="2286000" cy="457204"/>
          </a:xfrm>
        </p:grpSpPr>
        <p:sp>
          <p:nvSpPr>
            <p:cNvPr id="119" name="四角形: 角を丸くする 835">
              <a:extLst>
                <a:ext uri="{FF2B5EF4-FFF2-40B4-BE49-F238E27FC236}">
                  <a16:creationId xmlns:a16="http://schemas.microsoft.com/office/drawing/2014/main" id="{4CFAAFA7-D55F-4E22-82A6-492172C9888C}"/>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0" name="四角形: 角を丸くする 836">
              <a:extLst>
                <a:ext uri="{FF2B5EF4-FFF2-40B4-BE49-F238E27FC236}">
                  <a16:creationId xmlns:a16="http://schemas.microsoft.com/office/drawing/2014/main" id="{509CCB81-16EB-4821-9B32-25E9CB8292D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1" name="四角形: 角を丸くする 837">
              <a:extLst>
                <a:ext uri="{FF2B5EF4-FFF2-40B4-BE49-F238E27FC236}">
                  <a16:creationId xmlns:a16="http://schemas.microsoft.com/office/drawing/2014/main" id="{87171796-C998-44A4-9B71-F945AFDC1235}"/>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2" name="四角形: 角を丸くする 838">
              <a:extLst>
                <a:ext uri="{FF2B5EF4-FFF2-40B4-BE49-F238E27FC236}">
                  <a16:creationId xmlns:a16="http://schemas.microsoft.com/office/drawing/2014/main" id="{C4E4AEF6-B051-4D66-8A0B-F796DE268EAE}"/>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3" name="四角形: 角を丸くする 839">
              <a:extLst>
                <a:ext uri="{FF2B5EF4-FFF2-40B4-BE49-F238E27FC236}">
                  <a16:creationId xmlns:a16="http://schemas.microsoft.com/office/drawing/2014/main" id="{1B04BC9F-97DF-4CAB-90D5-04131872CF1A}"/>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24" name="テキスト ボックス 123">
            <a:extLst>
              <a:ext uri="{FF2B5EF4-FFF2-40B4-BE49-F238E27FC236}">
                <a16:creationId xmlns:a16="http://schemas.microsoft.com/office/drawing/2014/main" id="{12C155BB-FFD3-4AD6-A639-8071C289B0EB}"/>
              </a:ext>
            </a:extLst>
          </p:cNvPr>
          <p:cNvSpPr txBox="1"/>
          <p:nvPr/>
        </p:nvSpPr>
        <p:spPr>
          <a:xfrm>
            <a:off x="6610214" y="3887151"/>
            <a:ext cx="509287" cy="246221"/>
          </a:xfrm>
          <a:prstGeom prst="rect">
            <a:avLst/>
          </a:prstGeom>
          <a:noFill/>
        </p:spPr>
        <p:txBody>
          <a:bodyPr wrap="square" rtlCol="0">
            <a:spAutoFit/>
          </a:bodyPr>
          <a:lstStyle/>
          <a:p>
            <a:r>
              <a:rPr kumimoji="1" lang="en-US" altLang="ja-JP" sz="1000">
                <a:solidFill>
                  <a:schemeClr val="bg1"/>
                </a:solidFill>
              </a:rPr>
              <a:t>x200</a:t>
            </a:r>
            <a:endParaRPr kumimoji="1" lang="ja-JP" altLang="en-US" sz="1000">
              <a:solidFill>
                <a:schemeClr val="bg1"/>
              </a:solidFill>
            </a:endParaRPr>
          </a:p>
        </p:txBody>
      </p:sp>
      <p:sp>
        <p:nvSpPr>
          <p:cNvPr id="125" name="テキスト ボックス 124">
            <a:extLst>
              <a:ext uri="{FF2B5EF4-FFF2-40B4-BE49-F238E27FC236}">
                <a16:creationId xmlns:a16="http://schemas.microsoft.com/office/drawing/2014/main" id="{900C1682-CF57-49F0-9136-94375E127087}"/>
              </a:ext>
            </a:extLst>
          </p:cNvPr>
          <p:cNvSpPr txBox="1"/>
          <p:nvPr/>
        </p:nvSpPr>
        <p:spPr>
          <a:xfrm>
            <a:off x="7079507" y="3887150"/>
            <a:ext cx="509287" cy="246221"/>
          </a:xfrm>
          <a:prstGeom prst="rect">
            <a:avLst/>
          </a:prstGeom>
          <a:noFill/>
        </p:spPr>
        <p:txBody>
          <a:bodyPr wrap="square" rtlCol="0">
            <a:spAutoFit/>
          </a:bodyPr>
          <a:lstStyle/>
          <a:p>
            <a:r>
              <a:rPr kumimoji="1" lang="en-US" altLang="ja-JP" sz="1000">
                <a:solidFill>
                  <a:schemeClr val="bg1"/>
                </a:solidFill>
              </a:rPr>
              <a:t>x500</a:t>
            </a:r>
            <a:endParaRPr kumimoji="1" lang="ja-JP" altLang="en-US" sz="1000">
              <a:solidFill>
                <a:schemeClr val="bg1"/>
              </a:solidFill>
            </a:endParaRPr>
          </a:p>
        </p:txBody>
      </p:sp>
      <p:sp>
        <p:nvSpPr>
          <p:cNvPr id="126" name="テキスト ボックス 125">
            <a:extLst>
              <a:ext uri="{FF2B5EF4-FFF2-40B4-BE49-F238E27FC236}">
                <a16:creationId xmlns:a16="http://schemas.microsoft.com/office/drawing/2014/main" id="{5112DBAC-453B-45C2-9CFC-1C871AC693E3}"/>
              </a:ext>
            </a:extLst>
          </p:cNvPr>
          <p:cNvSpPr txBox="1"/>
          <p:nvPr/>
        </p:nvSpPr>
        <p:spPr>
          <a:xfrm>
            <a:off x="7524199" y="3887150"/>
            <a:ext cx="509287" cy="246221"/>
          </a:xfrm>
          <a:prstGeom prst="rect">
            <a:avLst/>
          </a:prstGeom>
          <a:noFill/>
        </p:spPr>
        <p:txBody>
          <a:bodyPr wrap="square" rtlCol="0">
            <a:spAutoFit/>
          </a:bodyPr>
          <a:lstStyle/>
          <a:p>
            <a:r>
              <a:rPr kumimoji="1" lang="en-US" altLang="ja-JP" sz="1000">
                <a:solidFill>
                  <a:schemeClr val="bg1"/>
                </a:solidFill>
              </a:rPr>
              <a:t>x100</a:t>
            </a:r>
            <a:endParaRPr kumimoji="1" lang="ja-JP" altLang="en-US" sz="1000">
              <a:solidFill>
                <a:schemeClr val="bg1"/>
              </a:solidFill>
            </a:endParaRPr>
          </a:p>
        </p:txBody>
      </p:sp>
      <p:sp>
        <p:nvSpPr>
          <p:cNvPr id="127" name="テキスト ボックス 126">
            <a:extLst>
              <a:ext uri="{FF2B5EF4-FFF2-40B4-BE49-F238E27FC236}">
                <a16:creationId xmlns:a16="http://schemas.microsoft.com/office/drawing/2014/main" id="{AD5CE53B-CF07-477A-946B-852AB873782D}"/>
              </a:ext>
            </a:extLst>
          </p:cNvPr>
          <p:cNvSpPr txBox="1"/>
          <p:nvPr/>
        </p:nvSpPr>
        <p:spPr>
          <a:xfrm>
            <a:off x="7975174" y="3882330"/>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28" name="テキスト ボックス 127">
            <a:extLst>
              <a:ext uri="{FF2B5EF4-FFF2-40B4-BE49-F238E27FC236}">
                <a16:creationId xmlns:a16="http://schemas.microsoft.com/office/drawing/2014/main" id="{AB65601D-D10B-41B3-A3B3-DCA3D55F0955}"/>
              </a:ext>
            </a:extLst>
          </p:cNvPr>
          <p:cNvSpPr txBox="1"/>
          <p:nvPr/>
        </p:nvSpPr>
        <p:spPr>
          <a:xfrm>
            <a:off x="8450551" y="3881211"/>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29" name="四角形: 角を丸くする 792">
            <a:extLst>
              <a:ext uri="{FF2B5EF4-FFF2-40B4-BE49-F238E27FC236}">
                <a16:creationId xmlns:a16="http://schemas.microsoft.com/office/drawing/2014/main" id="{E8554BBF-219E-457A-A13F-CE34F0E2F4E1}"/>
              </a:ext>
            </a:extLst>
          </p:cNvPr>
          <p:cNvSpPr/>
          <p:nvPr/>
        </p:nvSpPr>
        <p:spPr>
          <a:xfrm>
            <a:off x="8335244" y="4309680"/>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130" name="テキスト ボックス 129">
            <a:extLst>
              <a:ext uri="{FF2B5EF4-FFF2-40B4-BE49-F238E27FC236}">
                <a16:creationId xmlns:a16="http://schemas.microsoft.com/office/drawing/2014/main" id="{11FD3BC0-423D-406D-AC57-19D510ED5055}"/>
              </a:ext>
            </a:extLst>
          </p:cNvPr>
          <p:cNvSpPr txBox="1"/>
          <p:nvPr/>
        </p:nvSpPr>
        <p:spPr>
          <a:xfrm>
            <a:off x="6624167" y="412352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1" name="テキスト ボックス 130">
            <a:extLst>
              <a:ext uri="{FF2B5EF4-FFF2-40B4-BE49-F238E27FC236}">
                <a16:creationId xmlns:a16="http://schemas.microsoft.com/office/drawing/2014/main" id="{A5C4FF7B-8E53-47DC-A656-8D8F7BD90074}"/>
              </a:ext>
            </a:extLst>
          </p:cNvPr>
          <p:cNvSpPr txBox="1"/>
          <p:nvPr/>
        </p:nvSpPr>
        <p:spPr>
          <a:xfrm>
            <a:off x="7093460" y="4123526"/>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2" name="テキスト ボックス 131">
            <a:extLst>
              <a:ext uri="{FF2B5EF4-FFF2-40B4-BE49-F238E27FC236}">
                <a16:creationId xmlns:a16="http://schemas.microsoft.com/office/drawing/2014/main" id="{F78965BD-AB7C-4672-B6A7-6367E16C5582}"/>
              </a:ext>
            </a:extLst>
          </p:cNvPr>
          <p:cNvSpPr txBox="1"/>
          <p:nvPr/>
        </p:nvSpPr>
        <p:spPr>
          <a:xfrm>
            <a:off x="7538152" y="4123526"/>
            <a:ext cx="509287" cy="246221"/>
          </a:xfrm>
          <a:prstGeom prst="rect">
            <a:avLst/>
          </a:prstGeom>
          <a:noFill/>
        </p:spPr>
        <p:txBody>
          <a:bodyPr wrap="square" rtlCol="0">
            <a:spAutoFit/>
          </a:bodyPr>
          <a:lstStyle/>
          <a:p>
            <a:r>
              <a:rPr kumimoji="1" lang="en-US" altLang="ja-JP" sz="1000">
                <a:solidFill>
                  <a:srgbClr val="FF0000"/>
                </a:solidFill>
              </a:rPr>
              <a:t>x1</a:t>
            </a:r>
            <a:endParaRPr kumimoji="1" lang="ja-JP" altLang="en-US" sz="1000">
              <a:solidFill>
                <a:srgbClr val="FF0000"/>
              </a:solidFill>
            </a:endParaRPr>
          </a:p>
        </p:txBody>
      </p:sp>
      <p:sp>
        <p:nvSpPr>
          <p:cNvPr id="133" name="テキスト ボックス 132">
            <a:extLst>
              <a:ext uri="{FF2B5EF4-FFF2-40B4-BE49-F238E27FC236}">
                <a16:creationId xmlns:a16="http://schemas.microsoft.com/office/drawing/2014/main" id="{467D09A5-31EF-4FEA-A78D-763834AA9E72}"/>
              </a:ext>
            </a:extLst>
          </p:cNvPr>
          <p:cNvSpPr txBox="1"/>
          <p:nvPr/>
        </p:nvSpPr>
        <p:spPr>
          <a:xfrm>
            <a:off x="7989127" y="4118706"/>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4" name="テキスト ボックス 133">
            <a:extLst>
              <a:ext uri="{FF2B5EF4-FFF2-40B4-BE49-F238E27FC236}">
                <a16:creationId xmlns:a16="http://schemas.microsoft.com/office/drawing/2014/main" id="{0B0A242A-E051-4758-9D13-B8DB87FBCB90}"/>
              </a:ext>
            </a:extLst>
          </p:cNvPr>
          <p:cNvSpPr txBox="1"/>
          <p:nvPr/>
        </p:nvSpPr>
        <p:spPr>
          <a:xfrm>
            <a:off x="8464504" y="411758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135" name="四角形: 角を丸くする 792">
            <a:extLst>
              <a:ext uri="{FF2B5EF4-FFF2-40B4-BE49-F238E27FC236}">
                <a16:creationId xmlns:a16="http://schemas.microsoft.com/office/drawing/2014/main" id="{2C2ADE99-DBD7-46A7-B51B-FDD0C613D1FF}"/>
              </a:ext>
            </a:extLst>
          </p:cNvPr>
          <p:cNvSpPr/>
          <p:nvPr/>
        </p:nvSpPr>
        <p:spPr>
          <a:xfrm>
            <a:off x="4490660" y="5201255"/>
            <a:ext cx="1795169" cy="42770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？？？名前？？？</a:t>
            </a:r>
            <a:endParaRPr kumimoji="1" lang="en-US" altLang="ja-JP" sz="800"/>
          </a:p>
          <a:p>
            <a:pPr algn="ctr"/>
            <a:r>
              <a:rPr kumimoji="1" lang="ja-JP" altLang="en-US" sz="800"/>
              <a:t>兵科： ✕ ✕ 科　必要研究員　〇人</a:t>
            </a:r>
            <a:endParaRPr kumimoji="1" lang="en-US" altLang="ja-JP" sz="800"/>
          </a:p>
          <a:p>
            <a:pPr algn="ctr"/>
            <a:r>
              <a:rPr kumimoji="1" lang="en-US" altLang="ja-JP" sz="700"/>
              <a:t>GOLD  </a:t>
            </a:r>
            <a:r>
              <a:rPr kumimoji="1" lang="en-US" altLang="ja-JP" sz="700">
                <a:solidFill>
                  <a:srgbClr val="FF0000"/>
                </a:solidFill>
              </a:rPr>
              <a:t>666,666,666</a:t>
            </a:r>
            <a:r>
              <a:rPr kumimoji="1" lang="en-US" altLang="ja-JP" sz="700"/>
              <a:t> / 999,999,999</a:t>
            </a:r>
            <a:endParaRPr kumimoji="1" lang="en-US" altLang="ja-JP" sz="800"/>
          </a:p>
        </p:txBody>
      </p:sp>
    </p:spTree>
    <p:extLst>
      <p:ext uri="{BB962C8B-B14F-4D97-AF65-F5344CB8AC3E}">
        <p14:creationId xmlns:p14="http://schemas.microsoft.com/office/powerpoint/2010/main" val="1166342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37</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4390306" cy="2392908"/>
            <a:chOff x="598121" y="1246685"/>
            <a:chExt cx="4390306" cy="2392908"/>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1800493" cy="307777"/>
            </a:xfrm>
            <a:prstGeom prst="rect">
              <a:avLst/>
            </a:prstGeom>
            <a:noFill/>
          </p:spPr>
          <p:txBody>
            <a:bodyPr wrap="none" rtlCol="0">
              <a:spAutoFit/>
            </a:bodyPr>
            <a:lstStyle/>
            <a:p>
              <a:r>
                <a:rPr kumimoji="1" lang="ja-JP" altLang="en-US" sz="1400" b="1"/>
                <a:t>開発員の選択を行う</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4158511" cy="2092881"/>
            </a:xfrm>
            <a:prstGeom prst="rect">
              <a:avLst/>
            </a:prstGeom>
            <a:noFill/>
          </p:spPr>
          <p:txBody>
            <a:bodyPr wrap="none" rtlCol="0">
              <a:spAutoFit/>
            </a:bodyPr>
            <a:lstStyle/>
            <a:p>
              <a:r>
                <a:rPr kumimoji="1" lang="ja-JP" altLang="en-US" sz="1000"/>
                <a:t>必要な情報が掲載される</a:t>
              </a:r>
              <a:endParaRPr kumimoji="1" lang="en-US" altLang="ja-JP" sz="1000"/>
            </a:p>
            <a:p>
              <a:endParaRPr kumimoji="1" lang="en-US" altLang="ja-JP" sz="1000"/>
            </a:p>
            <a:p>
              <a:r>
                <a:rPr kumimoji="1" lang="ja-JP" altLang="en-US" sz="1000"/>
                <a:t>開発には以下のものが必要となる。</a:t>
              </a:r>
              <a:endParaRPr kumimoji="1" lang="en-US" altLang="ja-JP" sz="1000"/>
            </a:p>
            <a:p>
              <a:endParaRPr kumimoji="1" lang="en-US" altLang="ja-JP" sz="1000"/>
            </a:p>
            <a:p>
              <a:r>
                <a:rPr kumimoji="1" lang="ja-JP" altLang="en-US" sz="1000"/>
                <a:t>・開発員</a:t>
              </a:r>
              <a:endParaRPr kumimoji="1" lang="en-US" altLang="ja-JP" sz="1000"/>
            </a:p>
            <a:p>
              <a:r>
                <a:rPr kumimoji="1" lang="ja-JP" altLang="en-US" sz="1000"/>
                <a:t>・</a:t>
              </a:r>
              <a:r>
                <a:rPr kumimoji="1" lang="en-US" altLang="ja-JP" sz="1000"/>
                <a:t>GOLD</a:t>
              </a:r>
            </a:p>
            <a:p>
              <a:r>
                <a:rPr kumimoji="1" lang="ja-JP" altLang="en-US" sz="1000"/>
                <a:t>・開発時間</a:t>
              </a:r>
              <a:endParaRPr kumimoji="1" lang="en-US" altLang="ja-JP" sz="1000"/>
            </a:p>
            <a:p>
              <a:endParaRPr kumimoji="1" lang="en-US" altLang="ja-JP" sz="1000"/>
            </a:p>
            <a:p>
              <a:r>
                <a:rPr kumimoji="1" lang="ja-JP" altLang="en-US" sz="1000"/>
                <a:t>（素材は不要）</a:t>
              </a:r>
              <a:endParaRPr kumimoji="1" lang="en-US" altLang="ja-JP" sz="1000"/>
            </a:p>
            <a:p>
              <a:endParaRPr kumimoji="1" lang="en-US" altLang="ja-JP" sz="1000"/>
            </a:p>
            <a:p>
              <a:r>
                <a:rPr kumimoji="1" lang="en-US" altLang="ja-JP" sz="1000"/>
                <a:t>※</a:t>
              </a:r>
              <a:r>
                <a:rPr kumimoji="1" lang="ja-JP" altLang="en-US" sz="1000"/>
                <a:t> </a:t>
              </a:r>
              <a:r>
                <a:rPr kumimoji="1" lang="en-US" altLang="ja-JP" sz="1000"/>
                <a:t>GOLD</a:t>
              </a:r>
              <a:r>
                <a:rPr kumimoji="1" lang="ja-JP" altLang="en-US" sz="1000"/>
                <a:t>、研究員がそもそも足りていない場合</a:t>
              </a:r>
              <a:r>
                <a:rPr kumimoji="1" lang="en-US" altLang="ja-JP" sz="1000"/>
                <a:t>(</a:t>
              </a:r>
              <a:r>
                <a:rPr kumimoji="1" lang="ja-JP" altLang="en-US" sz="1000"/>
                <a:t>編成中かは不問</a:t>
              </a:r>
              <a:r>
                <a:rPr kumimoji="1" lang="en-US" altLang="ja-JP" sz="1000"/>
                <a:t>)</a:t>
              </a:r>
              <a:r>
                <a:rPr kumimoji="1" lang="ja-JP" altLang="en-US" sz="1000"/>
                <a:t>は、</a:t>
              </a:r>
              <a:endParaRPr kumimoji="1" lang="en-US" altLang="ja-JP" sz="1000"/>
            </a:p>
            <a:p>
              <a:r>
                <a:rPr kumimoji="1" lang="ja-JP" altLang="en-US" sz="1000"/>
                <a:t>　 ボタンをグレーアウト。</a:t>
              </a:r>
              <a:endParaRPr kumimoji="1" lang="en-US" altLang="ja-JP" sz="1000"/>
            </a:p>
            <a:p>
              <a:endParaRPr kumimoji="1" lang="en-US" altLang="ja-JP" sz="1000"/>
            </a:p>
          </p:txBody>
        </p:sp>
      </p:grpSp>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55967" y="2380749"/>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58">
            <a:extLst>
              <a:ext uri="{FF2B5EF4-FFF2-40B4-BE49-F238E27FC236}">
                <a16:creationId xmlns:a16="http://schemas.microsoft.com/office/drawing/2014/main" id="{CCEAC174-6CA1-446E-A416-755AFC355CC1}"/>
              </a:ext>
            </a:extLst>
          </p:cNvPr>
          <p:cNvSpPr/>
          <p:nvPr/>
        </p:nvSpPr>
        <p:spPr>
          <a:xfrm>
            <a:off x="6102662" y="3981635"/>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開発時間</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176347" y="4722091"/>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研究員選択</a:t>
            </a:r>
            <a:endParaRPr kumimoji="1" lang="en-US" altLang="ja-JP" sz="1050"/>
          </a:p>
        </p:txBody>
      </p:sp>
      <p:sp>
        <p:nvSpPr>
          <p:cNvPr id="58" name="四角形: 角を丸くする 792">
            <a:extLst>
              <a:ext uri="{FF2B5EF4-FFF2-40B4-BE49-F238E27FC236}">
                <a16:creationId xmlns:a16="http://schemas.microsoft.com/office/drawing/2014/main" id="{8D179804-CDD6-431F-9E63-C4059CAE2961}"/>
              </a:ext>
            </a:extLst>
          </p:cNvPr>
          <p:cNvSpPr/>
          <p:nvPr/>
        </p:nvSpPr>
        <p:spPr>
          <a:xfrm>
            <a:off x="5154655" y="1786213"/>
            <a:ext cx="1994089" cy="1415140"/>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59" name="正方形/長方形 58">
            <a:extLst>
              <a:ext uri="{FF2B5EF4-FFF2-40B4-BE49-F238E27FC236}">
                <a16:creationId xmlns:a16="http://schemas.microsoft.com/office/drawing/2014/main" id="{41F0BCBE-3170-446D-9CCB-CADC65F1E8DF}"/>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60" name="テキスト ボックス 59">
            <a:extLst>
              <a:ext uri="{FF2B5EF4-FFF2-40B4-BE49-F238E27FC236}">
                <a16:creationId xmlns:a16="http://schemas.microsoft.com/office/drawing/2014/main" id="{D5AEF418-4F82-4960-BA91-04190BAB0394}"/>
              </a:ext>
            </a:extLst>
          </p:cNvPr>
          <p:cNvSpPr txBox="1"/>
          <p:nvPr/>
        </p:nvSpPr>
        <p:spPr>
          <a:xfrm>
            <a:off x="415419" y="538799"/>
            <a:ext cx="3954929" cy="307777"/>
          </a:xfrm>
          <a:prstGeom prst="rect">
            <a:avLst/>
          </a:prstGeom>
          <a:noFill/>
        </p:spPr>
        <p:txBody>
          <a:bodyPr wrap="none" rtlCol="0">
            <a:spAutoFit/>
          </a:bodyPr>
          <a:lstStyle/>
          <a:p>
            <a:pPr marL="342900" indent="-342900">
              <a:buAutoNum type="arabicPeriod"/>
            </a:pPr>
            <a:r>
              <a:rPr kumimoji="1" lang="en-US" altLang="ja-JP" sz="1400" b="1"/>
              <a:t>su100.</a:t>
            </a:r>
            <a:r>
              <a:rPr kumimoji="1" lang="ja-JP" altLang="en-US" sz="1400" b="1"/>
              <a:t>支援兵器（開発開始）</a:t>
            </a:r>
            <a:r>
              <a:rPr kumimoji="1" lang="ja-JP" altLang="en-US" sz="1000" b="1">
                <a:solidFill>
                  <a:srgbClr val="FF0000"/>
                </a:solidFill>
              </a:rPr>
              <a:t>（</a:t>
            </a:r>
            <a:r>
              <a:rPr kumimoji="1" lang="en-US" altLang="ja-JP" sz="1000" b="1">
                <a:solidFill>
                  <a:srgbClr val="FF0000"/>
                </a:solidFill>
              </a:rPr>
              <a:t>20191224</a:t>
            </a:r>
            <a:r>
              <a:rPr kumimoji="1" lang="ja-JP" altLang="en-US" sz="1000" b="1">
                <a:solidFill>
                  <a:srgbClr val="FF0000"/>
                </a:solidFill>
              </a:rPr>
              <a:t>修正）</a:t>
            </a:r>
            <a:endParaRPr kumimoji="1" lang="en-US" altLang="ja-JP" sz="1000" b="1">
              <a:solidFill>
                <a:srgbClr val="FF0000"/>
              </a:solidFill>
            </a:endParaRPr>
          </a:p>
        </p:txBody>
      </p:sp>
      <p:sp>
        <p:nvSpPr>
          <p:cNvPr id="63" name="四角形: 角を丸くする 792">
            <a:extLst>
              <a:ext uri="{FF2B5EF4-FFF2-40B4-BE49-F238E27FC236}">
                <a16:creationId xmlns:a16="http://schemas.microsoft.com/office/drawing/2014/main" id="{0EC00113-C16F-4B63-BF10-A8E0B7BC2F55}"/>
              </a:ext>
            </a:extLst>
          </p:cNvPr>
          <p:cNvSpPr/>
          <p:nvPr/>
        </p:nvSpPr>
        <p:spPr>
          <a:xfrm>
            <a:off x="4922943"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4" name="四角形: 角を丸くする 792">
            <a:extLst>
              <a:ext uri="{FF2B5EF4-FFF2-40B4-BE49-F238E27FC236}">
                <a16:creationId xmlns:a16="http://schemas.microsoft.com/office/drawing/2014/main" id="{970C48CE-5602-403C-9B96-EBF1A2916EE0}"/>
              </a:ext>
            </a:extLst>
          </p:cNvPr>
          <p:cNvSpPr/>
          <p:nvPr/>
        </p:nvSpPr>
        <p:spPr>
          <a:xfrm>
            <a:off x="5298918"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5" name="四角形: 角を丸くする 792">
            <a:extLst>
              <a:ext uri="{FF2B5EF4-FFF2-40B4-BE49-F238E27FC236}">
                <a16:creationId xmlns:a16="http://schemas.microsoft.com/office/drawing/2014/main" id="{D678650E-F12D-414F-BFBC-075E7E7E8596}"/>
              </a:ext>
            </a:extLst>
          </p:cNvPr>
          <p:cNvSpPr/>
          <p:nvPr/>
        </p:nvSpPr>
        <p:spPr>
          <a:xfrm>
            <a:off x="5674894" y="4032313"/>
            <a:ext cx="342216" cy="11876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人</a:t>
            </a:r>
            <a:endParaRPr kumimoji="1" lang="en-US" altLang="ja-JP" sz="1200"/>
          </a:p>
          <a:p>
            <a:pPr algn="ctr"/>
            <a:r>
              <a:rPr kumimoji="1" lang="ja-JP" altLang="en-US" sz="1200"/>
              <a:t>数</a:t>
            </a:r>
            <a:endParaRPr kumimoji="1" lang="en-US" altLang="ja-JP" sz="1200"/>
          </a:p>
          <a:p>
            <a:pPr algn="ctr"/>
            <a:r>
              <a:rPr kumimoji="1" lang="ja-JP" altLang="en-US" sz="1200"/>
              <a:t>分</a:t>
            </a:r>
            <a:endParaRPr kumimoji="1" lang="en-US" altLang="ja-JP" sz="1200"/>
          </a:p>
        </p:txBody>
      </p:sp>
      <p:sp>
        <p:nvSpPr>
          <p:cNvPr id="62" name="四角形: 角を丸くする 792">
            <a:extLst>
              <a:ext uri="{FF2B5EF4-FFF2-40B4-BE49-F238E27FC236}">
                <a16:creationId xmlns:a16="http://schemas.microsoft.com/office/drawing/2014/main" id="{BB85A395-014F-AB4A-8F9B-4180983FFA74}"/>
              </a:ext>
            </a:extLst>
          </p:cNvPr>
          <p:cNvSpPr/>
          <p:nvPr/>
        </p:nvSpPr>
        <p:spPr>
          <a:xfrm>
            <a:off x="4937661" y="3374954"/>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？？？名前？？？</a:t>
            </a:r>
            <a:endParaRPr kumimoji="1" lang="en-US" altLang="ja-JP" sz="900"/>
          </a:p>
          <a:p>
            <a:pPr algn="ctr"/>
            <a:r>
              <a:rPr kumimoji="1" lang="ja-JP" altLang="en-US" sz="900"/>
              <a:t>兵科： ✕ ✕ 科　必要研究員　〇人</a:t>
            </a:r>
            <a:endParaRPr kumimoji="1" lang="en-US" altLang="ja-JP" sz="900"/>
          </a:p>
          <a:p>
            <a:pPr algn="ctr"/>
            <a:r>
              <a:rPr kumimoji="1" lang="en-US" altLang="ja-JP" sz="800"/>
              <a:t>GOLD  </a:t>
            </a:r>
            <a:r>
              <a:rPr kumimoji="1" lang="en-US" altLang="ja-JP" sz="800">
                <a:solidFill>
                  <a:srgbClr val="FF0000"/>
                </a:solidFill>
              </a:rPr>
              <a:t>666,666,666</a:t>
            </a:r>
            <a:r>
              <a:rPr kumimoji="1" lang="en-US" altLang="ja-JP" sz="800"/>
              <a:t> / 999,999,999</a:t>
            </a:r>
            <a:endParaRPr kumimoji="1" lang="en-US" altLang="ja-JP" sz="900"/>
          </a:p>
        </p:txBody>
      </p:sp>
      <p:grpSp>
        <p:nvGrpSpPr>
          <p:cNvPr id="38" name="グループ化 37">
            <a:extLst>
              <a:ext uri="{FF2B5EF4-FFF2-40B4-BE49-F238E27FC236}">
                <a16:creationId xmlns:a16="http://schemas.microsoft.com/office/drawing/2014/main" id="{CAD714B3-DCDB-43A6-9988-3506236BD85F}"/>
              </a:ext>
            </a:extLst>
          </p:cNvPr>
          <p:cNvGrpSpPr/>
          <p:nvPr/>
        </p:nvGrpSpPr>
        <p:grpSpPr>
          <a:xfrm>
            <a:off x="587412" y="4201894"/>
            <a:ext cx="4007188" cy="546248"/>
            <a:chOff x="598121" y="1246685"/>
            <a:chExt cx="4007188" cy="546248"/>
          </a:xfrm>
        </p:grpSpPr>
        <p:sp>
          <p:nvSpPr>
            <p:cNvPr id="39" name="テキスト ボックス 38">
              <a:extLst>
                <a:ext uri="{FF2B5EF4-FFF2-40B4-BE49-F238E27FC236}">
                  <a16:creationId xmlns:a16="http://schemas.microsoft.com/office/drawing/2014/main" id="{EB5A3573-BB67-43F5-8929-90DD8A132B73}"/>
                </a:ext>
              </a:extLst>
            </p:cNvPr>
            <p:cNvSpPr txBox="1"/>
            <p:nvPr/>
          </p:nvSpPr>
          <p:spPr>
            <a:xfrm>
              <a:off x="598121" y="1246685"/>
              <a:ext cx="902811" cy="307777"/>
            </a:xfrm>
            <a:prstGeom prst="rect">
              <a:avLst/>
            </a:prstGeom>
            <a:noFill/>
          </p:spPr>
          <p:txBody>
            <a:bodyPr wrap="none" rtlCol="0">
              <a:spAutoFit/>
            </a:bodyPr>
            <a:lstStyle/>
            <a:p>
              <a:r>
                <a:rPr kumimoji="1" lang="ja-JP" altLang="en-US" sz="1400" b="1"/>
                <a:t>複数開発</a:t>
              </a:r>
              <a:endParaRPr kumimoji="1" lang="en-US" altLang="ja-JP" sz="1400" b="1"/>
            </a:p>
          </p:txBody>
        </p:sp>
        <p:sp>
          <p:nvSpPr>
            <p:cNvPr id="40" name="テキスト ボックス 39">
              <a:extLst>
                <a:ext uri="{FF2B5EF4-FFF2-40B4-BE49-F238E27FC236}">
                  <a16:creationId xmlns:a16="http://schemas.microsoft.com/office/drawing/2014/main" id="{919384F9-1B32-4187-BFD9-345C954988C8}"/>
                </a:ext>
              </a:extLst>
            </p:cNvPr>
            <p:cNvSpPr txBox="1"/>
            <p:nvPr/>
          </p:nvSpPr>
          <p:spPr>
            <a:xfrm>
              <a:off x="829916" y="1546712"/>
              <a:ext cx="3775393" cy="246221"/>
            </a:xfrm>
            <a:prstGeom prst="rect">
              <a:avLst/>
            </a:prstGeom>
            <a:noFill/>
          </p:spPr>
          <p:txBody>
            <a:bodyPr wrap="none" rtlCol="0">
              <a:spAutoFit/>
            </a:bodyPr>
            <a:lstStyle/>
            <a:p>
              <a:r>
                <a:rPr kumimoji="1" lang="ja-JP" altLang="en-US" sz="1000"/>
                <a:t>開発員が足りている場合は、複数同時開発することができる。</a:t>
              </a:r>
              <a:endParaRPr kumimoji="1" lang="en-US" altLang="ja-JP" sz="1000"/>
            </a:p>
          </p:txBody>
        </p:sp>
      </p:grpSp>
    </p:spTree>
    <p:extLst>
      <p:ext uri="{BB962C8B-B14F-4D97-AF65-F5344CB8AC3E}">
        <p14:creationId xmlns:p14="http://schemas.microsoft.com/office/powerpoint/2010/main" val="2164217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38</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研究員選択</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3544695" y="1338466"/>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研究員選択</a:t>
            </a: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3544695" y="1338464"/>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5369225" y="1942809"/>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su110.</a:t>
            </a:r>
            <a:r>
              <a:rPr kumimoji="1" lang="ja-JP" altLang="en-US" sz="1400" b="1"/>
              <a:t>研究員選択</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2853025" cy="1931243"/>
            <a:chOff x="598121" y="1246685"/>
            <a:chExt cx="2853025" cy="1931243"/>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698175" cy="307777"/>
            </a:xfrm>
            <a:prstGeom prst="rect">
              <a:avLst/>
            </a:prstGeom>
            <a:noFill/>
          </p:spPr>
          <p:txBody>
            <a:bodyPr wrap="none" rtlCol="0">
              <a:spAutoFit/>
            </a:bodyPr>
            <a:lstStyle/>
            <a:p>
              <a:r>
                <a:rPr kumimoji="1" lang="ja-JP" altLang="en-US" sz="1400" b="1"/>
                <a:t>兵器と同じ兵科の研究員を選択</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2621230" cy="1631216"/>
            </a:xfrm>
            <a:prstGeom prst="rect">
              <a:avLst/>
            </a:prstGeom>
            <a:noFill/>
          </p:spPr>
          <p:txBody>
            <a:bodyPr wrap="none" rtlCol="0">
              <a:spAutoFit/>
            </a:bodyPr>
            <a:lstStyle/>
            <a:p>
              <a:r>
                <a:rPr kumimoji="1" lang="ja-JP" altLang="en-US" sz="1000"/>
                <a:t>・指定された人数分の研究員を選択する。</a:t>
              </a:r>
              <a:endParaRPr kumimoji="1" lang="en-US" altLang="ja-JP" sz="1000"/>
            </a:p>
            <a:p>
              <a:endParaRPr kumimoji="1" lang="en-US" altLang="ja-JP" sz="1000"/>
            </a:p>
            <a:p>
              <a:r>
                <a:rPr kumimoji="1" lang="en-US" altLang="ja-JP" sz="1000"/>
                <a:t>※</a:t>
              </a:r>
              <a:r>
                <a:rPr kumimoji="1" lang="ja-JP" altLang="en-US" sz="1000"/>
                <a:t>戻った場合は、１人目から選び直す。</a:t>
              </a:r>
              <a:endParaRPr kumimoji="1" lang="en-US" altLang="ja-JP" sz="1000"/>
            </a:p>
            <a:p>
              <a:endParaRPr kumimoji="1" lang="en-US" altLang="ja-JP" sz="1000"/>
            </a:p>
            <a:p>
              <a:r>
                <a:rPr kumimoji="1" lang="ja-JP" altLang="en-US" sz="1000"/>
                <a:t>選択後の</a:t>
              </a:r>
              <a:r>
                <a:rPr kumimoji="1" lang="en-US" altLang="ja-JP" sz="1000"/>
                <a:t>OK</a:t>
              </a:r>
              <a:r>
                <a:rPr kumimoji="1" lang="ja-JP" altLang="en-US" sz="1000"/>
                <a:t>ボタン押下時、</a:t>
              </a:r>
              <a:endParaRPr kumimoji="1" lang="en-US" altLang="ja-JP" sz="1000"/>
            </a:p>
            <a:p>
              <a:r>
                <a:rPr kumimoji="1" lang="ja-JP" altLang="en-US" sz="1000"/>
                <a:t>確認ウィンドウを表示する。</a:t>
              </a:r>
              <a:endParaRPr kumimoji="1" lang="en-US" altLang="ja-JP" sz="1000"/>
            </a:p>
            <a:p>
              <a:endParaRPr kumimoji="1" lang="en-US" altLang="ja-JP" sz="1000"/>
            </a:p>
            <a:p>
              <a:r>
                <a:rPr kumimoji="1" lang="ja-JP" altLang="en-US" sz="1000"/>
                <a:t>開発をやめた場合は、</a:t>
              </a:r>
              <a:endParaRPr kumimoji="1" lang="en-US" altLang="ja-JP" sz="1000"/>
            </a:p>
            <a:p>
              <a:r>
                <a:rPr kumimoji="1" lang="ja-JP" altLang="en-US" sz="1000"/>
                <a:t>研究員選択ではなく、１つ前の</a:t>
              </a:r>
              <a:endParaRPr kumimoji="1" lang="en-US" altLang="ja-JP" sz="1000"/>
            </a:p>
            <a:p>
              <a:r>
                <a:rPr kumimoji="1" lang="en-US" altLang="ja-JP" sz="1000" b="1"/>
                <a:t>su100.</a:t>
              </a:r>
              <a:r>
                <a:rPr kumimoji="1" lang="ja-JP" altLang="en-US" sz="1000" b="1"/>
                <a:t>支援兵器（開発開始）</a:t>
              </a:r>
              <a:r>
                <a:rPr kumimoji="1" lang="ja-JP" altLang="en-US" sz="1000"/>
                <a:t>に戻る。</a:t>
              </a:r>
              <a:endParaRPr kumimoji="1" lang="en-US" altLang="ja-JP" sz="1000"/>
            </a:p>
          </p:txBody>
        </p:sp>
      </p:grpSp>
      <p:pic>
        <p:nvPicPr>
          <p:cNvPr id="71" name="図 70">
            <a:extLst>
              <a:ext uri="{FF2B5EF4-FFF2-40B4-BE49-F238E27FC236}">
                <a16:creationId xmlns:a16="http://schemas.microsoft.com/office/drawing/2014/main" id="{3BE55A28-C2AF-4045-A31C-BB1AE68884B0}"/>
              </a:ext>
            </a:extLst>
          </p:cNvPr>
          <p:cNvPicPr>
            <a:picLocks noChangeAspect="1"/>
          </p:cNvPicPr>
          <p:nvPr/>
        </p:nvPicPr>
        <p:blipFill rotWithShape="1">
          <a:blip r:embed="rId2">
            <a:extLst>
              <a:ext uri="{28A0092B-C50C-407E-A947-70E740481C1C}">
                <a14:useLocalDpi xmlns:a14="http://schemas.microsoft.com/office/drawing/2010/main" val="0"/>
              </a:ext>
            </a:extLst>
          </a:blip>
          <a:srcRect t="13053"/>
          <a:stretch/>
        </p:blipFill>
        <p:spPr>
          <a:xfrm>
            <a:off x="3540478" y="1929046"/>
            <a:ext cx="2566625" cy="3970425"/>
          </a:xfrm>
          <a:prstGeom prst="rect">
            <a:avLst/>
          </a:prstGeom>
        </p:spPr>
      </p:pic>
      <p:sp>
        <p:nvSpPr>
          <p:cNvPr id="2" name="正方形/長方形 1">
            <a:extLst>
              <a:ext uri="{FF2B5EF4-FFF2-40B4-BE49-F238E27FC236}">
                <a16:creationId xmlns:a16="http://schemas.microsoft.com/office/drawing/2014/main" id="{9BE9026D-7E71-4A67-BCE4-9C2910F4107C}"/>
              </a:ext>
            </a:extLst>
          </p:cNvPr>
          <p:cNvSpPr/>
          <p:nvPr/>
        </p:nvSpPr>
        <p:spPr>
          <a:xfrm>
            <a:off x="4400238" y="2031417"/>
            <a:ext cx="964772" cy="16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研究員選択</a:t>
            </a:r>
          </a:p>
        </p:txBody>
      </p:sp>
      <p:sp>
        <p:nvSpPr>
          <p:cNvPr id="39" name="テキスト ボックス 2557">
            <a:extLst>
              <a:ext uri="{FF2B5EF4-FFF2-40B4-BE49-F238E27FC236}">
                <a16:creationId xmlns:a16="http://schemas.microsoft.com/office/drawing/2014/main" id="{87021BB6-EB15-4024-856B-8BF06D5D2E36}"/>
              </a:ext>
            </a:extLst>
          </p:cNvPr>
          <p:cNvSpPr txBox="1"/>
          <p:nvPr/>
        </p:nvSpPr>
        <p:spPr>
          <a:xfrm>
            <a:off x="6440984" y="4097877"/>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40" name="テキスト ボックス 2557">
            <a:extLst>
              <a:ext uri="{FF2B5EF4-FFF2-40B4-BE49-F238E27FC236}">
                <a16:creationId xmlns:a16="http://schemas.microsoft.com/office/drawing/2014/main" id="{50AE8CA6-134B-424B-8830-681F23B593D2}"/>
              </a:ext>
            </a:extLst>
          </p:cNvPr>
          <p:cNvSpPr txBox="1"/>
          <p:nvPr/>
        </p:nvSpPr>
        <p:spPr>
          <a:xfrm>
            <a:off x="7246139" y="4111173"/>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41" name="テキスト ボックス 2557">
            <a:extLst>
              <a:ext uri="{FF2B5EF4-FFF2-40B4-BE49-F238E27FC236}">
                <a16:creationId xmlns:a16="http://schemas.microsoft.com/office/drawing/2014/main" id="{13A4F264-AC96-4278-8E45-3BD25F68BFA5}"/>
              </a:ext>
            </a:extLst>
          </p:cNvPr>
          <p:cNvSpPr txBox="1"/>
          <p:nvPr/>
        </p:nvSpPr>
        <p:spPr>
          <a:xfrm>
            <a:off x="8030627" y="4125072"/>
            <a:ext cx="361461" cy="2363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42" name="四角形: 角を丸くする 2">
            <a:extLst>
              <a:ext uri="{FF2B5EF4-FFF2-40B4-BE49-F238E27FC236}">
                <a16:creationId xmlns:a16="http://schemas.microsoft.com/office/drawing/2014/main" id="{200D9629-BF6E-43D5-AEDB-CE094D676E4F}"/>
              </a:ext>
            </a:extLst>
          </p:cNvPr>
          <p:cNvSpPr/>
          <p:nvPr/>
        </p:nvSpPr>
        <p:spPr>
          <a:xfrm>
            <a:off x="6281519" y="3913737"/>
            <a:ext cx="2275069" cy="198573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3" name="テキスト ボックス 42">
            <a:extLst>
              <a:ext uri="{FF2B5EF4-FFF2-40B4-BE49-F238E27FC236}">
                <a16:creationId xmlns:a16="http://schemas.microsoft.com/office/drawing/2014/main" id="{CCF3D944-4A97-44E2-9B65-FDDDF6189615}"/>
              </a:ext>
            </a:extLst>
          </p:cNvPr>
          <p:cNvSpPr txBox="1"/>
          <p:nvPr/>
        </p:nvSpPr>
        <p:spPr>
          <a:xfrm>
            <a:off x="6926263" y="3982963"/>
            <a:ext cx="1216914" cy="261610"/>
          </a:xfrm>
          <a:prstGeom prst="rect">
            <a:avLst/>
          </a:prstGeom>
          <a:noFill/>
        </p:spPr>
        <p:txBody>
          <a:bodyPr wrap="square" rtlCol="0">
            <a:spAutoFit/>
          </a:bodyPr>
          <a:lstStyle/>
          <a:p>
            <a:r>
              <a:rPr kumimoji="1" lang="ja-JP" altLang="en-US" sz="1100" b="1"/>
              <a:t>研究員選択</a:t>
            </a:r>
          </a:p>
        </p:txBody>
      </p:sp>
      <p:sp>
        <p:nvSpPr>
          <p:cNvPr id="44" name="テキスト ボックス 43">
            <a:extLst>
              <a:ext uri="{FF2B5EF4-FFF2-40B4-BE49-F238E27FC236}">
                <a16:creationId xmlns:a16="http://schemas.microsoft.com/office/drawing/2014/main" id="{ED1030DE-70D2-41C6-B7D7-33FA966EFE88}"/>
              </a:ext>
            </a:extLst>
          </p:cNvPr>
          <p:cNvSpPr txBox="1"/>
          <p:nvPr/>
        </p:nvSpPr>
        <p:spPr>
          <a:xfrm>
            <a:off x="6478258" y="4238834"/>
            <a:ext cx="1791525" cy="761747"/>
          </a:xfrm>
          <a:prstGeom prst="rect">
            <a:avLst/>
          </a:prstGeom>
          <a:noFill/>
        </p:spPr>
        <p:txBody>
          <a:bodyPr wrap="square" rtlCol="0">
            <a:spAutoFit/>
          </a:bodyPr>
          <a:lstStyle/>
          <a:p>
            <a:pPr algn="ctr"/>
            <a:r>
              <a:rPr kumimoji="1" lang="ja-JP" altLang="en-US" sz="1050"/>
              <a:t>名前名前名前名前名前</a:t>
            </a:r>
            <a:endParaRPr kumimoji="1" lang="en-US" altLang="ja-JP" sz="1050"/>
          </a:p>
          <a:p>
            <a:pPr algn="ctr"/>
            <a:endParaRPr kumimoji="1" lang="en-US" altLang="ja-JP" sz="200"/>
          </a:p>
          <a:p>
            <a:pPr algn="ctr"/>
            <a:r>
              <a:rPr kumimoji="1" lang="ja-JP" altLang="en-US" sz="1050"/>
              <a:t>名前名前名前名前名前</a:t>
            </a:r>
          </a:p>
          <a:p>
            <a:pPr algn="ctr"/>
            <a:endParaRPr kumimoji="1" lang="en-US" altLang="ja-JP" sz="200"/>
          </a:p>
          <a:p>
            <a:pPr algn="ctr"/>
            <a:r>
              <a:rPr kumimoji="1" lang="ja-JP" altLang="en-US" sz="1050"/>
              <a:t>名前名前名前名前名前</a:t>
            </a:r>
          </a:p>
          <a:p>
            <a:pPr algn="ctr"/>
            <a:endParaRPr kumimoji="1" lang="ja-JP" altLang="en-US" sz="800"/>
          </a:p>
        </p:txBody>
      </p:sp>
      <p:sp>
        <p:nvSpPr>
          <p:cNvPr id="45" name="四角形: 角を丸くする 41">
            <a:extLst>
              <a:ext uri="{FF2B5EF4-FFF2-40B4-BE49-F238E27FC236}">
                <a16:creationId xmlns:a16="http://schemas.microsoft.com/office/drawing/2014/main" id="{57060A62-7528-48AB-90B0-44C079707A44}"/>
              </a:ext>
            </a:extLst>
          </p:cNvPr>
          <p:cNvSpPr/>
          <p:nvPr/>
        </p:nvSpPr>
        <p:spPr>
          <a:xfrm>
            <a:off x="6607908" y="5555981"/>
            <a:ext cx="632517" cy="27388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46" name="四角形: 角を丸くする 41">
            <a:extLst>
              <a:ext uri="{FF2B5EF4-FFF2-40B4-BE49-F238E27FC236}">
                <a16:creationId xmlns:a16="http://schemas.microsoft.com/office/drawing/2014/main" id="{F67F6E7A-3482-4780-BCA0-3FB1442E33CC}"/>
              </a:ext>
            </a:extLst>
          </p:cNvPr>
          <p:cNvSpPr/>
          <p:nvPr/>
        </p:nvSpPr>
        <p:spPr>
          <a:xfrm>
            <a:off x="7607600" y="5558603"/>
            <a:ext cx="632517" cy="27388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sp>
        <p:nvSpPr>
          <p:cNvPr id="49" name="テキスト ボックス 48">
            <a:extLst>
              <a:ext uri="{FF2B5EF4-FFF2-40B4-BE49-F238E27FC236}">
                <a16:creationId xmlns:a16="http://schemas.microsoft.com/office/drawing/2014/main" id="{8ECCC6D7-8756-41BD-BE7C-1E11220C17E9}"/>
              </a:ext>
            </a:extLst>
          </p:cNvPr>
          <p:cNvSpPr txBox="1"/>
          <p:nvPr/>
        </p:nvSpPr>
        <p:spPr>
          <a:xfrm>
            <a:off x="6286447" y="4847634"/>
            <a:ext cx="2187748" cy="707886"/>
          </a:xfrm>
          <a:prstGeom prst="rect">
            <a:avLst/>
          </a:prstGeom>
          <a:noFill/>
        </p:spPr>
        <p:txBody>
          <a:bodyPr wrap="square" rtlCol="0">
            <a:spAutoFit/>
          </a:bodyPr>
          <a:lstStyle/>
          <a:p>
            <a:pPr algn="ctr"/>
            <a:r>
              <a:rPr kumimoji="1" lang="ja-JP" altLang="en-US" sz="900"/>
              <a:t>開発中の研究員はバトルへ</a:t>
            </a:r>
            <a:endParaRPr kumimoji="1" lang="en-US" altLang="ja-JP" sz="900"/>
          </a:p>
          <a:p>
            <a:pPr algn="ctr"/>
            <a:r>
              <a:rPr kumimoji="1" lang="ja-JP" altLang="en-US" sz="900"/>
              <a:t>出撃することができません。</a:t>
            </a:r>
            <a:endParaRPr kumimoji="1" lang="en-US" altLang="ja-JP" sz="900"/>
          </a:p>
          <a:p>
            <a:pPr algn="ctr"/>
            <a:endParaRPr kumimoji="1" lang="en-US" altLang="ja-JP" sz="800"/>
          </a:p>
          <a:p>
            <a:pPr algn="ctr"/>
            <a:r>
              <a:rPr kumimoji="1" lang="ja-JP" altLang="en-US" sz="800"/>
              <a:t>開発を開始しますか？</a:t>
            </a:r>
            <a:endParaRPr kumimoji="1" lang="en-US" altLang="ja-JP" sz="800"/>
          </a:p>
          <a:p>
            <a:pPr algn="ctr"/>
            <a:endParaRPr kumimoji="1" lang="ja-JP" altLang="en-US" sz="600"/>
          </a:p>
        </p:txBody>
      </p:sp>
    </p:spTree>
    <p:extLst>
      <p:ext uri="{BB962C8B-B14F-4D97-AF65-F5344CB8AC3E}">
        <p14:creationId xmlns:p14="http://schemas.microsoft.com/office/powerpoint/2010/main" val="752271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39</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支援兵器</a:t>
            </a:r>
            <a:endParaRPr kumimoji="1" lang="en-US" altLang="ja-JP"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4134465" cy="1161801"/>
            <a:chOff x="598121" y="1246685"/>
            <a:chExt cx="4134465" cy="1161801"/>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4134465" cy="307777"/>
            </a:xfrm>
            <a:prstGeom prst="rect">
              <a:avLst/>
            </a:prstGeom>
            <a:noFill/>
          </p:spPr>
          <p:txBody>
            <a:bodyPr wrap="none" rtlCol="0">
              <a:spAutoFit/>
            </a:bodyPr>
            <a:lstStyle/>
            <a:p>
              <a:r>
                <a:rPr kumimoji="1" lang="ja-JP" altLang="en-US" sz="1400" b="1"/>
                <a:t>開発完了までの残り時間を確認することができる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134191" cy="861774"/>
            </a:xfrm>
            <a:prstGeom prst="rect">
              <a:avLst/>
            </a:prstGeom>
            <a:noFill/>
          </p:spPr>
          <p:txBody>
            <a:bodyPr wrap="none" rtlCol="0">
              <a:spAutoFit/>
            </a:bodyPr>
            <a:lstStyle/>
            <a:p>
              <a:r>
                <a:rPr kumimoji="1" lang="ja-JP" altLang="en-US" sz="1000"/>
                <a:t>・開発費を投入することで時短することができる。</a:t>
              </a:r>
              <a:endParaRPr kumimoji="1" lang="en-US" altLang="ja-JP" sz="1000"/>
            </a:p>
            <a:p>
              <a:r>
                <a:rPr kumimoji="1" lang="ja-JP" altLang="en-US" sz="1000"/>
                <a:t>　タップした場合は、確認ウィンドウを表示する。</a:t>
              </a:r>
              <a:endParaRPr kumimoji="1" lang="en-US" altLang="ja-JP" sz="1000"/>
            </a:p>
            <a:p>
              <a:endParaRPr kumimoji="1" lang="en-US" altLang="ja-JP" sz="1000"/>
            </a:p>
            <a:p>
              <a:r>
                <a:rPr kumimoji="1" lang="ja-JP" altLang="en-US" sz="1000"/>
                <a:t>・時間経過していた、時短した場合は、</a:t>
              </a:r>
              <a:endParaRPr kumimoji="1" lang="en-US" altLang="ja-JP" sz="1000"/>
            </a:p>
            <a:p>
              <a:r>
                <a:rPr kumimoji="1" lang="ja-JP" altLang="en-US" sz="1000"/>
                <a:t>　</a:t>
              </a:r>
              <a:r>
                <a:rPr kumimoji="1" lang="en-US" altLang="ja-JP" sz="1000"/>
                <a:t>ROLLOUT</a:t>
              </a:r>
              <a:r>
                <a:rPr kumimoji="1" lang="ja-JP" altLang="en-US" sz="1000"/>
                <a:t>画面に遷移する。</a:t>
              </a:r>
              <a:endParaRPr kumimoji="1" lang="en-US" altLang="ja-JP" sz="1000"/>
            </a:p>
          </p:txBody>
        </p:sp>
      </p:grpSp>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00733" y="2404938"/>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58">
            <a:extLst>
              <a:ext uri="{FF2B5EF4-FFF2-40B4-BE49-F238E27FC236}">
                <a16:creationId xmlns:a16="http://schemas.microsoft.com/office/drawing/2014/main" id="{CCEAC174-6CA1-446E-A416-755AFC355CC1}"/>
              </a:ext>
            </a:extLst>
          </p:cNvPr>
          <p:cNvSpPr/>
          <p:nvPr/>
        </p:nvSpPr>
        <p:spPr>
          <a:xfrm>
            <a:off x="6148445" y="4006291"/>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開発完了まで</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222130" y="4746747"/>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研究費投入</a:t>
            </a:r>
            <a:endParaRPr kumimoji="1" lang="en-US" altLang="ja-JP" sz="1000"/>
          </a:p>
          <a:p>
            <a:pPr algn="ctr"/>
            <a:r>
              <a:rPr kumimoji="1" lang="ja-JP" altLang="en-US" sz="1200"/>
              <a:t> </a:t>
            </a:r>
            <a:r>
              <a:rPr kumimoji="1" lang="ja-JP" altLang="en-US" sz="1050"/>
              <a:t>石 </a:t>
            </a:r>
            <a:r>
              <a:rPr kumimoji="1" lang="en-US" altLang="ja-JP" sz="1050"/>
              <a:t>x999</a:t>
            </a:r>
          </a:p>
        </p:txBody>
      </p:sp>
      <p:grpSp>
        <p:nvGrpSpPr>
          <p:cNvPr id="76" name="グループ化 75">
            <a:extLst>
              <a:ext uri="{FF2B5EF4-FFF2-40B4-BE49-F238E27FC236}">
                <a16:creationId xmlns:a16="http://schemas.microsoft.com/office/drawing/2014/main" id="{A04E9157-8D86-4C3E-BE0E-664999522E45}"/>
              </a:ext>
            </a:extLst>
          </p:cNvPr>
          <p:cNvGrpSpPr/>
          <p:nvPr/>
        </p:nvGrpSpPr>
        <p:grpSpPr>
          <a:xfrm>
            <a:off x="2449108" y="3433495"/>
            <a:ext cx="2275069" cy="1985734"/>
            <a:chOff x="6094003" y="1560860"/>
            <a:chExt cx="3033268" cy="2647510"/>
          </a:xfrm>
        </p:grpSpPr>
        <p:sp>
          <p:nvSpPr>
            <p:cNvPr id="77" name="テキスト ボックス 2557">
              <a:extLst>
                <a:ext uri="{FF2B5EF4-FFF2-40B4-BE49-F238E27FC236}">
                  <a16:creationId xmlns:a16="http://schemas.microsoft.com/office/drawing/2014/main" id="{11BAB18E-2C81-466E-8409-999485AB39AE}"/>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8" name="テキスト ボックス 2557">
              <a:extLst>
                <a:ext uri="{FF2B5EF4-FFF2-40B4-BE49-F238E27FC236}">
                  <a16:creationId xmlns:a16="http://schemas.microsoft.com/office/drawing/2014/main" id="{81947018-864F-4366-B479-23DEDC653430}"/>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9" name="テキスト ボックス 2557">
              <a:extLst>
                <a:ext uri="{FF2B5EF4-FFF2-40B4-BE49-F238E27FC236}">
                  <a16:creationId xmlns:a16="http://schemas.microsoft.com/office/drawing/2014/main" id="{67E4CFEF-B8A8-47C9-816C-805BEAF3E6BC}"/>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80" name="四角形: 角を丸くする 2">
              <a:extLst>
                <a:ext uri="{FF2B5EF4-FFF2-40B4-BE49-F238E27FC236}">
                  <a16:creationId xmlns:a16="http://schemas.microsoft.com/office/drawing/2014/main" id="{7DC82D3B-7680-4138-8BB8-97C0316BAFB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2" name="テキスト ボックス 81">
              <a:extLst>
                <a:ext uri="{FF2B5EF4-FFF2-40B4-BE49-F238E27FC236}">
                  <a16:creationId xmlns:a16="http://schemas.microsoft.com/office/drawing/2014/main" id="{12280943-C7E3-4F08-96EB-2BF113E3B684}"/>
                </a:ext>
              </a:extLst>
            </p:cNvPr>
            <p:cNvSpPr txBox="1"/>
            <p:nvPr/>
          </p:nvSpPr>
          <p:spPr>
            <a:xfrm>
              <a:off x="6953617" y="1653157"/>
              <a:ext cx="1622468" cy="348796"/>
            </a:xfrm>
            <a:prstGeom prst="rect">
              <a:avLst/>
            </a:prstGeom>
            <a:noFill/>
          </p:spPr>
          <p:txBody>
            <a:bodyPr wrap="square" rtlCol="0">
              <a:spAutoFit/>
            </a:bodyPr>
            <a:lstStyle/>
            <a:p>
              <a:r>
                <a:rPr kumimoji="1" lang="ja-JP" altLang="en-US" sz="1100" b="1"/>
                <a:t>研究費投入</a:t>
              </a:r>
            </a:p>
          </p:txBody>
        </p:sp>
        <p:sp>
          <p:nvSpPr>
            <p:cNvPr id="83" name="テキスト ボックス 82">
              <a:extLst>
                <a:ext uri="{FF2B5EF4-FFF2-40B4-BE49-F238E27FC236}">
                  <a16:creationId xmlns:a16="http://schemas.microsoft.com/office/drawing/2014/main" id="{3463FE53-5BB0-4B7E-B11B-42C989A4C5BB}"/>
                </a:ext>
              </a:extLst>
            </p:cNvPr>
            <p:cNvSpPr txBox="1"/>
            <p:nvPr/>
          </p:nvSpPr>
          <p:spPr>
            <a:xfrm>
              <a:off x="6744312" y="3140037"/>
              <a:ext cx="1732647" cy="471900"/>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4" name="四角形: 角を丸くする 41">
              <a:extLst>
                <a:ext uri="{FF2B5EF4-FFF2-40B4-BE49-F238E27FC236}">
                  <a16:creationId xmlns:a16="http://schemas.microsoft.com/office/drawing/2014/main" id="{E46CE253-2681-4136-AE8E-6C3569391E5D}"/>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5" name="四角形: 角を丸くする 41">
              <a:extLst>
                <a:ext uri="{FF2B5EF4-FFF2-40B4-BE49-F238E27FC236}">
                  <a16:creationId xmlns:a16="http://schemas.microsoft.com/office/drawing/2014/main" id="{992AE965-4A95-4A93-9AEE-15022EAADC0C}"/>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sp>
        <p:nvSpPr>
          <p:cNvPr id="59" name="正方形/長方形 58">
            <a:extLst>
              <a:ext uri="{FF2B5EF4-FFF2-40B4-BE49-F238E27FC236}">
                <a16:creationId xmlns:a16="http://schemas.microsoft.com/office/drawing/2014/main" id="{41F0BCBE-3170-446D-9CCB-CADC65F1E8DF}"/>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支援兵器・開発</a:t>
            </a:r>
          </a:p>
        </p:txBody>
      </p:sp>
      <p:sp>
        <p:nvSpPr>
          <p:cNvPr id="60" name="テキスト ボックス 59">
            <a:extLst>
              <a:ext uri="{FF2B5EF4-FFF2-40B4-BE49-F238E27FC236}">
                <a16:creationId xmlns:a16="http://schemas.microsoft.com/office/drawing/2014/main" id="{D5AEF418-4F82-4960-BA91-04190BAB0394}"/>
              </a:ext>
            </a:extLst>
          </p:cNvPr>
          <p:cNvSpPr txBox="1"/>
          <p:nvPr/>
        </p:nvSpPr>
        <p:spPr>
          <a:xfrm>
            <a:off x="415419" y="538799"/>
            <a:ext cx="2539478" cy="307777"/>
          </a:xfrm>
          <a:prstGeom prst="rect">
            <a:avLst/>
          </a:prstGeom>
          <a:noFill/>
        </p:spPr>
        <p:txBody>
          <a:bodyPr wrap="none" rtlCol="0">
            <a:spAutoFit/>
          </a:bodyPr>
          <a:lstStyle/>
          <a:p>
            <a:r>
              <a:rPr kumimoji="1" lang="en-US" altLang="ja-JP" sz="1400" b="1"/>
              <a:t>1. su120.</a:t>
            </a:r>
            <a:r>
              <a:rPr kumimoji="1" lang="ja-JP" altLang="en-US" sz="1400" b="1"/>
              <a:t>支援兵器（開発中）</a:t>
            </a:r>
          </a:p>
        </p:txBody>
      </p:sp>
      <p:sp>
        <p:nvSpPr>
          <p:cNvPr id="55" name="四角形: 角を丸くする 792">
            <a:extLst>
              <a:ext uri="{FF2B5EF4-FFF2-40B4-BE49-F238E27FC236}">
                <a16:creationId xmlns:a16="http://schemas.microsoft.com/office/drawing/2014/main" id="{D35A83C9-E27F-4985-8C3A-4B86D7CD8A6E}"/>
              </a:ext>
            </a:extLst>
          </p:cNvPr>
          <p:cNvSpPr/>
          <p:nvPr/>
        </p:nvSpPr>
        <p:spPr>
          <a:xfrm>
            <a:off x="5148708" y="1766163"/>
            <a:ext cx="1916801" cy="1487589"/>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4000"/>
              <a:t>強化中</a:t>
            </a:r>
            <a:endParaRPr kumimoji="1" lang="en-US" altLang="ja-JP" sz="4000"/>
          </a:p>
        </p:txBody>
      </p:sp>
      <p:sp>
        <p:nvSpPr>
          <p:cNvPr id="62" name="四角形: 角を丸くする 792">
            <a:extLst>
              <a:ext uri="{FF2B5EF4-FFF2-40B4-BE49-F238E27FC236}">
                <a16:creationId xmlns:a16="http://schemas.microsoft.com/office/drawing/2014/main" id="{1D11A5FE-089B-4A41-A9DE-45DD07F2E663}"/>
              </a:ext>
            </a:extLst>
          </p:cNvPr>
          <p:cNvSpPr/>
          <p:nvPr/>
        </p:nvSpPr>
        <p:spPr>
          <a:xfrm>
            <a:off x="2970034" y="3766902"/>
            <a:ext cx="1202114" cy="823842"/>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？？？名前？？？</a:t>
            </a:r>
            <a:endParaRPr kumimoji="1" lang="en-US" altLang="ja-JP" sz="1200"/>
          </a:p>
        </p:txBody>
      </p:sp>
      <p:sp>
        <p:nvSpPr>
          <p:cNvPr id="61" name="四角形: 角を丸くする 792">
            <a:extLst>
              <a:ext uri="{FF2B5EF4-FFF2-40B4-BE49-F238E27FC236}">
                <a16:creationId xmlns:a16="http://schemas.microsoft.com/office/drawing/2014/main" id="{33C6466E-EB58-4912-8F8C-A421477227F1}"/>
              </a:ext>
            </a:extLst>
          </p:cNvPr>
          <p:cNvSpPr/>
          <p:nvPr/>
        </p:nvSpPr>
        <p:spPr>
          <a:xfrm>
            <a:off x="4898405" y="3381612"/>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t>？？？名前？？？</a:t>
            </a:r>
            <a:endParaRPr kumimoji="1" lang="en-US" altLang="ja-JP" sz="900"/>
          </a:p>
          <a:p>
            <a:pPr algn="ctr"/>
            <a:r>
              <a:rPr kumimoji="1" lang="ja-JP" altLang="en-US" sz="900"/>
              <a:t>兵科： ✕ ✕ 科　必要研究員　〇人</a:t>
            </a:r>
            <a:endParaRPr kumimoji="1" lang="en-US" altLang="ja-JP" sz="900"/>
          </a:p>
          <a:p>
            <a:pPr algn="ctr"/>
            <a:r>
              <a:rPr kumimoji="1" lang="en-US" altLang="ja-JP" sz="800"/>
              <a:t>GOLD  </a:t>
            </a:r>
            <a:r>
              <a:rPr kumimoji="1" lang="en-US" altLang="ja-JP" sz="800">
                <a:solidFill>
                  <a:srgbClr val="FF0000"/>
                </a:solidFill>
              </a:rPr>
              <a:t>666,666,666</a:t>
            </a:r>
            <a:r>
              <a:rPr kumimoji="1" lang="en-US" altLang="ja-JP" sz="800"/>
              <a:t> / 999,999,999</a:t>
            </a:r>
            <a:endParaRPr kumimoji="1" lang="en-US" altLang="ja-JP" sz="900"/>
          </a:p>
        </p:txBody>
      </p:sp>
      <p:pic>
        <p:nvPicPr>
          <p:cNvPr id="58" name="図 57">
            <a:extLst>
              <a:ext uri="{FF2B5EF4-FFF2-40B4-BE49-F238E27FC236}">
                <a16:creationId xmlns:a16="http://schemas.microsoft.com/office/drawing/2014/main" id="{91E51F67-796F-4EAB-891F-6861E9F06EDE}"/>
              </a:ext>
            </a:extLst>
          </p:cNvPr>
          <p:cNvPicPr>
            <a:picLocks noChangeAspect="1"/>
          </p:cNvPicPr>
          <p:nvPr/>
        </p:nvPicPr>
        <p:blipFill rotWithShape="1">
          <a:blip r:embed="rId2"/>
          <a:srcRect l="1" r="-9115" b="25652"/>
          <a:stretch/>
        </p:blipFill>
        <p:spPr>
          <a:xfrm>
            <a:off x="4824707" y="4052364"/>
            <a:ext cx="516882" cy="1135746"/>
          </a:xfrm>
          <a:prstGeom prst="rect">
            <a:avLst/>
          </a:prstGeom>
        </p:spPr>
      </p:pic>
      <p:pic>
        <p:nvPicPr>
          <p:cNvPr id="63" name="図 62">
            <a:extLst>
              <a:ext uri="{FF2B5EF4-FFF2-40B4-BE49-F238E27FC236}">
                <a16:creationId xmlns:a16="http://schemas.microsoft.com/office/drawing/2014/main" id="{08014DF4-6B7D-4327-AEBC-A795E09D9FA0}"/>
              </a:ext>
            </a:extLst>
          </p:cNvPr>
          <p:cNvPicPr>
            <a:picLocks noChangeAspect="1"/>
          </p:cNvPicPr>
          <p:nvPr/>
        </p:nvPicPr>
        <p:blipFill rotWithShape="1">
          <a:blip r:embed="rId2"/>
          <a:srcRect l="1" r="-9115" b="25652"/>
          <a:stretch/>
        </p:blipFill>
        <p:spPr>
          <a:xfrm>
            <a:off x="5277566" y="4040467"/>
            <a:ext cx="516882" cy="1135746"/>
          </a:xfrm>
          <a:prstGeom prst="rect">
            <a:avLst/>
          </a:prstGeom>
        </p:spPr>
      </p:pic>
      <p:pic>
        <p:nvPicPr>
          <p:cNvPr id="64" name="図 63">
            <a:extLst>
              <a:ext uri="{FF2B5EF4-FFF2-40B4-BE49-F238E27FC236}">
                <a16:creationId xmlns:a16="http://schemas.microsoft.com/office/drawing/2014/main" id="{61A08E3F-CC00-4A44-BBB1-6B7707EB79BA}"/>
              </a:ext>
            </a:extLst>
          </p:cNvPr>
          <p:cNvPicPr>
            <a:picLocks noChangeAspect="1"/>
          </p:cNvPicPr>
          <p:nvPr/>
        </p:nvPicPr>
        <p:blipFill rotWithShape="1">
          <a:blip r:embed="rId2"/>
          <a:srcRect l="1" r="-9115" b="25652"/>
          <a:stretch/>
        </p:blipFill>
        <p:spPr>
          <a:xfrm>
            <a:off x="5694299" y="4040467"/>
            <a:ext cx="516882" cy="1135746"/>
          </a:xfrm>
          <a:prstGeom prst="rect">
            <a:avLst/>
          </a:prstGeom>
        </p:spPr>
      </p:pic>
    </p:spTree>
    <p:extLst>
      <p:ext uri="{BB962C8B-B14F-4D97-AF65-F5344CB8AC3E}">
        <p14:creationId xmlns:p14="http://schemas.microsoft.com/office/powerpoint/2010/main" val="2250458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●強化画面の概要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2364750" cy="246221"/>
          </a:xfrm>
          <a:prstGeom prst="rect">
            <a:avLst/>
          </a:prstGeom>
          <a:noFill/>
        </p:spPr>
        <p:txBody>
          <a:bodyPr wrap="none" rtlCol="0">
            <a:spAutoFit/>
          </a:bodyPr>
          <a:lstStyle/>
          <a:p>
            <a:r>
              <a:rPr kumimoji="1" lang="ja-JP" altLang="en-US" sz="1000"/>
              <a:t>右画像の赤枠内について記述します。</a:t>
            </a:r>
            <a:endParaRPr kumimoji="1" lang="en-US" altLang="ja-JP" sz="1000"/>
          </a:p>
        </p:txBody>
      </p:sp>
      <p:sp>
        <p:nvSpPr>
          <p:cNvPr id="7" name="テキスト ボックス 6">
            <a:extLst>
              <a:ext uri="{FF2B5EF4-FFF2-40B4-BE49-F238E27FC236}">
                <a16:creationId xmlns:a16="http://schemas.microsoft.com/office/drawing/2014/main" id="{35A12592-D303-410D-92AC-C84CB8B887A0}"/>
              </a:ext>
            </a:extLst>
          </p:cNvPr>
          <p:cNvSpPr txBox="1"/>
          <p:nvPr/>
        </p:nvSpPr>
        <p:spPr>
          <a:xfrm>
            <a:off x="591704" y="1746420"/>
            <a:ext cx="4953600" cy="307777"/>
          </a:xfrm>
          <a:prstGeom prst="rect">
            <a:avLst/>
          </a:prstGeom>
          <a:noFill/>
        </p:spPr>
        <p:txBody>
          <a:bodyPr wrap="none" rtlCol="0">
            <a:spAutoFit/>
          </a:bodyPr>
          <a:lstStyle/>
          <a:p>
            <a:r>
              <a:rPr kumimoji="1" lang="en-US" altLang="ja-JP" sz="1400" b="1"/>
              <a:t>2</a:t>
            </a:r>
            <a:r>
              <a:rPr kumimoji="1" lang="ja-JP" altLang="en-US" sz="1400" b="1"/>
              <a:t>．装備（武器）：詳細・強化・カスタム・一覧・抽出装置</a:t>
            </a:r>
          </a:p>
        </p:txBody>
      </p:sp>
      <p:sp>
        <p:nvSpPr>
          <p:cNvPr id="8" name="テキスト ボックス 7">
            <a:extLst>
              <a:ext uri="{FF2B5EF4-FFF2-40B4-BE49-F238E27FC236}">
                <a16:creationId xmlns:a16="http://schemas.microsoft.com/office/drawing/2014/main" id="{D5ED2F51-CE4D-4595-A12A-9EA4EB204521}"/>
              </a:ext>
            </a:extLst>
          </p:cNvPr>
          <p:cNvSpPr txBox="1"/>
          <p:nvPr/>
        </p:nvSpPr>
        <p:spPr>
          <a:xfrm>
            <a:off x="591704" y="2446557"/>
            <a:ext cx="2260555" cy="307777"/>
          </a:xfrm>
          <a:prstGeom prst="rect">
            <a:avLst/>
          </a:prstGeom>
          <a:noFill/>
        </p:spPr>
        <p:txBody>
          <a:bodyPr wrap="none" rtlCol="0">
            <a:spAutoFit/>
          </a:bodyPr>
          <a:lstStyle/>
          <a:p>
            <a:r>
              <a:rPr kumimoji="1" lang="en-US" altLang="ja-JP" sz="1400" b="1"/>
              <a:t>3</a:t>
            </a:r>
            <a:r>
              <a:rPr kumimoji="1" lang="ja-JP" altLang="en-US" sz="1400" b="1"/>
              <a:t>．支援兵器：開発・強化</a:t>
            </a:r>
            <a:endParaRPr kumimoji="1" lang="en-US" altLang="ja-JP" sz="1400" b="1"/>
          </a:p>
        </p:txBody>
      </p:sp>
      <p:sp>
        <p:nvSpPr>
          <p:cNvPr id="10" name="テキスト ボックス 9">
            <a:extLst>
              <a:ext uri="{FF2B5EF4-FFF2-40B4-BE49-F238E27FC236}">
                <a16:creationId xmlns:a16="http://schemas.microsoft.com/office/drawing/2014/main" id="{36B3A9B8-3D5C-4611-A27C-64C290170411}"/>
              </a:ext>
            </a:extLst>
          </p:cNvPr>
          <p:cNvSpPr txBox="1"/>
          <p:nvPr/>
        </p:nvSpPr>
        <p:spPr>
          <a:xfrm>
            <a:off x="823498" y="2008030"/>
            <a:ext cx="2492990" cy="400110"/>
          </a:xfrm>
          <a:prstGeom prst="rect">
            <a:avLst/>
          </a:prstGeom>
          <a:noFill/>
        </p:spPr>
        <p:txBody>
          <a:bodyPr wrap="none" rtlCol="0">
            <a:spAutoFit/>
          </a:bodyPr>
          <a:lstStyle/>
          <a:p>
            <a:r>
              <a:rPr kumimoji="1" lang="ja-JP" altLang="en-US" sz="1000"/>
              <a:t>装備の強化、カスタム、抽出装置画面。</a:t>
            </a:r>
            <a:endParaRPr kumimoji="1" lang="en-US" altLang="ja-JP" sz="1000"/>
          </a:p>
          <a:p>
            <a:r>
              <a:rPr kumimoji="1" lang="ja-JP" altLang="en-US" sz="1000"/>
              <a:t>怪獣から獲得した欠片について</a:t>
            </a:r>
            <a:endParaRPr kumimoji="1" lang="en-US" altLang="ja-JP" sz="1000"/>
          </a:p>
        </p:txBody>
      </p:sp>
      <p:sp>
        <p:nvSpPr>
          <p:cNvPr id="11" name="テキスト ボックス 10">
            <a:extLst>
              <a:ext uri="{FF2B5EF4-FFF2-40B4-BE49-F238E27FC236}">
                <a16:creationId xmlns:a16="http://schemas.microsoft.com/office/drawing/2014/main" id="{44A58396-7E0D-486E-A018-646F2822FB36}"/>
              </a:ext>
            </a:extLst>
          </p:cNvPr>
          <p:cNvSpPr txBox="1"/>
          <p:nvPr/>
        </p:nvSpPr>
        <p:spPr>
          <a:xfrm>
            <a:off x="823498" y="2701474"/>
            <a:ext cx="1851789" cy="400110"/>
          </a:xfrm>
          <a:prstGeom prst="rect">
            <a:avLst/>
          </a:prstGeom>
          <a:noFill/>
        </p:spPr>
        <p:txBody>
          <a:bodyPr wrap="none" rtlCol="0">
            <a:spAutoFit/>
          </a:bodyPr>
          <a:lstStyle/>
          <a:p>
            <a:r>
              <a:rPr kumimoji="1" lang="ja-JP" altLang="en-US" sz="1000"/>
              <a:t>支援兵器開発・強化。</a:t>
            </a:r>
            <a:endParaRPr kumimoji="1" lang="en-US" altLang="ja-JP" sz="1000"/>
          </a:p>
          <a:p>
            <a:r>
              <a:rPr kumimoji="1" lang="ja-JP" altLang="en-US" sz="1000"/>
              <a:t>時間と開発員をかけて行う。</a:t>
            </a:r>
            <a:endParaRPr kumimoji="1" lang="en-US" altLang="ja-JP" sz="1000"/>
          </a:p>
        </p:txBody>
      </p:sp>
      <p:sp>
        <p:nvSpPr>
          <p:cNvPr id="14" name="テキスト ボックス 13">
            <a:extLst>
              <a:ext uri="{FF2B5EF4-FFF2-40B4-BE49-F238E27FC236}">
                <a16:creationId xmlns:a16="http://schemas.microsoft.com/office/drawing/2014/main" id="{6BA58C0D-30C9-42A0-9572-024D74BD5E0D}"/>
              </a:ext>
            </a:extLst>
          </p:cNvPr>
          <p:cNvSpPr txBox="1"/>
          <p:nvPr/>
        </p:nvSpPr>
        <p:spPr>
          <a:xfrm>
            <a:off x="597980" y="1093880"/>
            <a:ext cx="3876382"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カード：詳細・強化・進化・一覧・売却</a:t>
            </a:r>
            <a:endParaRPr kumimoji="1" lang="en-US" altLang="ja-JP" sz="1400" b="1"/>
          </a:p>
        </p:txBody>
      </p:sp>
      <p:sp>
        <p:nvSpPr>
          <p:cNvPr id="15" name="テキスト ボックス 14">
            <a:extLst>
              <a:ext uri="{FF2B5EF4-FFF2-40B4-BE49-F238E27FC236}">
                <a16:creationId xmlns:a16="http://schemas.microsoft.com/office/drawing/2014/main" id="{0A68C70D-DAA2-4C23-86A4-A35AEE560E62}"/>
              </a:ext>
            </a:extLst>
          </p:cNvPr>
          <p:cNvSpPr txBox="1"/>
          <p:nvPr/>
        </p:nvSpPr>
        <p:spPr>
          <a:xfrm>
            <a:off x="829524" y="1354060"/>
            <a:ext cx="3390672" cy="400110"/>
          </a:xfrm>
          <a:prstGeom prst="rect">
            <a:avLst/>
          </a:prstGeom>
          <a:noFill/>
        </p:spPr>
        <p:txBody>
          <a:bodyPr wrap="none" rtlCol="0">
            <a:spAutoFit/>
          </a:bodyPr>
          <a:lstStyle/>
          <a:p>
            <a:r>
              <a:rPr kumimoji="1" lang="ja-JP" altLang="en-US" sz="1000"/>
              <a:t>所有している</a:t>
            </a:r>
            <a:r>
              <a:rPr kumimoji="1" lang="en-US" altLang="ja-JP" sz="1000"/>
              <a:t>TR</a:t>
            </a:r>
            <a:r>
              <a:rPr kumimoji="1" lang="ja-JP" altLang="en-US" sz="1000"/>
              <a:t>カードを確認することができる。</a:t>
            </a:r>
            <a:endParaRPr kumimoji="1" lang="en-US" altLang="ja-JP" sz="1000"/>
          </a:p>
          <a:p>
            <a:r>
              <a:rPr kumimoji="1" lang="ja-JP" altLang="en-US" sz="1000"/>
              <a:t>そのまま、強化・進化ページに遷移することができる。</a:t>
            </a:r>
            <a:endParaRPr kumimoji="1" lang="en-US" altLang="ja-JP" sz="1000"/>
          </a:p>
        </p:txBody>
      </p:sp>
      <p:sp>
        <p:nvSpPr>
          <p:cNvPr id="16" name="正方形/長方形 15">
            <a:extLst>
              <a:ext uri="{FF2B5EF4-FFF2-40B4-BE49-F238E27FC236}">
                <a16:creationId xmlns:a16="http://schemas.microsoft.com/office/drawing/2014/main" id="{99F885D3-7DE4-3145-B789-894467FEAC6E}"/>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17" name="グループ化 16">
            <a:extLst>
              <a:ext uri="{FF2B5EF4-FFF2-40B4-BE49-F238E27FC236}">
                <a16:creationId xmlns:a16="http://schemas.microsoft.com/office/drawing/2014/main" id="{D659CE13-3586-2A4B-B120-D57DA570E1D3}"/>
              </a:ext>
            </a:extLst>
          </p:cNvPr>
          <p:cNvGrpSpPr/>
          <p:nvPr/>
        </p:nvGrpSpPr>
        <p:grpSpPr>
          <a:xfrm>
            <a:off x="5573456" y="5236170"/>
            <a:ext cx="2566626" cy="428626"/>
            <a:chOff x="0" y="4143375"/>
            <a:chExt cx="2571750" cy="428625"/>
          </a:xfrm>
        </p:grpSpPr>
        <p:sp>
          <p:nvSpPr>
            <p:cNvPr id="39" name="四角形: 角を丸くする 2">
              <a:extLst>
                <a:ext uri="{FF2B5EF4-FFF2-40B4-BE49-F238E27FC236}">
                  <a16:creationId xmlns:a16="http://schemas.microsoft.com/office/drawing/2014/main" id="{2E1DAC56-A116-F74C-9BEB-F06E4A4D444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40" name="四角形: 角を丸くする 3">
              <a:extLst>
                <a:ext uri="{FF2B5EF4-FFF2-40B4-BE49-F238E27FC236}">
                  <a16:creationId xmlns:a16="http://schemas.microsoft.com/office/drawing/2014/main" id="{73B1B873-A12C-C14B-A346-F9AE30D909AF}"/>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41" name="四角形: 角を丸くする 4">
              <a:extLst>
                <a:ext uri="{FF2B5EF4-FFF2-40B4-BE49-F238E27FC236}">
                  <a16:creationId xmlns:a16="http://schemas.microsoft.com/office/drawing/2014/main" id="{8D26CE80-4270-3240-98DF-299FE3C53302}"/>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43" name="四角形: 角を丸くする 5">
              <a:extLst>
                <a:ext uri="{FF2B5EF4-FFF2-40B4-BE49-F238E27FC236}">
                  <a16:creationId xmlns:a16="http://schemas.microsoft.com/office/drawing/2014/main" id="{5BB6A1A9-5E61-F84F-82F1-8005431E5AAD}"/>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44" name="四角形: 角を丸くする 6">
              <a:extLst>
                <a:ext uri="{FF2B5EF4-FFF2-40B4-BE49-F238E27FC236}">
                  <a16:creationId xmlns:a16="http://schemas.microsoft.com/office/drawing/2014/main" id="{04785259-F540-994C-8A3C-293A495190B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45" name="四角形: 角を丸くする 7">
              <a:extLst>
                <a:ext uri="{FF2B5EF4-FFF2-40B4-BE49-F238E27FC236}">
                  <a16:creationId xmlns:a16="http://schemas.microsoft.com/office/drawing/2014/main" id="{6BB67A56-E026-9F42-A6DB-410C8D381ACD}"/>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8" name="グループ化 17">
            <a:extLst>
              <a:ext uri="{FF2B5EF4-FFF2-40B4-BE49-F238E27FC236}">
                <a16:creationId xmlns:a16="http://schemas.microsoft.com/office/drawing/2014/main" id="{FFFE45FD-537A-B946-A5D5-0CF417335EC8}"/>
              </a:ext>
            </a:extLst>
          </p:cNvPr>
          <p:cNvGrpSpPr/>
          <p:nvPr/>
        </p:nvGrpSpPr>
        <p:grpSpPr>
          <a:xfrm>
            <a:off x="5573456" y="1092795"/>
            <a:ext cx="2566621" cy="571500"/>
            <a:chOff x="0" y="0"/>
            <a:chExt cx="2637694" cy="599215"/>
          </a:xfrm>
        </p:grpSpPr>
        <p:sp>
          <p:nvSpPr>
            <p:cNvPr id="25" name="正方形/長方形 24">
              <a:extLst>
                <a:ext uri="{FF2B5EF4-FFF2-40B4-BE49-F238E27FC236}">
                  <a16:creationId xmlns:a16="http://schemas.microsoft.com/office/drawing/2014/main" id="{668D0A67-31EF-5546-B98F-FF7D7D9541A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6" name="正方形/長方形 25">
              <a:extLst>
                <a:ext uri="{FF2B5EF4-FFF2-40B4-BE49-F238E27FC236}">
                  <a16:creationId xmlns:a16="http://schemas.microsoft.com/office/drawing/2014/main" id="{4B6E400B-1052-5146-A2C4-0A229077566B}"/>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 name="正方形/長方形 26">
              <a:extLst>
                <a:ext uri="{FF2B5EF4-FFF2-40B4-BE49-F238E27FC236}">
                  <a16:creationId xmlns:a16="http://schemas.microsoft.com/office/drawing/2014/main" id="{F1F1D4C6-5042-9440-BD1C-D0EA875529CF}"/>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8" name="正方形/長方形 27">
              <a:extLst>
                <a:ext uri="{FF2B5EF4-FFF2-40B4-BE49-F238E27FC236}">
                  <a16:creationId xmlns:a16="http://schemas.microsoft.com/office/drawing/2014/main" id="{C8A039BE-EE0F-0F44-8D41-E8550FD9EBE0}"/>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9" name="四角形: 角を丸くする 13">
              <a:extLst>
                <a:ext uri="{FF2B5EF4-FFF2-40B4-BE49-F238E27FC236}">
                  <a16:creationId xmlns:a16="http://schemas.microsoft.com/office/drawing/2014/main" id="{5191B467-37FD-274B-AEAF-2CC95436A97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0" name="正方形/長方形 29">
              <a:extLst>
                <a:ext uri="{FF2B5EF4-FFF2-40B4-BE49-F238E27FC236}">
                  <a16:creationId xmlns:a16="http://schemas.microsoft.com/office/drawing/2014/main" id="{57A4996A-3C84-604D-8C30-8DC48E1C5C12}"/>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1" name="楕円 15">
              <a:extLst>
                <a:ext uri="{FF2B5EF4-FFF2-40B4-BE49-F238E27FC236}">
                  <a16:creationId xmlns:a16="http://schemas.microsoft.com/office/drawing/2014/main" id="{A56B9890-494E-B140-BE24-D3C27C5F3A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3" name="四角形: 角を丸くする 16">
              <a:extLst>
                <a:ext uri="{FF2B5EF4-FFF2-40B4-BE49-F238E27FC236}">
                  <a16:creationId xmlns:a16="http://schemas.microsoft.com/office/drawing/2014/main" id="{94688A73-9C0A-4B4F-A23F-39287B377A1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正方形/長方形 33">
              <a:extLst>
                <a:ext uri="{FF2B5EF4-FFF2-40B4-BE49-F238E27FC236}">
                  <a16:creationId xmlns:a16="http://schemas.microsoft.com/office/drawing/2014/main" id="{EB11F49C-9063-0B45-B094-70717CA8D273}"/>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5" name="四角形: 角を丸くする 18">
              <a:extLst>
                <a:ext uri="{FF2B5EF4-FFF2-40B4-BE49-F238E27FC236}">
                  <a16:creationId xmlns:a16="http://schemas.microsoft.com/office/drawing/2014/main" id="{E2F6E120-9D44-654F-BF39-BCE9FE8FA984}"/>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6" name="四角形: 角を丸くする 19">
              <a:extLst>
                <a:ext uri="{FF2B5EF4-FFF2-40B4-BE49-F238E27FC236}">
                  <a16:creationId xmlns:a16="http://schemas.microsoft.com/office/drawing/2014/main" id="{66FE33F7-AFA2-4847-81B3-3E655C284E2B}"/>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7" name="テキスト ボックス 2937">
              <a:extLst>
                <a:ext uri="{FF2B5EF4-FFF2-40B4-BE49-F238E27FC236}">
                  <a16:creationId xmlns:a16="http://schemas.microsoft.com/office/drawing/2014/main" id="{60573455-F231-EE4A-989F-6639CAB82C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8" name="テキスト ボックス 2941">
              <a:extLst>
                <a:ext uri="{FF2B5EF4-FFF2-40B4-BE49-F238E27FC236}">
                  <a16:creationId xmlns:a16="http://schemas.microsoft.com/office/drawing/2014/main" id="{F90ED755-BE79-FB47-A12E-C87F79AE19C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 name="四角形: 角を丸くする 58">
            <a:extLst>
              <a:ext uri="{FF2B5EF4-FFF2-40B4-BE49-F238E27FC236}">
                <a16:creationId xmlns:a16="http://schemas.microsoft.com/office/drawing/2014/main" id="{48AD09E0-6C2F-E042-908E-A91629E7B123}"/>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 name="四角形: 角を丸くする 54">
            <a:extLst>
              <a:ext uri="{FF2B5EF4-FFF2-40B4-BE49-F238E27FC236}">
                <a16:creationId xmlns:a16="http://schemas.microsoft.com/office/drawing/2014/main" id="{6FB1BB96-FCEA-CD4A-8032-677162B370CE}"/>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2" name="四角形: 角を丸くする 54">
            <a:extLst>
              <a:ext uri="{FF2B5EF4-FFF2-40B4-BE49-F238E27FC236}">
                <a16:creationId xmlns:a16="http://schemas.microsoft.com/office/drawing/2014/main" id="{A245667D-F3FE-914C-ABA1-6F4A1DBF5D7B}"/>
              </a:ext>
            </a:extLst>
          </p:cNvPr>
          <p:cNvSpPr/>
          <p:nvPr/>
        </p:nvSpPr>
        <p:spPr>
          <a:xfrm>
            <a:off x="6900488" y="310754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3" name="四角形: 角を丸くする 54">
            <a:extLst>
              <a:ext uri="{FF2B5EF4-FFF2-40B4-BE49-F238E27FC236}">
                <a16:creationId xmlns:a16="http://schemas.microsoft.com/office/drawing/2014/main" id="{6DC523E2-3839-9549-AEFB-371335A0F230}"/>
              </a:ext>
            </a:extLst>
          </p:cNvPr>
          <p:cNvSpPr/>
          <p:nvPr/>
        </p:nvSpPr>
        <p:spPr>
          <a:xfrm>
            <a:off x="6900488" y="3627453"/>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4" name="図 23">
            <a:extLst>
              <a:ext uri="{FF2B5EF4-FFF2-40B4-BE49-F238E27FC236}">
                <a16:creationId xmlns:a16="http://schemas.microsoft.com/office/drawing/2014/main" id="{C6C83E90-5ABB-124F-A528-409A59B56B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46" name="テキスト ボックス 45">
            <a:extLst>
              <a:ext uri="{FF2B5EF4-FFF2-40B4-BE49-F238E27FC236}">
                <a16:creationId xmlns:a16="http://schemas.microsoft.com/office/drawing/2014/main" id="{DF1D230B-C50E-C14E-BE93-7919D07E0EE7}"/>
              </a:ext>
            </a:extLst>
          </p:cNvPr>
          <p:cNvSpPr txBox="1"/>
          <p:nvPr/>
        </p:nvSpPr>
        <p:spPr>
          <a:xfrm>
            <a:off x="5506292" y="781032"/>
            <a:ext cx="2467429" cy="276999"/>
          </a:xfrm>
          <a:prstGeom prst="rect">
            <a:avLst/>
          </a:prstGeom>
          <a:noFill/>
        </p:spPr>
        <p:txBody>
          <a:bodyPr wrap="square" rtlCol="0">
            <a:spAutoFit/>
          </a:bodyPr>
          <a:lstStyle/>
          <a:p>
            <a:r>
              <a:rPr kumimoji="1" lang="en-US" altLang="ja-JP" sz="1200"/>
              <a:t>※</a:t>
            </a:r>
            <a:r>
              <a:rPr kumimoji="1" lang="ja-JP" altLang="en-US" sz="1200"/>
              <a:t> 部隊画面</a:t>
            </a:r>
            <a:r>
              <a:rPr kumimoji="1" lang="en-US" altLang="ja-JP" sz="1200"/>
              <a:t>TOP</a:t>
            </a:r>
          </a:p>
        </p:txBody>
      </p:sp>
      <p:sp>
        <p:nvSpPr>
          <p:cNvPr id="2" name="フレーム 1">
            <a:extLst>
              <a:ext uri="{FF2B5EF4-FFF2-40B4-BE49-F238E27FC236}">
                <a16:creationId xmlns:a16="http://schemas.microsoft.com/office/drawing/2014/main" id="{7B80CDB3-52BA-DC49-A85C-80F4A09EDD73}"/>
              </a:ext>
            </a:extLst>
          </p:cNvPr>
          <p:cNvSpPr/>
          <p:nvPr/>
        </p:nvSpPr>
        <p:spPr>
          <a:xfrm>
            <a:off x="6515188" y="2851115"/>
            <a:ext cx="1996259" cy="1795336"/>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四角形: 角を丸くする 54">
            <a:extLst>
              <a:ext uri="{FF2B5EF4-FFF2-40B4-BE49-F238E27FC236}">
                <a16:creationId xmlns:a16="http://schemas.microsoft.com/office/drawing/2014/main" id="{828A63AF-2ED7-4275-9BAA-DEBEA8373237}"/>
              </a:ext>
            </a:extLst>
          </p:cNvPr>
          <p:cNvSpPr/>
          <p:nvPr/>
        </p:nvSpPr>
        <p:spPr>
          <a:xfrm>
            <a:off x="6949503" y="4146929"/>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48" name="円/楕円 1">
            <a:extLst>
              <a:ext uri="{FF2B5EF4-FFF2-40B4-BE49-F238E27FC236}">
                <a16:creationId xmlns:a16="http://schemas.microsoft.com/office/drawing/2014/main" id="{17C7DB97-60BF-4A63-85BF-5E843D47DABB}"/>
              </a:ext>
            </a:extLst>
          </p:cNvPr>
          <p:cNvSpPr/>
          <p:nvPr/>
        </p:nvSpPr>
        <p:spPr>
          <a:xfrm>
            <a:off x="7929236" y="4056887"/>
            <a:ext cx="187820" cy="1800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Tree>
    <p:extLst>
      <p:ext uri="{BB962C8B-B14F-4D97-AF65-F5344CB8AC3E}">
        <p14:creationId xmlns:p14="http://schemas.microsoft.com/office/powerpoint/2010/main" val="1276277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40</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援器 </a:t>
            </a:r>
            <a:r>
              <a:rPr kumimoji="1" lang="en-US" altLang="ja-JP" sz="9600" b="1">
                <a:solidFill>
                  <a:schemeClr val="tx1">
                    <a:lumMod val="50000"/>
                    <a:lumOff val="50000"/>
                    <a:alpha val="14000"/>
                  </a:schemeClr>
                </a:solidFill>
              </a:rPr>
              <a:t>ROOLOUT</a:t>
            </a:r>
            <a:endParaRPr kumimoji="1" lang="ja-JP" altLang="en-US" sz="9600" b="1">
              <a:solidFill>
                <a:schemeClr val="tx1">
                  <a:lumMod val="50000"/>
                  <a:lumOff val="50000"/>
                  <a:alpha val="14000"/>
                </a:schemeClr>
              </a:solidFill>
            </a:endParaRP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su130.</a:t>
            </a:r>
            <a:r>
              <a:rPr kumimoji="1" lang="ja-JP" altLang="en-US" sz="1400" b="1"/>
              <a:t>開発完了画面</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068229"/>
            <a:ext cx="5802551" cy="1315690"/>
            <a:chOff x="598121" y="1246685"/>
            <a:chExt cx="5802551" cy="1315690"/>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3057247" cy="307777"/>
            </a:xfrm>
            <a:prstGeom prst="rect">
              <a:avLst/>
            </a:prstGeom>
            <a:noFill/>
          </p:spPr>
          <p:txBody>
            <a:bodyPr wrap="none" rtlCol="0">
              <a:spAutoFit/>
            </a:bodyPr>
            <a:lstStyle/>
            <a:p>
              <a:r>
                <a:rPr kumimoji="1" lang="ja-JP" altLang="en-US" sz="1400" b="1"/>
                <a:t>開発完了を確認することが出来る。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5570756" cy="1015663"/>
            </a:xfrm>
            <a:prstGeom prst="rect">
              <a:avLst/>
            </a:prstGeom>
            <a:noFill/>
          </p:spPr>
          <p:txBody>
            <a:bodyPr wrap="none" rtlCol="0">
              <a:spAutoFit/>
            </a:bodyPr>
            <a:lstStyle/>
            <a:p>
              <a:r>
                <a:rPr kumimoji="1" lang="ja-JP" altLang="en-US" sz="1000"/>
                <a:t>・演出後は、この支援兵器が表示された、</a:t>
              </a:r>
              <a:endParaRPr kumimoji="1" lang="en-US" altLang="ja-JP" sz="1000"/>
            </a:p>
            <a:p>
              <a:r>
                <a:rPr kumimoji="1" lang="ja-JP" altLang="en-US" sz="1000"/>
                <a:t>　支援兵器一覧・強化画面に遷移する。</a:t>
              </a:r>
              <a:endParaRPr kumimoji="1" lang="en-US" altLang="ja-JP" sz="1000"/>
            </a:p>
            <a:p>
              <a:r>
                <a:rPr kumimoji="1" lang="ja-JP" altLang="en-US" sz="1000"/>
                <a:t>・確認ウィンドウを表示</a:t>
              </a:r>
              <a:endParaRPr kumimoji="1" lang="en-US" altLang="ja-JP" sz="1000"/>
            </a:p>
            <a:p>
              <a:r>
                <a:rPr kumimoji="1" lang="ja-JP" altLang="en-US" sz="1000"/>
                <a:t>　確認後、更に開発完了の兵器があれば、その兵器の完了画面に遷移</a:t>
              </a:r>
              <a:endParaRPr kumimoji="1" lang="en-US" altLang="ja-JP" sz="1000"/>
            </a:p>
            <a:p>
              <a:r>
                <a:rPr kumimoji="1" lang="ja-JP" altLang="en-US" sz="1000"/>
                <a:t>開発完了ボタンを押さずに、ほかの兵器、画面に遷移した場合は考慮しない</a:t>
              </a:r>
            </a:p>
            <a:p>
              <a:r>
                <a:rPr kumimoji="1" lang="ja-JP" altLang="en-US" sz="1000"/>
                <a:t>その場合は前画面のバッジは消えず、再度遷移してきたときに上記遷移を再度行うこととする</a:t>
              </a:r>
              <a:endParaRPr kumimoji="1" lang="en-US" altLang="ja-JP" sz="1000"/>
            </a:p>
          </p:txBody>
        </p:sp>
      </p:grpSp>
      <p:pic>
        <p:nvPicPr>
          <p:cNvPr id="2" name="図 1">
            <a:extLst>
              <a:ext uri="{FF2B5EF4-FFF2-40B4-BE49-F238E27FC236}">
                <a16:creationId xmlns:a16="http://schemas.microsoft.com/office/drawing/2014/main" id="{032B21DD-5304-4E34-B812-D56940CB7BDA}"/>
              </a:ext>
            </a:extLst>
          </p:cNvPr>
          <p:cNvPicPr>
            <a:picLocks noChangeAspect="1"/>
          </p:cNvPicPr>
          <p:nvPr/>
        </p:nvPicPr>
        <p:blipFill>
          <a:blip r:embed="rId2"/>
          <a:stretch>
            <a:fillRect/>
          </a:stretch>
        </p:blipFill>
        <p:spPr>
          <a:xfrm>
            <a:off x="587412" y="2605573"/>
            <a:ext cx="2312679" cy="3927996"/>
          </a:xfrm>
          <a:prstGeom prst="rect">
            <a:avLst/>
          </a:prstGeom>
        </p:spPr>
      </p:pic>
      <p:pic>
        <p:nvPicPr>
          <p:cNvPr id="4" name="図 3">
            <a:extLst>
              <a:ext uri="{FF2B5EF4-FFF2-40B4-BE49-F238E27FC236}">
                <a16:creationId xmlns:a16="http://schemas.microsoft.com/office/drawing/2014/main" id="{5C79FB14-26FF-43AD-A5DE-C0E214B0D24E}"/>
              </a:ext>
            </a:extLst>
          </p:cNvPr>
          <p:cNvPicPr>
            <a:picLocks noChangeAspect="1"/>
          </p:cNvPicPr>
          <p:nvPr/>
        </p:nvPicPr>
        <p:blipFill>
          <a:blip r:embed="rId3"/>
          <a:stretch>
            <a:fillRect/>
          </a:stretch>
        </p:blipFill>
        <p:spPr>
          <a:xfrm>
            <a:off x="3644659" y="2605573"/>
            <a:ext cx="2222322" cy="3887300"/>
          </a:xfrm>
          <a:prstGeom prst="rect">
            <a:avLst/>
          </a:prstGeom>
        </p:spPr>
      </p:pic>
      <p:sp>
        <p:nvSpPr>
          <p:cNvPr id="5" name="矢印: 右 4">
            <a:extLst>
              <a:ext uri="{FF2B5EF4-FFF2-40B4-BE49-F238E27FC236}">
                <a16:creationId xmlns:a16="http://schemas.microsoft.com/office/drawing/2014/main" id="{AE5E0811-6511-43FC-8F0C-92BEE8112527}"/>
              </a:ext>
            </a:extLst>
          </p:cNvPr>
          <p:cNvSpPr/>
          <p:nvPr/>
        </p:nvSpPr>
        <p:spPr>
          <a:xfrm>
            <a:off x="2900091" y="4152183"/>
            <a:ext cx="744567" cy="414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solidFill>
                  <a:schemeClr val="tx1"/>
                </a:solidFill>
              </a:rPr>
              <a:t>何らかの</a:t>
            </a:r>
            <a:r>
              <a:rPr kumimoji="1" lang="ja-JP" altLang="en-US">
                <a:solidFill>
                  <a:schemeClr val="tx1"/>
                </a:solidFill>
              </a:rPr>
              <a:t>演出</a:t>
            </a:r>
          </a:p>
        </p:txBody>
      </p:sp>
      <p:pic>
        <p:nvPicPr>
          <p:cNvPr id="77" name="図 76">
            <a:extLst>
              <a:ext uri="{FF2B5EF4-FFF2-40B4-BE49-F238E27FC236}">
                <a16:creationId xmlns:a16="http://schemas.microsoft.com/office/drawing/2014/main" id="{BB97E4B8-30BD-4873-AF2E-90CE34052405}"/>
              </a:ext>
            </a:extLst>
          </p:cNvPr>
          <p:cNvPicPr>
            <a:picLocks noChangeAspect="1"/>
          </p:cNvPicPr>
          <p:nvPr/>
        </p:nvPicPr>
        <p:blipFill>
          <a:blip r:embed="rId3"/>
          <a:stretch>
            <a:fillRect/>
          </a:stretch>
        </p:blipFill>
        <p:spPr>
          <a:xfrm>
            <a:off x="6765300" y="2605573"/>
            <a:ext cx="2222322" cy="3887300"/>
          </a:xfrm>
          <a:prstGeom prst="rect">
            <a:avLst/>
          </a:prstGeom>
        </p:spPr>
      </p:pic>
      <p:sp>
        <p:nvSpPr>
          <p:cNvPr id="78" name="矢印: 右 77">
            <a:extLst>
              <a:ext uri="{FF2B5EF4-FFF2-40B4-BE49-F238E27FC236}">
                <a16:creationId xmlns:a16="http://schemas.microsoft.com/office/drawing/2014/main" id="{568813A9-A3C5-4E30-9A7C-92C835445904}"/>
              </a:ext>
            </a:extLst>
          </p:cNvPr>
          <p:cNvSpPr/>
          <p:nvPr/>
        </p:nvSpPr>
        <p:spPr>
          <a:xfrm>
            <a:off x="5943857" y="4152183"/>
            <a:ext cx="744567" cy="414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四角形: 角を丸くする 5">
            <a:extLst>
              <a:ext uri="{FF2B5EF4-FFF2-40B4-BE49-F238E27FC236}">
                <a16:creationId xmlns:a16="http://schemas.microsoft.com/office/drawing/2014/main" id="{FCEB5F9C-8EE2-4BE3-A72B-DE900283E569}"/>
              </a:ext>
            </a:extLst>
          </p:cNvPr>
          <p:cNvSpPr/>
          <p:nvPr/>
        </p:nvSpPr>
        <p:spPr>
          <a:xfrm>
            <a:off x="6951262" y="3718678"/>
            <a:ext cx="1850350" cy="1563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兵器名</a:t>
            </a:r>
            <a:endParaRPr kumimoji="1" lang="en-US" altLang="ja-JP">
              <a:solidFill>
                <a:schemeClr val="tx1"/>
              </a:solidFill>
            </a:endParaRPr>
          </a:p>
          <a:p>
            <a:pPr algn="ctr"/>
            <a:endParaRPr kumimoji="1" lang="en-US" altLang="ja-JP">
              <a:solidFill>
                <a:schemeClr val="tx1"/>
              </a:solidFill>
            </a:endParaRPr>
          </a:p>
          <a:p>
            <a:pPr algn="ctr"/>
            <a:r>
              <a:rPr kumimoji="1" lang="ja-JP" altLang="en-US" sz="1050">
                <a:solidFill>
                  <a:schemeClr val="tx1"/>
                </a:solidFill>
              </a:rPr>
              <a:t>が使用可能になりました。</a:t>
            </a:r>
            <a:endParaRPr kumimoji="1" lang="en-US" altLang="ja-JP" sz="1050">
              <a:solidFill>
                <a:schemeClr val="tx1"/>
              </a:solidFill>
            </a:endParaRPr>
          </a:p>
          <a:p>
            <a:pPr algn="ctr"/>
            <a:endParaRPr kumimoji="1" lang="en-US" altLang="ja-JP" sz="1050">
              <a:solidFill>
                <a:schemeClr val="tx1"/>
              </a:solidFill>
            </a:endParaRPr>
          </a:p>
          <a:p>
            <a:pPr algn="ctr"/>
            <a:endParaRPr kumimoji="1" lang="en-US" altLang="ja-JP" sz="1050">
              <a:solidFill>
                <a:schemeClr val="tx1"/>
              </a:solidFill>
            </a:endParaRPr>
          </a:p>
          <a:p>
            <a:pPr algn="ctr"/>
            <a:endParaRPr kumimoji="1" lang="en-US" altLang="ja-JP" sz="1050">
              <a:solidFill>
                <a:schemeClr val="tx1"/>
              </a:solidFill>
            </a:endParaRPr>
          </a:p>
          <a:p>
            <a:pPr algn="ctr"/>
            <a:endParaRPr kumimoji="1" lang="ja-JP" altLang="en-US" sz="1050">
              <a:solidFill>
                <a:schemeClr val="tx1"/>
              </a:solidFill>
            </a:endParaRPr>
          </a:p>
        </p:txBody>
      </p:sp>
      <p:sp>
        <p:nvSpPr>
          <p:cNvPr id="79" name="四角形: 角を丸くする 78">
            <a:extLst>
              <a:ext uri="{FF2B5EF4-FFF2-40B4-BE49-F238E27FC236}">
                <a16:creationId xmlns:a16="http://schemas.microsoft.com/office/drawing/2014/main" id="{FC8F1EB5-D282-4793-BD67-7C20239E55BB}"/>
              </a:ext>
            </a:extLst>
          </p:cNvPr>
          <p:cNvSpPr/>
          <p:nvPr/>
        </p:nvSpPr>
        <p:spPr>
          <a:xfrm>
            <a:off x="7493000" y="4780744"/>
            <a:ext cx="766874" cy="405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a:solidFill>
                  <a:schemeClr val="tx1"/>
                </a:solidFill>
              </a:rPr>
              <a:t>OK</a:t>
            </a:r>
            <a:endParaRPr kumimoji="1" lang="ja-JP" altLang="en-US" sz="1050">
              <a:solidFill>
                <a:schemeClr val="tx1"/>
              </a:solidFill>
            </a:endParaRPr>
          </a:p>
        </p:txBody>
      </p:sp>
    </p:spTree>
    <p:extLst>
      <p:ext uri="{BB962C8B-B14F-4D97-AF65-F5344CB8AC3E}">
        <p14:creationId xmlns:p14="http://schemas.microsoft.com/office/powerpoint/2010/main" val="2438209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41</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200329"/>
          </a:xfrm>
          <a:prstGeom prst="rect">
            <a:avLst/>
          </a:prstGeom>
        </p:spPr>
        <p:txBody>
          <a:bodyPr wrap="square">
            <a:spAutoFit/>
          </a:bodyPr>
          <a:lstStyle/>
          <a:p>
            <a:r>
              <a:rPr kumimoji="1" lang="ja-JP" altLang="en-US" sz="7200" b="1">
                <a:solidFill>
                  <a:schemeClr val="tx1">
                    <a:lumMod val="50000"/>
                    <a:lumOff val="50000"/>
                    <a:alpha val="14000"/>
                  </a:schemeClr>
                </a:solidFill>
              </a:rPr>
              <a:t>支援兵器・強化</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117867" y="38441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支援兵器</a:t>
            </a:r>
            <a:endParaRPr kumimoji="1" lang="ja-JP" altLang="en-US" sz="1100" b="1">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4A27972B-CC84-4C65-B54B-E47F30C677AF}"/>
              </a:ext>
            </a:extLst>
          </p:cNvPr>
          <p:cNvGrpSpPr/>
          <p:nvPr/>
        </p:nvGrpSpPr>
        <p:grpSpPr>
          <a:xfrm>
            <a:off x="4117867" y="38441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5942397" y="98876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3416320" cy="307777"/>
          </a:xfrm>
          <a:prstGeom prst="rect">
            <a:avLst/>
          </a:prstGeom>
          <a:noFill/>
        </p:spPr>
        <p:txBody>
          <a:bodyPr wrap="none" rtlCol="0">
            <a:spAutoFit/>
          </a:bodyPr>
          <a:lstStyle/>
          <a:p>
            <a:pPr marL="342900" indent="-342900">
              <a:buAutoNum type="arabicPeriod"/>
            </a:pPr>
            <a:r>
              <a:rPr kumimoji="1" lang="en-US" altLang="ja-JP" sz="1400" b="1"/>
              <a:t>su200.</a:t>
            </a:r>
            <a:r>
              <a:rPr kumimoji="1" lang="ja-JP" altLang="en-US" sz="1400" b="1"/>
              <a:t>支援兵器・強化</a:t>
            </a:r>
            <a:r>
              <a:rPr kumimoji="1" lang="ja-JP" altLang="en-US" sz="1000" b="1">
                <a:solidFill>
                  <a:srgbClr val="FF0000"/>
                </a:solidFill>
              </a:rPr>
              <a:t>（</a:t>
            </a:r>
            <a:r>
              <a:rPr kumimoji="1" lang="en-US" altLang="ja-JP" sz="1000" b="1">
                <a:solidFill>
                  <a:srgbClr val="FF0000"/>
                </a:solidFill>
              </a:rPr>
              <a:t>20191224</a:t>
            </a:r>
            <a:r>
              <a:rPr kumimoji="1" lang="ja-JP" altLang="en-US" sz="1000" b="1">
                <a:solidFill>
                  <a:srgbClr val="FF0000"/>
                </a:solidFill>
              </a:rPr>
              <a:t>修正）</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3298660" cy="1900465"/>
            <a:chOff x="598121" y="1246685"/>
            <a:chExt cx="3298660" cy="1900465"/>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877711" cy="307777"/>
            </a:xfrm>
            <a:prstGeom prst="rect">
              <a:avLst/>
            </a:prstGeom>
            <a:noFill/>
          </p:spPr>
          <p:txBody>
            <a:bodyPr wrap="none" rtlCol="0">
              <a:spAutoFit/>
            </a:bodyPr>
            <a:lstStyle/>
            <a:p>
              <a:r>
                <a:rPr kumimoji="1" lang="ja-JP" altLang="en-US" sz="1400" b="1"/>
                <a:t>一覧の確認、強化することが可能</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066865" cy="1600438"/>
            </a:xfrm>
            <a:prstGeom prst="rect">
              <a:avLst/>
            </a:prstGeom>
            <a:noFill/>
          </p:spPr>
          <p:txBody>
            <a:bodyPr wrap="none" rtlCol="0">
              <a:spAutoFit/>
            </a:bodyPr>
            <a:lstStyle/>
            <a:p>
              <a:r>
                <a:rPr kumimoji="1" lang="ja-JP" altLang="en-US" sz="1000"/>
                <a:t>・左右スワイプ </a:t>
              </a:r>
              <a:r>
                <a:rPr kumimoji="1" lang="en-US" altLang="ja-JP" sz="1000"/>
                <a:t>or &lt; or &gt; </a:t>
              </a:r>
              <a:r>
                <a:rPr kumimoji="1" lang="ja-JP" altLang="en-US" sz="1000"/>
                <a:t>のタップで兵器切り替え</a:t>
              </a:r>
              <a:endParaRPr kumimoji="1" lang="en-US" altLang="ja-JP" sz="1000"/>
            </a:p>
            <a:p>
              <a:r>
                <a:rPr kumimoji="1" lang="ja-JP" altLang="en-US" sz="1000"/>
                <a:t>・下部に強化素材が表示され、</a:t>
              </a:r>
              <a:endParaRPr kumimoji="1" lang="en-US" altLang="ja-JP" sz="1000"/>
            </a:p>
            <a:p>
              <a:r>
                <a:rPr kumimoji="1" lang="ja-JP" altLang="en-US" sz="1000"/>
                <a:t>　素材とゴールドを使用してレベル</a:t>
              </a:r>
              <a:r>
                <a:rPr kumimoji="1" lang="en-US" altLang="ja-JP" sz="1000"/>
                <a:t>UP</a:t>
              </a:r>
            </a:p>
            <a:p>
              <a:r>
                <a:rPr kumimoji="1" lang="ja-JP" altLang="en-US" sz="1000"/>
                <a:t>　</a:t>
              </a:r>
              <a:r>
                <a:rPr kumimoji="1" lang="en-US" altLang="ja-JP" sz="1000"/>
                <a:t>※</a:t>
              </a:r>
              <a:r>
                <a:rPr kumimoji="1" lang="ja-JP" altLang="en-US" sz="1000"/>
                <a:t> 足りない場合は、必要数が</a:t>
              </a:r>
              <a:r>
                <a:rPr kumimoji="1" lang="ja-JP" altLang="en-US" sz="1000">
                  <a:solidFill>
                    <a:srgbClr val="FF0000"/>
                  </a:solidFill>
                </a:rPr>
                <a:t>赤字</a:t>
              </a:r>
              <a:r>
                <a:rPr kumimoji="1" lang="ja-JP" altLang="en-US" sz="1000"/>
                <a:t>になる。</a:t>
              </a:r>
              <a:endParaRPr kumimoji="1" lang="en-US" altLang="ja-JP" sz="1000"/>
            </a:p>
            <a:p>
              <a:r>
                <a:rPr kumimoji="1" lang="ja-JP" altLang="en-US" sz="1000"/>
                <a:t>　　 強化ボタンは押せないようにする。</a:t>
              </a:r>
              <a:endParaRPr kumimoji="1" lang="en-US" altLang="ja-JP" sz="1000"/>
            </a:p>
            <a:p>
              <a:r>
                <a:rPr kumimoji="1" lang="ja-JP" altLang="en-US" sz="800"/>
                <a:t>　　（グレーアウト</a:t>
              </a:r>
              <a:r>
                <a:rPr kumimoji="1" lang="en-US" altLang="ja-JP" sz="800"/>
                <a:t>?</a:t>
              </a:r>
              <a:r>
                <a:rPr kumimoji="1" lang="ja-JP" altLang="en-US" sz="800"/>
                <a:t>色が薄くなっている等で示唆）</a:t>
              </a:r>
              <a:endParaRPr kumimoji="1" lang="en-US" altLang="ja-JP" sz="800"/>
            </a:p>
            <a:p>
              <a:endParaRPr kumimoji="1" lang="en-US" altLang="ja-JP" sz="1000"/>
            </a:p>
            <a:p>
              <a:r>
                <a:rPr kumimoji="1" lang="ja-JP" altLang="en-US" sz="1000"/>
                <a:t>・強化に研究員は不要。</a:t>
              </a:r>
              <a:endParaRPr kumimoji="1" lang="en-US" altLang="ja-JP" sz="1000"/>
            </a:p>
            <a:p>
              <a:endParaRPr kumimoji="1" lang="en-US" altLang="ja-JP" sz="1000"/>
            </a:p>
            <a:p>
              <a:r>
                <a:rPr kumimoji="1" lang="ja-JP" altLang="en-US" sz="1000"/>
                <a:t>・開発時と同様に時短可能</a:t>
              </a:r>
              <a:endParaRPr kumimoji="1" lang="en-US" altLang="ja-JP" sz="1000"/>
            </a:p>
          </p:txBody>
        </p:sp>
      </p:grpSp>
      <p:sp>
        <p:nvSpPr>
          <p:cNvPr id="41" name="四角形: 角を丸くする 792">
            <a:extLst>
              <a:ext uri="{FF2B5EF4-FFF2-40B4-BE49-F238E27FC236}">
                <a16:creationId xmlns:a16="http://schemas.microsoft.com/office/drawing/2014/main" id="{7E4C607D-EC35-459C-895C-F9173BB588EF}"/>
              </a:ext>
            </a:extLst>
          </p:cNvPr>
          <p:cNvSpPr/>
          <p:nvPr/>
        </p:nvSpPr>
        <p:spPr>
          <a:xfrm>
            <a:off x="4165457" y="3702389"/>
            <a:ext cx="2475784" cy="101831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a:t>強化時間 </a:t>
            </a:r>
            <a:r>
              <a:rPr kumimoji="1" lang="en-US" altLang="ja-JP"/>
              <a:t>99:99</a:t>
            </a:r>
          </a:p>
          <a:p>
            <a:pPr algn="ctr"/>
            <a:endParaRPr kumimoji="1" lang="en-US" altLang="ja-JP" sz="400"/>
          </a:p>
          <a:p>
            <a:pPr algn="ctr"/>
            <a:endParaRPr kumimoji="1" lang="en-US" altLang="ja-JP" sz="1200"/>
          </a:p>
          <a:p>
            <a:pPr algn="ctr"/>
            <a:endParaRPr kumimoji="1" lang="en-US" altLang="ja-JP" sz="700"/>
          </a:p>
          <a:p>
            <a:pPr algn="ctr"/>
            <a:endParaRPr kumimoji="1" lang="en-US" altLang="ja-JP" sz="700"/>
          </a:p>
          <a:p>
            <a:pPr algn="ctr"/>
            <a:endParaRPr kumimoji="1" lang="en-US" altLang="ja-JP" sz="700"/>
          </a:p>
          <a:p>
            <a:pPr algn="ctr"/>
            <a:endParaRPr kumimoji="1" lang="en-US" altLang="ja-JP" sz="700"/>
          </a:p>
          <a:p>
            <a:pPr algn="ctr"/>
            <a:r>
              <a:rPr kumimoji="1" lang="en-US" altLang="ja-JP" sz="700"/>
              <a:t>GOLD  </a:t>
            </a:r>
            <a:r>
              <a:rPr kumimoji="1" lang="en-US" altLang="ja-JP" sz="700">
                <a:solidFill>
                  <a:schemeClr val="bg1"/>
                </a:solidFill>
              </a:rPr>
              <a:t>999,999,999</a:t>
            </a:r>
            <a:r>
              <a:rPr kumimoji="1" lang="en-US" altLang="ja-JP" sz="700"/>
              <a:t> / </a:t>
            </a:r>
            <a:r>
              <a:rPr kumimoji="1" lang="en-US" altLang="ja-JP" sz="700">
                <a:solidFill>
                  <a:srgbClr val="FF0000"/>
                </a:solidFill>
              </a:rPr>
              <a:t>666,666,666</a:t>
            </a:r>
            <a:r>
              <a:rPr kumimoji="1" lang="ja-JP" altLang="en-US" sz="700"/>
              <a:t>　　　　　　　　</a:t>
            </a:r>
            <a:endParaRPr kumimoji="1" lang="en-US" altLang="ja-JP" sz="700"/>
          </a:p>
        </p:txBody>
      </p:sp>
      <p:grpSp>
        <p:nvGrpSpPr>
          <p:cNvPr id="44" name="グループ化 43">
            <a:extLst>
              <a:ext uri="{FF2B5EF4-FFF2-40B4-BE49-F238E27FC236}">
                <a16:creationId xmlns:a16="http://schemas.microsoft.com/office/drawing/2014/main" id="{886DF6EC-3C0A-427F-8085-026331B99521}"/>
              </a:ext>
            </a:extLst>
          </p:cNvPr>
          <p:cNvGrpSpPr/>
          <p:nvPr/>
        </p:nvGrpSpPr>
        <p:grpSpPr>
          <a:xfrm>
            <a:off x="4253137" y="3965541"/>
            <a:ext cx="2300425" cy="458960"/>
            <a:chOff x="45763" y="1857402"/>
            <a:chExt cx="2286000" cy="457204"/>
          </a:xfrm>
        </p:grpSpPr>
        <p:sp>
          <p:nvSpPr>
            <p:cNvPr id="45" name="四角形: 角を丸くする 835">
              <a:extLst>
                <a:ext uri="{FF2B5EF4-FFF2-40B4-BE49-F238E27FC236}">
                  <a16:creationId xmlns:a16="http://schemas.microsoft.com/office/drawing/2014/main" id="{74C7038B-A66A-4E37-B0B4-5CCECBAB42E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836">
              <a:extLst>
                <a:ext uri="{FF2B5EF4-FFF2-40B4-BE49-F238E27FC236}">
                  <a16:creationId xmlns:a16="http://schemas.microsoft.com/office/drawing/2014/main" id="{64E9AF13-2671-40A2-A84D-65A33CDAA4E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8" name="四角形: 角を丸くする 837">
              <a:extLst>
                <a:ext uri="{FF2B5EF4-FFF2-40B4-BE49-F238E27FC236}">
                  <a16:creationId xmlns:a16="http://schemas.microsoft.com/office/drawing/2014/main" id="{4B05219B-8A85-49CD-8CD9-BF6031C8E320}"/>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5" name="四角形: 角を丸くする 838">
              <a:extLst>
                <a:ext uri="{FF2B5EF4-FFF2-40B4-BE49-F238E27FC236}">
                  <a16:creationId xmlns:a16="http://schemas.microsoft.com/office/drawing/2014/main" id="{D9E5D50B-8C6C-4945-92C2-878DB8D40B2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6" name="四角形: 角を丸くする 839">
              <a:extLst>
                <a:ext uri="{FF2B5EF4-FFF2-40B4-BE49-F238E27FC236}">
                  <a16:creationId xmlns:a16="http://schemas.microsoft.com/office/drawing/2014/main" id="{2860EC93-DBE7-402A-B8DA-8113ED41AF4C}"/>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 name="テキスト ボックス 56">
            <a:extLst>
              <a:ext uri="{FF2B5EF4-FFF2-40B4-BE49-F238E27FC236}">
                <a16:creationId xmlns:a16="http://schemas.microsoft.com/office/drawing/2014/main" id="{167D5CD1-71A3-4E65-8EFF-1238802A157D}"/>
              </a:ext>
            </a:extLst>
          </p:cNvPr>
          <p:cNvSpPr txBox="1"/>
          <p:nvPr/>
        </p:nvSpPr>
        <p:spPr>
          <a:xfrm>
            <a:off x="4228536" y="4129702"/>
            <a:ext cx="509287" cy="246221"/>
          </a:xfrm>
          <a:prstGeom prst="rect">
            <a:avLst/>
          </a:prstGeom>
          <a:noFill/>
        </p:spPr>
        <p:txBody>
          <a:bodyPr wrap="square" rtlCol="0">
            <a:spAutoFit/>
          </a:bodyPr>
          <a:lstStyle/>
          <a:p>
            <a:r>
              <a:rPr kumimoji="1" lang="en-US" altLang="ja-JP" sz="1000">
                <a:solidFill>
                  <a:schemeClr val="bg1"/>
                </a:solidFill>
              </a:rPr>
              <a:t>x200</a:t>
            </a:r>
            <a:endParaRPr kumimoji="1" lang="ja-JP" altLang="en-US" sz="1000">
              <a:solidFill>
                <a:schemeClr val="bg1"/>
              </a:solidFill>
            </a:endParaRPr>
          </a:p>
        </p:txBody>
      </p:sp>
      <p:sp>
        <p:nvSpPr>
          <p:cNvPr id="58" name="テキスト ボックス 57">
            <a:extLst>
              <a:ext uri="{FF2B5EF4-FFF2-40B4-BE49-F238E27FC236}">
                <a16:creationId xmlns:a16="http://schemas.microsoft.com/office/drawing/2014/main" id="{E5A9C797-48C0-4CD3-8B14-A8C0AEBDE1F1}"/>
              </a:ext>
            </a:extLst>
          </p:cNvPr>
          <p:cNvSpPr txBox="1"/>
          <p:nvPr/>
        </p:nvSpPr>
        <p:spPr>
          <a:xfrm>
            <a:off x="4697829" y="4129701"/>
            <a:ext cx="509287" cy="246221"/>
          </a:xfrm>
          <a:prstGeom prst="rect">
            <a:avLst/>
          </a:prstGeom>
          <a:noFill/>
        </p:spPr>
        <p:txBody>
          <a:bodyPr wrap="square" rtlCol="0">
            <a:spAutoFit/>
          </a:bodyPr>
          <a:lstStyle/>
          <a:p>
            <a:r>
              <a:rPr kumimoji="1" lang="en-US" altLang="ja-JP" sz="1000">
                <a:solidFill>
                  <a:schemeClr val="bg1"/>
                </a:solidFill>
              </a:rPr>
              <a:t>x500</a:t>
            </a:r>
            <a:endParaRPr kumimoji="1" lang="ja-JP" altLang="en-US" sz="1000">
              <a:solidFill>
                <a:schemeClr val="bg1"/>
              </a:solidFill>
            </a:endParaRPr>
          </a:p>
        </p:txBody>
      </p:sp>
      <p:sp>
        <p:nvSpPr>
          <p:cNvPr id="59" name="テキスト ボックス 58">
            <a:extLst>
              <a:ext uri="{FF2B5EF4-FFF2-40B4-BE49-F238E27FC236}">
                <a16:creationId xmlns:a16="http://schemas.microsoft.com/office/drawing/2014/main" id="{242A6772-B05F-4DB8-BA88-5E22A8D9CCA4}"/>
              </a:ext>
            </a:extLst>
          </p:cNvPr>
          <p:cNvSpPr txBox="1"/>
          <p:nvPr/>
        </p:nvSpPr>
        <p:spPr>
          <a:xfrm>
            <a:off x="5142521" y="4129701"/>
            <a:ext cx="509287" cy="246221"/>
          </a:xfrm>
          <a:prstGeom prst="rect">
            <a:avLst/>
          </a:prstGeom>
          <a:noFill/>
        </p:spPr>
        <p:txBody>
          <a:bodyPr wrap="square" rtlCol="0">
            <a:spAutoFit/>
          </a:bodyPr>
          <a:lstStyle/>
          <a:p>
            <a:r>
              <a:rPr kumimoji="1" lang="en-US" altLang="ja-JP" sz="1000">
                <a:solidFill>
                  <a:schemeClr val="bg1"/>
                </a:solidFill>
              </a:rPr>
              <a:t>x100</a:t>
            </a:r>
            <a:endParaRPr kumimoji="1" lang="ja-JP" altLang="en-US" sz="1000">
              <a:solidFill>
                <a:schemeClr val="bg1"/>
              </a:solidFill>
            </a:endParaRPr>
          </a:p>
        </p:txBody>
      </p:sp>
      <p:sp>
        <p:nvSpPr>
          <p:cNvPr id="60" name="テキスト ボックス 59">
            <a:extLst>
              <a:ext uri="{FF2B5EF4-FFF2-40B4-BE49-F238E27FC236}">
                <a16:creationId xmlns:a16="http://schemas.microsoft.com/office/drawing/2014/main" id="{E76F3358-A2AE-4F8E-9312-561D6658142E}"/>
              </a:ext>
            </a:extLst>
          </p:cNvPr>
          <p:cNvSpPr txBox="1"/>
          <p:nvPr/>
        </p:nvSpPr>
        <p:spPr>
          <a:xfrm>
            <a:off x="5593496" y="4124881"/>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1" name="テキスト ボックス 60">
            <a:extLst>
              <a:ext uri="{FF2B5EF4-FFF2-40B4-BE49-F238E27FC236}">
                <a16:creationId xmlns:a16="http://schemas.microsoft.com/office/drawing/2014/main" id="{19BC6508-AC5E-4187-A2B1-D7590CF46234}"/>
              </a:ext>
            </a:extLst>
          </p:cNvPr>
          <p:cNvSpPr txBox="1"/>
          <p:nvPr/>
        </p:nvSpPr>
        <p:spPr>
          <a:xfrm>
            <a:off x="6068873" y="4123762"/>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2" name="四角形: 角を丸くする 792">
            <a:extLst>
              <a:ext uri="{FF2B5EF4-FFF2-40B4-BE49-F238E27FC236}">
                <a16:creationId xmlns:a16="http://schemas.microsoft.com/office/drawing/2014/main" id="{EC3DA295-5547-4BC8-A385-A4C24B222C92}"/>
              </a:ext>
            </a:extLst>
          </p:cNvPr>
          <p:cNvSpPr/>
          <p:nvPr/>
        </p:nvSpPr>
        <p:spPr>
          <a:xfrm>
            <a:off x="5953566" y="4552231"/>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63" name="テキスト ボックス 62">
            <a:extLst>
              <a:ext uri="{FF2B5EF4-FFF2-40B4-BE49-F238E27FC236}">
                <a16:creationId xmlns:a16="http://schemas.microsoft.com/office/drawing/2014/main" id="{5034059C-9DA2-4BA4-84E4-B138B627036D}"/>
              </a:ext>
            </a:extLst>
          </p:cNvPr>
          <p:cNvSpPr txBox="1"/>
          <p:nvPr/>
        </p:nvSpPr>
        <p:spPr>
          <a:xfrm>
            <a:off x="4242489" y="4366078"/>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4" name="テキスト ボックス 63">
            <a:extLst>
              <a:ext uri="{FF2B5EF4-FFF2-40B4-BE49-F238E27FC236}">
                <a16:creationId xmlns:a16="http://schemas.microsoft.com/office/drawing/2014/main" id="{4FB532EB-1B72-4315-B6B6-ED458C8BCA14}"/>
              </a:ext>
            </a:extLst>
          </p:cNvPr>
          <p:cNvSpPr txBox="1"/>
          <p:nvPr/>
        </p:nvSpPr>
        <p:spPr>
          <a:xfrm>
            <a:off x="4711782" y="436607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5" name="テキスト ボックス 64">
            <a:extLst>
              <a:ext uri="{FF2B5EF4-FFF2-40B4-BE49-F238E27FC236}">
                <a16:creationId xmlns:a16="http://schemas.microsoft.com/office/drawing/2014/main" id="{724A5F26-338D-4813-80FA-C071480BE168}"/>
              </a:ext>
            </a:extLst>
          </p:cNvPr>
          <p:cNvSpPr txBox="1"/>
          <p:nvPr/>
        </p:nvSpPr>
        <p:spPr>
          <a:xfrm>
            <a:off x="5156474" y="4366077"/>
            <a:ext cx="509287" cy="246221"/>
          </a:xfrm>
          <a:prstGeom prst="rect">
            <a:avLst/>
          </a:prstGeom>
          <a:noFill/>
        </p:spPr>
        <p:txBody>
          <a:bodyPr wrap="square" rtlCol="0">
            <a:spAutoFit/>
          </a:bodyPr>
          <a:lstStyle/>
          <a:p>
            <a:r>
              <a:rPr kumimoji="1" lang="en-US" altLang="ja-JP" sz="1000">
                <a:solidFill>
                  <a:srgbClr val="FF0000"/>
                </a:solidFill>
              </a:rPr>
              <a:t>x1</a:t>
            </a:r>
            <a:endParaRPr kumimoji="1" lang="ja-JP" altLang="en-US" sz="1000">
              <a:solidFill>
                <a:srgbClr val="FF0000"/>
              </a:solidFill>
            </a:endParaRPr>
          </a:p>
        </p:txBody>
      </p:sp>
      <p:sp>
        <p:nvSpPr>
          <p:cNvPr id="66" name="テキスト ボックス 65">
            <a:extLst>
              <a:ext uri="{FF2B5EF4-FFF2-40B4-BE49-F238E27FC236}">
                <a16:creationId xmlns:a16="http://schemas.microsoft.com/office/drawing/2014/main" id="{5C57B848-2FCB-45FB-9559-118557CDA57E}"/>
              </a:ext>
            </a:extLst>
          </p:cNvPr>
          <p:cNvSpPr txBox="1"/>
          <p:nvPr/>
        </p:nvSpPr>
        <p:spPr>
          <a:xfrm>
            <a:off x="5607449" y="4361257"/>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sp>
        <p:nvSpPr>
          <p:cNvPr id="67" name="テキスト ボックス 66">
            <a:extLst>
              <a:ext uri="{FF2B5EF4-FFF2-40B4-BE49-F238E27FC236}">
                <a16:creationId xmlns:a16="http://schemas.microsoft.com/office/drawing/2014/main" id="{CFC6313B-E725-466F-9350-1885E55F6203}"/>
              </a:ext>
            </a:extLst>
          </p:cNvPr>
          <p:cNvSpPr txBox="1"/>
          <p:nvPr/>
        </p:nvSpPr>
        <p:spPr>
          <a:xfrm>
            <a:off x="6082826" y="4360138"/>
            <a:ext cx="509287" cy="246221"/>
          </a:xfrm>
          <a:prstGeom prst="rect">
            <a:avLst/>
          </a:prstGeom>
          <a:noFill/>
        </p:spPr>
        <p:txBody>
          <a:bodyPr wrap="square" rtlCol="0">
            <a:spAutoFit/>
          </a:bodyPr>
          <a:lstStyle/>
          <a:p>
            <a:r>
              <a:rPr kumimoji="1" lang="en-US" altLang="ja-JP" sz="1000">
                <a:solidFill>
                  <a:schemeClr val="bg1"/>
                </a:solidFill>
              </a:rPr>
              <a:t>x999</a:t>
            </a:r>
            <a:endParaRPr kumimoji="1" lang="ja-JP" altLang="en-US" sz="1000">
              <a:solidFill>
                <a:schemeClr val="bg1"/>
              </a:solidFill>
            </a:endParaRPr>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1869" y="1256535"/>
            <a:ext cx="1398618" cy="139861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6356904" y="2188615"/>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111803" y="2157300"/>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4208933" y="2620622"/>
            <a:ext cx="2369227" cy="950189"/>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a:p>
          <a:p>
            <a:pPr algn="ctr"/>
            <a:r>
              <a:rPr kumimoji="1" lang="ja-JP" altLang="en-US" sz="1050"/>
              <a:t>ああああ支援兵器名ああああ</a:t>
            </a:r>
            <a:endParaRPr kumimoji="1" lang="en-US" altLang="ja-JP" sz="1050"/>
          </a:p>
          <a:p>
            <a:pPr algn="ctr"/>
            <a:endParaRPr kumimoji="1" lang="en-US" altLang="ja-JP" sz="200"/>
          </a:p>
          <a:p>
            <a:r>
              <a:rPr kumimoji="1" lang="en-US" altLang="ja-JP" sz="1050"/>
              <a:t>Lv.</a:t>
            </a:r>
            <a:r>
              <a:rPr kumimoji="1" lang="ja-JP" altLang="en-US" sz="1050"/>
              <a:t>　　　　   </a:t>
            </a:r>
            <a:r>
              <a:rPr kumimoji="1" lang="en-US" altLang="ja-JP" sz="1050"/>
              <a:t>10 -&gt; </a:t>
            </a:r>
            <a:r>
              <a:rPr kumimoji="1" lang="en-US" altLang="ja-JP" sz="1050">
                <a:solidFill>
                  <a:schemeClr val="accent2"/>
                </a:solidFill>
              </a:rPr>
              <a:t>100</a:t>
            </a:r>
            <a:r>
              <a:rPr kumimoji="1" lang="en-US" altLang="ja-JP" sz="1050"/>
              <a:t> </a:t>
            </a:r>
          </a:p>
          <a:p>
            <a:r>
              <a:rPr kumimoji="1" lang="en-US" altLang="ja-JP" sz="1050"/>
              <a:t>POWER</a:t>
            </a:r>
            <a:r>
              <a:rPr kumimoji="1" lang="ja-JP" altLang="en-US" sz="1050"/>
              <a:t>　　  </a:t>
            </a:r>
            <a:r>
              <a:rPr kumimoji="1" lang="en-US" altLang="ja-JP" sz="1050"/>
              <a:t>12345 -&gt;  </a:t>
            </a:r>
            <a:r>
              <a:rPr kumimoji="1" lang="en-US" altLang="ja-JP" sz="1050">
                <a:solidFill>
                  <a:schemeClr val="accent2"/>
                </a:solidFill>
              </a:rPr>
              <a:t>67890</a:t>
            </a:r>
          </a:p>
          <a:p>
            <a:r>
              <a:rPr kumimoji="1" lang="ja-JP" altLang="en-US" sz="1050"/>
              <a:t>攻撃頻度　　 </a:t>
            </a:r>
            <a:r>
              <a:rPr kumimoji="1" lang="en-US" altLang="ja-JP" sz="1050"/>
              <a:t>1234 -&gt; </a:t>
            </a:r>
            <a:r>
              <a:rPr kumimoji="1" lang="en-US" altLang="ja-JP" sz="1050">
                <a:solidFill>
                  <a:schemeClr val="accent2"/>
                </a:solidFill>
              </a:rPr>
              <a:t>5678</a:t>
            </a:r>
          </a:p>
          <a:p>
            <a:endParaRPr kumimoji="1" lang="en-US" altLang="ja-JP" sz="200"/>
          </a:p>
          <a:p>
            <a:pPr algn="ctr"/>
            <a:r>
              <a:rPr kumimoji="1" lang="ja-JP" altLang="en-US" sz="800"/>
              <a:t>効果：説明文４５６７８９０１２３４５６</a:t>
            </a:r>
            <a:endParaRPr kumimoji="1" lang="en-US" altLang="ja-JP" sz="800"/>
          </a:p>
          <a:p>
            <a:pPr algn="ctr"/>
            <a:r>
              <a:rPr kumimoji="1" lang="ja-JP" altLang="en-US" sz="800"/>
              <a:t>　　    説明文４５６７８９０１２３４５６</a:t>
            </a:r>
            <a:endParaRPr kumimoji="1" lang="en-US" altLang="ja-JP" sz="800"/>
          </a:p>
          <a:p>
            <a:pPr algn="ctr"/>
            <a:endParaRPr kumimoji="1" lang="en-US" altLang="ja-JP" sz="800"/>
          </a:p>
        </p:txBody>
      </p:sp>
      <p:sp>
        <p:nvSpPr>
          <p:cNvPr id="72" name="四角形: 角を丸くする 792">
            <a:extLst>
              <a:ext uri="{FF2B5EF4-FFF2-40B4-BE49-F238E27FC236}">
                <a16:creationId xmlns:a16="http://schemas.microsoft.com/office/drawing/2014/main" id="{5B1310D1-3321-7746-B3BD-6A31CF41C027}"/>
              </a:ext>
            </a:extLst>
          </p:cNvPr>
          <p:cNvSpPr/>
          <p:nvPr/>
        </p:nvSpPr>
        <p:spPr>
          <a:xfrm>
            <a:off x="5636869" y="5007785"/>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sp>
        <p:nvSpPr>
          <p:cNvPr id="73" name="四角形: 角を丸くする 792">
            <a:extLst>
              <a:ext uri="{FF2B5EF4-FFF2-40B4-BE49-F238E27FC236}">
                <a16:creationId xmlns:a16="http://schemas.microsoft.com/office/drawing/2014/main" id="{05DB5470-04CC-B24B-8E29-1BB7F25D74C3}"/>
              </a:ext>
            </a:extLst>
          </p:cNvPr>
          <p:cNvSpPr/>
          <p:nvPr/>
        </p:nvSpPr>
        <p:spPr>
          <a:xfrm>
            <a:off x="6091309" y="5012096"/>
            <a:ext cx="435965" cy="174385"/>
          </a:xfrm>
          <a:prstGeom prst="roundRect">
            <a:avLst>
              <a:gd name="adj" fmla="val 20454"/>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強化</a:t>
            </a:r>
            <a:endParaRPr kumimoji="1" lang="en-US" altLang="ja-JP" sz="700"/>
          </a:p>
        </p:txBody>
      </p:sp>
      <p:grpSp>
        <p:nvGrpSpPr>
          <p:cNvPr id="114" name="グループ化 113">
            <a:extLst>
              <a:ext uri="{FF2B5EF4-FFF2-40B4-BE49-F238E27FC236}">
                <a16:creationId xmlns:a16="http://schemas.microsoft.com/office/drawing/2014/main" id="{6A51407D-71DC-4BC0-A2D3-2B81E29426AF}"/>
              </a:ext>
            </a:extLst>
          </p:cNvPr>
          <p:cNvGrpSpPr/>
          <p:nvPr/>
        </p:nvGrpSpPr>
        <p:grpSpPr>
          <a:xfrm>
            <a:off x="6805331" y="3428708"/>
            <a:ext cx="2275069" cy="1985734"/>
            <a:chOff x="6094003" y="1560860"/>
            <a:chExt cx="3033268" cy="2647510"/>
          </a:xfrm>
        </p:grpSpPr>
        <p:sp>
          <p:nvSpPr>
            <p:cNvPr id="115" name="テキスト ボックス 2557">
              <a:extLst>
                <a:ext uri="{FF2B5EF4-FFF2-40B4-BE49-F238E27FC236}">
                  <a16:creationId xmlns:a16="http://schemas.microsoft.com/office/drawing/2014/main" id="{E849AD9E-618F-4614-A46F-69C6190767AB}"/>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116" name="テキスト ボックス 2557">
              <a:extLst>
                <a:ext uri="{FF2B5EF4-FFF2-40B4-BE49-F238E27FC236}">
                  <a16:creationId xmlns:a16="http://schemas.microsoft.com/office/drawing/2014/main" id="{EF80D6E9-F5E3-49BB-9E41-D704C12CAD7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117" name="テキスト ボックス 2557">
              <a:extLst>
                <a:ext uri="{FF2B5EF4-FFF2-40B4-BE49-F238E27FC236}">
                  <a16:creationId xmlns:a16="http://schemas.microsoft.com/office/drawing/2014/main" id="{DDBDDFCA-3161-42C0-9337-ED9C45D2DF94}"/>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118" name="四角形: 角を丸くする 2">
              <a:extLst>
                <a:ext uri="{FF2B5EF4-FFF2-40B4-BE49-F238E27FC236}">
                  <a16:creationId xmlns:a16="http://schemas.microsoft.com/office/drawing/2014/main" id="{22E08E78-7956-414E-A866-2013213D3BB1}"/>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9" name="テキスト ボックス 118">
              <a:extLst>
                <a:ext uri="{FF2B5EF4-FFF2-40B4-BE49-F238E27FC236}">
                  <a16:creationId xmlns:a16="http://schemas.microsoft.com/office/drawing/2014/main" id="{23BF213D-9F08-4D2E-B0DB-4864E5CECDD0}"/>
                </a:ext>
              </a:extLst>
            </p:cNvPr>
            <p:cNvSpPr txBox="1"/>
            <p:nvPr/>
          </p:nvSpPr>
          <p:spPr>
            <a:xfrm>
              <a:off x="6953617" y="1653157"/>
              <a:ext cx="1622468" cy="348796"/>
            </a:xfrm>
            <a:prstGeom prst="rect">
              <a:avLst/>
            </a:prstGeom>
            <a:noFill/>
          </p:spPr>
          <p:txBody>
            <a:bodyPr wrap="square" rtlCol="0">
              <a:spAutoFit/>
            </a:bodyPr>
            <a:lstStyle/>
            <a:p>
              <a:r>
                <a:rPr kumimoji="1" lang="ja-JP" altLang="en-US" sz="1100" b="1"/>
                <a:t>研究費投入</a:t>
              </a:r>
            </a:p>
          </p:txBody>
        </p:sp>
        <p:sp>
          <p:nvSpPr>
            <p:cNvPr id="120" name="テキスト ボックス 119">
              <a:extLst>
                <a:ext uri="{FF2B5EF4-FFF2-40B4-BE49-F238E27FC236}">
                  <a16:creationId xmlns:a16="http://schemas.microsoft.com/office/drawing/2014/main" id="{A9D02ED2-0FCF-42EB-8727-11D748AF5D84}"/>
                </a:ext>
              </a:extLst>
            </p:cNvPr>
            <p:cNvSpPr txBox="1"/>
            <p:nvPr/>
          </p:nvSpPr>
          <p:spPr>
            <a:xfrm>
              <a:off x="6744312" y="3140037"/>
              <a:ext cx="1732647" cy="471900"/>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121" name="四角形: 角を丸くする 41">
              <a:extLst>
                <a:ext uri="{FF2B5EF4-FFF2-40B4-BE49-F238E27FC236}">
                  <a16:creationId xmlns:a16="http://schemas.microsoft.com/office/drawing/2014/main" id="{730E599F-0AC0-46D0-9B73-45BFD6F6E934}"/>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122" name="四角形: 角を丸くする 41">
              <a:extLst>
                <a:ext uri="{FF2B5EF4-FFF2-40B4-BE49-F238E27FC236}">
                  <a16:creationId xmlns:a16="http://schemas.microsoft.com/office/drawing/2014/main" id="{EEBD5165-C1A5-41CD-9C1C-F1A8E025BBBF}"/>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sp>
        <p:nvSpPr>
          <p:cNvPr id="123" name="四角形: 角を丸くする 792">
            <a:extLst>
              <a:ext uri="{FF2B5EF4-FFF2-40B4-BE49-F238E27FC236}">
                <a16:creationId xmlns:a16="http://schemas.microsoft.com/office/drawing/2014/main" id="{BEED53E8-DF37-46A1-8D2A-AA7582FA9B60}"/>
              </a:ext>
            </a:extLst>
          </p:cNvPr>
          <p:cNvSpPr/>
          <p:nvPr/>
        </p:nvSpPr>
        <p:spPr>
          <a:xfrm>
            <a:off x="7326257" y="3762115"/>
            <a:ext cx="1202114" cy="823842"/>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a:p>
            <a:pPr algn="ctr"/>
            <a:endParaRPr kumimoji="1" lang="en-US" altLang="ja-JP" sz="1200"/>
          </a:p>
          <a:p>
            <a:pPr algn="ctr"/>
            <a:r>
              <a:rPr kumimoji="1" lang="ja-JP" altLang="en-US" sz="1200"/>
              <a:t>？？名前？？</a:t>
            </a:r>
            <a:endParaRPr kumimoji="1" lang="en-US" altLang="ja-JP" sz="1200"/>
          </a:p>
        </p:txBody>
      </p:sp>
      <p:pic>
        <p:nvPicPr>
          <p:cNvPr id="124" name="グラフィックス 123" descr="新しい車いす">
            <a:extLst>
              <a:ext uri="{FF2B5EF4-FFF2-40B4-BE49-F238E27FC236}">
                <a16:creationId xmlns:a16="http://schemas.microsoft.com/office/drawing/2014/main" id="{3F381768-0A14-4BF9-8748-1714ED1CF0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93557" y="3789161"/>
            <a:ext cx="467514" cy="467514"/>
          </a:xfrm>
          <a:prstGeom prst="rect">
            <a:avLst/>
          </a:prstGeom>
        </p:spPr>
      </p:pic>
      <p:pic>
        <p:nvPicPr>
          <p:cNvPr id="7" name="図 6">
            <a:extLst>
              <a:ext uri="{FF2B5EF4-FFF2-40B4-BE49-F238E27FC236}">
                <a16:creationId xmlns:a16="http://schemas.microsoft.com/office/drawing/2014/main" id="{EAAB33F9-A14D-4E4C-B899-B56B2C6E1B20}"/>
              </a:ext>
            </a:extLst>
          </p:cNvPr>
          <p:cNvPicPr>
            <a:picLocks noChangeAspect="1"/>
          </p:cNvPicPr>
          <p:nvPr/>
        </p:nvPicPr>
        <p:blipFill>
          <a:blip r:embed="rId4"/>
          <a:stretch>
            <a:fillRect/>
          </a:stretch>
        </p:blipFill>
        <p:spPr>
          <a:xfrm>
            <a:off x="6851201" y="300613"/>
            <a:ext cx="1723426" cy="3053462"/>
          </a:xfrm>
          <a:prstGeom prst="rect">
            <a:avLst/>
          </a:prstGeom>
        </p:spPr>
      </p:pic>
    </p:spTree>
    <p:extLst>
      <p:ext uri="{BB962C8B-B14F-4D97-AF65-F5344CB8AC3E}">
        <p14:creationId xmlns:p14="http://schemas.microsoft.com/office/powerpoint/2010/main" val="2266844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ex100.</a:t>
            </a:r>
            <a:r>
              <a:rPr kumimoji="1" lang="ja-JP" altLang="en-US" sz="1200" b="1"/>
              <a:t>抽出欠片選択</a:t>
            </a:r>
            <a:endParaRPr kumimoji="1" lang="en-US" altLang="ja-JP" sz="1200" b="1"/>
          </a:p>
          <a:p>
            <a:endParaRPr kumimoji="1" lang="ja-JP" altLang="en-US" sz="1200" b="1"/>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抽出</a:t>
            </a:r>
            <a:endParaRPr kumimoji="1" lang="en-US" altLang="ja-JP" sz="8000" b="1">
              <a:solidFill>
                <a:schemeClr val="tx1">
                  <a:lumMod val="50000"/>
                  <a:lumOff val="50000"/>
                  <a:alpha val="14000"/>
                </a:schemeClr>
              </a:solidFill>
            </a:endParaRPr>
          </a:p>
        </p:txBody>
      </p:sp>
      <p:sp>
        <p:nvSpPr>
          <p:cNvPr id="113" name="テキスト ボックス 112">
            <a:extLst>
              <a:ext uri="{FF2B5EF4-FFF2-40B4-BE49-F238E27FC236}">
                <a16:creationId xmlns:a16="http://schemas.microsoft.com/office/drawing/2014/main" id="{89FE7D61-E171-42F6-98A2-6195B212FF96}"/>
              </a:ext>
            </a:extLst>
          </p:cNvPr>
          <p:cNvSpPr txBox="1"/>
          <p:nvPr/>
        </p:nvSpPr>
        <p:spPr>
          <a:xfrm>
            <a:off x="601081" y="846576"/>
            <a:ext cx="4458272" cy="594008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endParaRPr kumimoji="1" lang="en-US" altLang="ja-JP" sz="1000">
              <a:ea typeface="メイリオ"/>
            </a:endParaRPr>
          </a:p>
          <a:p>
            <a:r>
              <a:rPr kumimoji="1" lang="ja-JP" altLang="en-US" sz="1000">
                <a:ea typeface="メイリオ"/>
              </a:rPr>
              <a:t>○ 抽出フロー</a:t>
            </a:r>
            <a:endParaRPr kumimoji="1" lang="en-US" altLang="ja-JP" sz="1000">
              <a:ea typeface="メイリオ"/>
            </a:endParaRPr>
          </a:p>
          <a:p>
            <a:r>
              <a:rPr kumimoji="1" lang="ja-JP" altLang="en-US" sz="1000">
                <a:ea typeface="メイリオ"/>
              </a:rPr>
              <a:t>　</a:t>
            </a:r>
            <a:r>
              <a:rPr kumimoji="1" lang="en-US" altLang="ja-JP" sz="1000">
                <a:ea typeface="メイリオ"/>
              </a:rPr>
              <a:t>1.</a:t>
            </a:r>
            <a:r>
              <a:rPr kumimoji="1" lang="ja-JP" altLang="en-US" sz="1000">
                <a:ea typeface="メイリオ"/>
              </a:rPr>
              <a:t> 欠片を選択。</a:t>
            </a:r>
            <a:endParaRPr kumimoji="1" lang="en-US" altLang="ja-JP" sz="1000">
              <a:ea typeface="メイリオ"/>
            </a:endParaRPr>
          </a:p>
          <a:p>
            <a:r>
              <a:rPr kumimoji="1" lang="ja-JP" altLang="en-US" sz="1000">
                <a:ea typeface="メイリオ"/>
              </a:rPr>
              <a:t>　</a:t>
            </a:r>
            <a:r>
              <a:rPr kumimoji="1" lang="en-US" altLang="ja-JP" sz="1000">
                <a:ea typeface="メイリオ"/>
              </a:rPr>
              <a:t>2. </a:t>
            </a:r>
            <a:r>
              <a:rPr kumimoji="1" lang="ja-JP" altLang="en-US" sz="1000">
                <a:ea typeface="メイリオ"/>
              </a:rPr>
              <a:t>抽出装置画面から未使用の装置を選択。</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「＋」アイコンが表示されているもの</a:t>
            </a:r>
            <a:r>
              <a:rPr kumimoji="1" lang="en-US" altLang="ja-JP" sz="1000">
                <a:ea typeface="メイリオ"/>
              </a:rPr>
              <a:t>)</a:t>
            </a:r>
          </a:p>
          <a:p>
            <a:r>
              <a:rPr kumimoji="1" lang="ja-JP" altLang="en-US" sz="1000">
                <a:ea typeface="メイリオ"/>
              </a:rPr>
              <a:t>　</a:t>
            </a:r>
            <a:r>
              <a:rPr kumimoji="1" lang="en-US" altLang="ja-JP" sz="1000">
                <a:ea typeface="メイリオ"/>
              </a:rPr>
              <a:t>3.</a:t>
            </a:r>
            <a:r>
              <a:rPr kumimoji="1" lang="ja-JP" altLang="en-US" sz="1000">
                <a:ea typeface="メイリオ"/>
              </a:rPr>
              <a:t> 時間経過で素材から結晶を獲得</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欠片の選択</a:t>
            </a:r>
            <a:endParaRPr kumimoji="1" lang="en-US" altLang="ja-JP" sz="1000">
              <a:ea typeface="メイリオ"/>
            </a:endParaRPr>
          </a:p>
          <a:p>
            <a:r>
              <a:rPr kumimoji="1" lang="ja-JP" altLang="en-US" sz="1000">
                <a:ea typeface="メイリオ"/>
              </a:rPr>
              <a:t>　 欠片をタップすると前の画面に戻り、反映されます。</a:t>
            </a:r>
            <a:endParaRPr kumimoji="1" lang="en-US" altLang="ja-JP" sz="1000">
              <a:ea typeface="メイリオ"/>
            </a:endParaRPr>
          </a:p>
          <a:p>
            <a:endParaRPr kumimoji="1" lang="en-US" altLang="ja-JP" sz="1000">
              <a:ea typeface="メイリオ"/>
            </a:endParaRPr>
          </a:p>
          <a:p>
            <a:r>
              <a:rPr kumimoji="1" lang="ja-JP" altLang="en-US" sz="1000">
                <a:ea typeface="メイリオ"/>
              </a:rPr>
              <a:t>〇 欠片の種類</a:t>
            </a:r>
            <a:endParaRPr kumimoji="1" lang="en-US" altLang="ja-JP" sz="1000">
              <a:ea typeface="メイリオ"/>
            </a:endParaRPr>
          </a:p>
          <a:p>
            <a:r>
              <a:rPr kumimoji="1" lang="ja-JP" altLang="en-US" sz="1000">
                <a:ea typeface="メイリオ"/>
              </a:rPr>
              <a:t>　 アイテム一覧「結晶」をご確認ください。</a:t>
            </a:r>
            <a:r>
              <a:rPr kumimoji="1" lang="en-US" altLang="ja-JP" sz="1000">
                <a:ea typeface="メイリオ"/>
              </a:rPr>
              <a:t>([GP01]</a:t>
            </a:r>
            <a:r>
              <a:rPr kumimoji="1" lang="ja-JP" altLang="en-US" sz="1000">
                <a:ea typeface="メイリオ"/>
              </a:rPr>
              <a:t>アイテム一覧</a:t>
            </a:r>
            <a:r>
              <a:rPr kumimoji="1" lang="en-US" altLang="ja-JP" sz="1000">
                <a:ea typeface="メイリオ"/>
              </a:rPr>
              <a:t>_xlsx)</a:t>
            </a:r>
          </a:p>
          <a:p>
            <a:endParaRPr kumimoji="1" lang="en-US" altLang="ja-JP" sz="1000">
              <a:ea typeface="メイリオ"/>
            </a:endParaRPr>
          </a:p>
          <a:p>
            <a:r>
              <a:rPr kumimoji="1" lang="ja-JP" altLang="en-US" sz="1000">
                <a:ea typeface="メイリオ"/>
              </a:rPr>
              <a:t>〇 欠片の所持数</a:t>
            </a:r>
            <a:endParaRPr kumimoji="1" lang="en-US" altLang="ja-JP" sz="1000">
              <a:ea typeface="メイリオ"/>
            </a:endParaRPr>
          </a:p>
          <a:p>
            <a:r>
              <a:rPr kumimoji="1" lang="ja-JP" altLang="en-US" sz="1000">
                <a:ea typeface="メイリオ"/>
              </a:rPr>
              <a:t>　 最大所持数９コ。 売却、破棄することはできない。</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欠片の入手</a:t>
            </a:r>
            <a:endParaRPr kumimoji="1" lang="en-US" altLang="ja-JP" sz="1000">
              <a:ea typeface="メイリオ"/>
            </a:endParaRPr>
          </a:p>
          <a:p>
            <a:r>
              <a:rPr kumimoji="1" lang="ja-JP" altLang="en-US" sz="1000">
                <a:ea typeface="メイリオ"/>
              </a:rPr>
              <a:t>　 バトルで入手可能。</a:t>
            </a:r>
            <a:endParaRPr kumimoji="1" lang="en-US" altLang="ja-JP" sz="1000">
              <a:ea typeface="メイリオ"/>
            </a:endParaRPr>
          </a:p>
          <a:p>
            <a:endParaRPr kumimoji="1" lang="en-US" altLang="ja-JP" sz="1000">
              <a:ea typeface="メイリオ"/>
            </a:endParaRPr>
          </a:p>
          <a:p>
            <a:r>
              <a:rPr kumimoji="1" lang="ja-JP" altLang="en-US" sz="1000">
                <a:ea typeface="メイリオ"/>
              </a:rPr>
              <a:t>〇 その他、抽出時の表示内容</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獲得待ちの状態</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・獲得</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a:t>
            </a:r>
            <a:r>
              <a:rPr kumimoji="1" lang="ja-JP" altLang="en-US" sz="1000"/>
              <a:t>抽出完了ウィンドウ</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時間経過待ち</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欠片</a:t>
            </a:r>
            <a:r>
              <a:rPr kumimoji="1" lang="en-US" altLang="ja-JP" sz="1000">
                <a:ea typeface="メイリオ"/>
              </a:rPr>
              <a:t>]</a:t>
            </a:r>
          </a:p>
          <a:p>
            <a:r>
              <a:rPr kumimoji="1" lang="ja-JP" altLang="en-US" sz="1000">
                <a:ea typeface="メイリオ"/>
              </a:rPr>
              <a:t>　　・欠片アイコン</a:t>
            </a:r>
            <a:endParaRPr kumimoji="1" lang="en-US" altLang="ja-JP" sz="1000">
              <a:ea typeface="メイリオ"/>
            </a:endParaRPr>
          </a:p>
          <a:p>
            <a:r>
              <a:rPr kumimoji="1" lang="ja-JP" altLang="en-US" sz="1000">
                <a:ea typeface="メイリオ"/>
              </a:rPr>
              <a:t>　　・欠片名</a:t>
            </a:r>
            <a:endParaRPr kumimoji="1" lang="en-US" altLang="ja-JP" sz="1000">
              <a:ea typeface="メイリオ"/>
            </a:endParaRPr>
          </a:p>
        </p:txBody>
      </p:sp>
      <p:grpSp>
        <p:nvGrpSpPr>
          <p:cNvPr id="3" name="グループ化 2">
            <a:extLst>
              <a:ext uri="{FF2B5EF4-FFF2-40B4-BE49-F238E27FC236}">
                <a16:creationId xmlns:a16="http://schemas.microsoft.com/office/drawing/2014/main" id="{F2D56416-3BF3-4676-B5C8-6E7F643C38D8}"/>
              </a:ext>
            </a:extLst>
          </p:cNvPr>
          <p:cNvGrpSpPr/>
          <p:nvPr/>
        </p:nvGrpSpPr>
        <p:grpSpPr>
          <a:xfrm>
            <a:off x="5525567" y="975721"/>
            <a:ext cx="2893466" cy="5142475"/>
            <a:chOff x="5525567" y="975721"/>
            <a:chExt cx="2893466" cy="5142475"/>
          </a:xfrm>
        </p:grpSpPr>
        <p:sp>
          <p:nvSpPr>
            <p:cNvPr id="63" name="正方形/長方形 62">
              <a:extLst>
                <a:ext uri="{FF2B5EF4-FFF2-40B4-BE49-F238E27FC236}">
                  <a16:creationId xmlns:a16="http://schemas.microsoft.com/office/drawing/2014/main" id="{FAD8F1E7-ABE0-5941-8C20-E53921D726B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欠片一覧</a:t>
              </a:r>
            </a:p>
          </p:txBody>
        </p:sp>
        <p:grpSp>
          <p:nvGrpSpPr>
            <p:cNvPr id="64" name="グループ化 63">
              <a:extLst>
                <a:ext uri="{FF2B5EF4-FFF2-40B4-BE49-F238E27FC236}">
                  <a16:creationId xmlns:a16="http://schemas.microsoft.com/office/drawing/2014/main" id="{8A206B4E-DBDC-D141-BD5E-EAD3AD446C78}"/>
                </a:ext>
              </a:extLst>
            </p:cNvPr>
            <p:cNvGrpSpPr/>
            <p:nvPr/>
          </p:nvGrpSpPr>
          <p:grpSpPr>
            <a:xfrm>
              <a:off x="5525567" y="975721"/>
              <a:ext cx="2893465" cy="642576"/>
              <a:chOff x="0" y="0"/>
              <a:chExt cx="2637694" cy="599215"/>
            </a:xfrm>
          </p:grpSpPr>
          <p:sp>
            <p:nvSpPr>
              <p:cNvPr id="143" name="正方形/長方形 142">
                <a:extLst>
                  <a:ext uri="{FF2B5EF4-FFF2-40B4-BE49-F238E27FC236}">
                    <a16:creationId xmlns:a16="http://schemas.microsoft.com/office/drawing/2014/main" id="{CD58E256-B621-164C-83F9-50CCDBCCC03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4" name="正方形/長方形 143">
                <a:extLst>
                  <a:ext uri="{FF2B5EF4-FFF2-40B4-BE49-F238E27FC236}">
                    <a16:creationId xmlns:a16="http://schemas.microsoft.com/office/drawing/2014/main" id="{C8A7E224-3A72-E140-9FF5-A874E9543FB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5" name="正方形/長方形 144">
                <a:extLst>
                  <a:ext uri="{FF2B5EF4-FFF2-40B4-BE49-F238E27FC236}">
                    <a16:creationId xmlns:a16="http://schemas.microsoft.com/office/drawing/2014/main" id="{6AF4BF59-0F31-CE4F-B910-CE04DA8EFA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6" name="正方形/長方形 145">
                <a:extLst>
                  <a:ext uri="{FF2B5EF4-FFF2-40B4-BE49-F238E27FC236}">
                    <a16:creationId xmlns:a16="http://schemas.microsoft.com/office/drawing/2014/main" id="{A99ED6B6-D45B-4345-8670-57F26A5466C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47" name="四角形: 角を丸くする 1772">
                <a:extLst>
                  <a:ext uri="{FF2B5EF4-FFF2-40B4-BE49-F238E27FC236}">
                    <a16:creationId xmlns:a16="http://schemas.microsoft.com/office/drawing/2014/main" id="{348046D1-9FA8-CF43-BF18-4A625E401E2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8" name="正方形/長方形 147">
                <a:extLst>
                  <a:ext uri="{FF2B5EF4-FFF2-40B4-BE49-F238E27FC236}">
                    <a16:creationId xmlns:a16="http://schemas.microsoft.com/office/drawing/2014/main" id="{3FF55AF8-BC88-F048-93E8-C45267A1C5C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49" name="楕円 1774">
                <a:extLst>
                  <a:ext uri="{FF2B5EF4-FFF2-40B4-BE49-F238E27FC236}">
                    <a16:creationId xmlns:a16="http://schemas.microsoft.com/office/drawing/2014/main" id="{59342048-888C-5143-810F-FC0CFFF7D3A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0" name="四角形: 角を丸くする 1775">
                <a:extLst>
                  <a:ext uri="{FF2B5EF4-FFF2-40B4-BE49-F238E27FC236}">
                    <a16:creationId xmlns:a16="http://schemas.microsoft.com/office/drawing/2014/main" id="{02B6CF29-006F-334C-BC14-E0E12BC9D9E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1" name="正方形/長方形 150">
                <a:extLst>
                  <a:ext uri="{FF2B5EF4-FFF2-40B4-BE49-F238E27FC236}">
                    <a16:creationId xmlns:a16="http://schemas.microsoft.com/office/drawing/2014/main" id="{0DB3C4F6-E7FB-EB48-B788-CAD08ED176A9}"/>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2" name="四角形: 角を丸くする 1777">
                <a:extLst>
                  <a:ext uri="{FF2B5EF4-FFF2-40B4-BE49-F238E27FC236}">
                    <a16:creationId xmlns:a16="http://schemas.microsoft.com/office/drawing/2014/main" id="{613BD831-173D-0C45-AB28-A5A2F3E0D48A}"/>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1778">
                <a:extLst>
                  <a:ext uri="{FF2B5EF4-FFF2-40B4-BE49-F238E27FC236}">
                    <a16:creationId xmlns:a16="http://schemas.microsoft.com/office/drawing/2014/main" id="{1508F61A-3E42-4F45-AD56-52B865566135}"/>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4" name="テキスト ボックス 2547">
                <a:extLst>
                  <a:ext uri="{FF2B5EF4-FFF2-40B4-BE49-F238E27FC236}">
                    <a16:creationId xmlns:a16="http://schemas.microsoft.com/office/drawing/2014/main" id="{C47A145A-3311-C940-8689-60A9016AC5D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5" name="テキスト ボックス 2548">
                <a:extLst>
                  <a:ext uri="{FF2B5EF4-FFF2-40B4-BE49-F238E27FC236}">
                    <a16:creationId xmlns:a16="http://schemas.microsoft.com/office/drawing/2014/main" id="{6F97D20C-4F45-FF49-9096-59C96C491515}"/>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65" name="四角形: 角を丸くする 1732">
              <a:extLst>
                <a:ext uri="{FF2B5EF4-FFF2-40B4-BE49-F238E27FC236}">
                  <a16:creationId xmlns:a16="http://schemas.microsoft.com/office/drawing/2014/main" id="{2CCDD092-387F-524D-B98D-58904294122E}"/>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71" name="正方形/長方形 70">
              <a:extLst>
                <a:ext uri="{FF2B5EF4-FFF2-40B4-BE49-F238E27FC236}">
                  <a16:creationId xmlns:a16="http://schemas.microsoft.com/office/drawing/2014/main" id="{5F4518C1-3283-4D4E-AB21-ACE7EB0FC314}"/>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72" name="四角形: 角を丸くする 1765">
              <a:extLst>
                <a:ext uri="{FF2B5EF4-FFF2-40B4-BE49-F238E27FC236}">
                  <a16:creationId xmlns:a16="http://schemas.microsoft.com/office/drawing/2014/main" id="{FEDD8BF9-4329-F844-8AE3-6E1B1CEA8224}"/>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3" name="四角形: 角を丸くする 1767">
              <a:extLst>
                <a:ext uri="{FF2B5EF4-FFF2-40B4-BE49-F238E27FC236}">
                  <a16:creationId xmlns:a16="http://schemas.microsoft.com/office/drawing/2014/main" id="{E6201F13-81CC-A64D-B72A-7D3E3F16022C}"/>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74" name="テキスト ボックス 2557">
              <a:extLst>
                <a:ext uri="{FF2B5EF4-FFF2-40B4-BE49-F238E27FC236}">
                  <a16:creationId xmlns:a16="http://schemas.microsoft.com/office/drawing/2014/main" id="{0B20CE1B-DB1F-C747-88CA-F191C39C838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80" name="グループ化 79">
              <a:extLst>
                <a:ext uri="{FF2B5EF4-FFF2-40B4-BE49-F238E27FC236}">
                  <a16:creationId xmlns:a16="http://schemas.microsoft.com/office/drawing/2014/main" id="{EAEA80E5-D42C-2342-BB94-07A9A96760EF}"/>
                </a:ext>
              </a:extLst>
            </p:cNvPr>
            <p:cNvGrpSpPr/>
            <p:nvPr/>
          </p:nvGrpSpPr>
          <p:grpSpPr>
            <a:xfrm>
              <a:off x="5686208" y="2260864"/>
              <a:ext cx="514061" cy="514532"/>
              <a:chOff x="136769" y="1094160"/>
              <a:chExt cx="437670" cy="438068"/>
            </a:xfrm>
          </p:grpSpPr>
          <p:sp>
            <p:nvSpPr>
              <p:cNvPr id="141" name="四角形: 角を丸くする 1763">
                <a:extLst>
                  <a:ext uri="{FF2B5EF4-FFF2-40B4-BE49-F238E27FC236}">
                    <a16:creationId xmlns:a16="http://schemas.microsoft.com/office/drawing/2014/main" id="{D4CDB37A-A319-1542-B319-550F1BBD24D6}"/>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2" name="星: 24 pt 321">
                <a:extLst>
                  <a:ext uri="{FF2B5EF4-FFF2-40B4-BE49-F238E27FC236}">
                    <a16:creationId xmlns:a16="http://schemas.microsoft.com/office/drawing/2014/main" id="{9F8EA986-FF2D-BE4E-BA49-CD2D4E008EFC}"/>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3" name="グループ化 82">
              <a:extLst>
                <a:ext uri="{FF2B5EF4-FFF2-40B4-BE49-F238E27FC236}">
                  <a16:creationId xmlns:a16="http://schemas.microsoft.com/office/drawing/2014/main" id="{7ED7C926-A965-3C4A-8165-0AA701934DA9}"/>
                </a:ext>
              </a:extLst>
            </p:cNvPr>
            <p:cNvGrpSpPr/>
            <p:nvPr/>
          </p:nvGrpSpPr>
          <p:grpSpPr>
            <a:xfrm>
              <a:off x="5686208" y="3192099"/>
              <a:ext cx="514061" cy="514532"/>
              <a:chOff x="136769" y="1887005"/>
              <a:chExt cx="437670" cy="438068"/>
            </a:xfrm>
          </p:grpSpPr>
          <p:sp>
            <p:nvSpPr>
              <p:cNvPr id="135" name="四角形: 角を丸くする 1763">
                <a:extLst>
                  <a:ext uri="{FF2B5EF4-FFF2-40B4-BE49-F238E27FC236}">
                    <a16:creationId xmlns:a16="http://schemas.microsoft.com/office/drawing/2014/main" id="{B23DC5D8-8178-8B4D-BDF4-DC5B5D91B22D}"/>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ブローチ 135">
                <a:extLst>
                  <a:ext uri="{FF2B5EF4-FFF2-40B4-BE49-F238E27FC236}">
                    <a16:creationId xmlns:a16="http://schemas.microsoft.com/office/drawing/2014/main" id="{EFD90564-0486-F14F-98EC-6B5350D9D6D4}"/>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4" name="グループ化 83">
              <a:extLst>
                <a:ext uri="{FF2B5EF4-FFF2-40B4-BE49-F238E27FC236}">
                  <a16:creationId xmlns:a16="http://schemas.microsoft.com/office/drawing/2014/main" id="{DB3373D0-1EDC-554F-950C-7D889CD4D365}"/>
                </a:ext>
              </a:extLst>
            </p:cNvPr>
            <p:cNvGrpSpPr/>
            <p:nvPr/>
          </p:nvGrpSpPr>
          <p:grpSpPr>
            <a:xfrm>
              <a:off x="6608025" y="3192103"/>
              <a:ext cx="514061" cy="514532"/>
              <a:chOff x="921601" y="1887009"/>
              <a:chExt cx="437670" cy="438068"/>
            </a:xfrm>
          </p:grpSpPr>
          <p:sp>
            <p:nvSpPr>
              <p:cNvPr id="133" name="四角形: 角を丸くする 1765">
                <a:extLst>
                  <a:ext uri="{FF2B5EF4-FFF2-40B4-BE49-F238E27FC236}">
                    <a16:creationId xmlns:a16="http://schemas.microsoft.com/office/drawing/2014/main" id="{22010B7E-D973-D94C-B57D-B6BCED8E5734}"/>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ブローチ 133">
                <a:extLst>
                  <a:ext uri="{FF2B5EF4-FFF2-40B4-BE49-F238E27FC236}">
                    <a16:creationId xmlns:a16="http://schemas.microsoft.com/office/drawing/2014/main" id="{E65F49DB-4EB4-6D4D-93DB-80FC4D67C038}"/>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5" name="グループ化 84">
              <a:extLst>
                <a:ext uri="{FF2B5EF4-FFF2-40B4-BE49-F238E27FC236}">
                  <a16:creationId xmlns:a16="http://schemas.microsoft.com/office/drawing/2014/main" id="{E709C2FE-39F4-5047-90CA-52029A58A149}"/>
                </a:ext>
              </a:extLst>
            </p:cNvPr>
            <p:cNvGrpSpPr/>
            <p:nvPr/>
          </p:nvGrpSpPr>
          <p:grpSpPr>
            <a:xfrm>
              <a:off x="7581763" y="3192084"/>
              <a:ext cx="514061" cy="514532"/>
              <a:chOff x="1750638" y="1886992"/>
              <a:chExt cx="437670" cy="438068"/>
            </a:xfrm>
          </p:grpSpPr>
          <p:sp>
            <p:nvSpPr>
              <p:cNvPr id="117" name="四角形: 角を丸くする 1767">
                <a:extLst>
                  <a:ext uri="{FF2B5EF4-FFF2-40B4-BE49-F238E27FC236}">
                    <a16:creationId xmlns:a16="http://schemas.microsoft.com/office/drawing/2014/main" id="{39545EC6-100F-8E4C-A9E9-FABEBE52342F}"/>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2" name="図 131">
                <a:extLst>
                  <a:ext uri="{FF2B5EF4-FFF2-40B4-BE49-F238E27FC236}">
                    <a16:creationId xmlns:a16="http://schemas.microsoft.com/office/drawing/2014/main" id="{E11C2D91-D2F4-914A-9894-B37304FAD03A}"/>
                  </a:ext>
                </a:extLst>
              </p:cNvPr>
              <p:cNvPicPr>
                <a:picLocks noChangeAspect="1"/>
              </p:cNvPicPr>
              <p:nvPr/>
            </p:nvPicPr>
            <p:blipFill>
              <a:blip r:embed="rId2"/>
              <a:stretch>
                <a:fillRect/>
              </a:stretch>
            </p:blipFill>
            <p:spPr>
              <a:xfrm>
                <a:off x="1833675" y="1936456"/>
                <a:ext cx="271597" cy="339141"/>
              </a:xfrm>
              <a:prstGeom prst="rect">
                <a:avLst/>
              </a:prstGeom>
            </p:spPr>
          </p:pic>
        </p:grpSp>
        <p:grpSp>
          <p:nvGrpSpPr>
            <p:cNvPr id="86" name="グループ化 85">
              <a:extLst>
                <a:ext uri="{FF2B5EF4-FFF2-40B4-BE49-F238E27FC236}">
                  <a16:creationId xmlns:a16="http://schemas.microsoft.com/office/drawing/2014/main" id="{20BA6E17-AC4A-CA47-89A0-0AFEF444A26C}"/>
                </a:ext>
              </a:extLst>
            </p:cNvPr>
            <p:cNvGrpSpPr/>
            <p:nvPr/>
          </p:nvGrpSpPr>
          <p:grpSpPr>
            <a:xfrm>
              <a:off x="5686208" y="4155950"/>
              <a:ext cx="514061" cy="514532"/>
              <a:chOff x="136769" y="2707620"/>
              <a:chExt cx="437670" cy="438068"/>
            </a:xfrm>
          </p:grpSpPr>
          <p:sp>
            <p:nvSpPr>
              <p:cNvPr id="108" name="四角形: 角を丸くする 1763">
                <a:extLst>
                  <a:ext uri="{FF2B5EF4-FFF2-40B4-BE49-F238E27FC236}">
                    <a16:creationId xmlns:a16="http://schemas.microsoft.com/office/drawing/2014/main" id="{3D28F9E0-D9B1-EF45-A006-E349ACBB34B0}"/>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12" name="図 111">
                <a:extLst>
                  <a:ext uri="{FF2B5EF4-FFF2-40B4-BE49-F238E27FC236}">
                    <a16:creationId xmlns:a16="http://schemas.microsoft.com/office/drawing/2014/main" id="{4795799E-0552-9245-A282-2407C3724085}"/>
                  </a:ext>
                </a:extLst>
              </p:cNvPr>
              <p:cNvPicPr>
                <a:picLocks noChangeAspect="1"/>
              </p:cNvPicPr>
              <p:nvPr/>
            </p:nvPicPr>
            <p:blipFill>
              <a:blip r:embed="rId2"/>
              <a:stretch>
                <a:fillRect/>
              </a:stretch>
            </p:blipFill>
            <p:spPr>
              <a:xfrm>
                <a:off x="219806" y="2757084"/>
                <a:ext cx="271597" cy="339141"/>
              </a:xfrm>
              <a:prstGeom prst="rect">
                <a:avLst/>
              </a:prstGeom>
            </p:spPr>
          </p:pic>
        </p:grpSp>
        <p:sp>
          <p:nvSpPr>
            <p:cNvPr id="158" name="テキスト ボックス 2557">
              <a:extLst>
                <a:ext uri="{FF2B5EF4-FFF2-40B4-BE49-F238E27FC236}">
                  <a16:creationId xmlns:a16="http://schemas.microsoft.com/office/drawing/2014/main" id="{1C9BE6A4-0537-BD4F-8186-BD9D8EFEC860}"/>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59" name="テキスト ボックス 2557">
              <a:extLst>
                <a:ext uri="{FF2B5EF4-FFF2-40B4-BE49-F238E27FC236}">
                  <a16:creationId xmlns:a16="http://schemas.microsoft.com/office/drawing/2014/main" id="{9EF1A38B-4F87-244D-80C6-AE66A6CE3DBD}"/>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60" name="テキスト ボックス 2557">
              <a:extLst>
                <a:ext uri="{FF2B5EF4-FFF2-40B4-BE49-F238E27FC236}">
                  <a16:creationId xmlns:a16="http://schemas.microsoft.com/office/drawing/2014/main" id="{18C81C02-CF51-7C4B-956E-9A01CA52AC97}"/>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1" name="テキスト ボックス 2557">
              <a:extLst>
                <a:ext uri="{FF2B5EF4-FFF2-40B4-BE49-F238E27FC236}">
                  <a16:creationId xmlns:a16="http://schemas.microsoft.com/office/drawing/2014/main" id="{4EBDA957-22F8-6F4B-A6E9-A2A695BE9ED3}"/>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2" name="テキスト ボックス 2557">
              <a:extLst>
                <a:ext uri="{FF2B5EF4-FFF2-40B4-BE49-F238E27FC236}">
                  <a16:creationId xmlns:a16="http://schemas.microsoft.com/office/drawing/2014/main" id="{4FCF09A6-A279-2546-A96B-C11D2DEC9530}"/>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63" name="テキスト ボックス 2557">
              <a:extLst>
                <a:ext uri="{FF2B5EF4-FFF2-40B4-BE49-F238E27FC236}">
                  <a16:creationId xmlns:a16="http://schemas.microsoft.com/office/drawing/2014/main" id="{CEB265B5-1155-D34C-8166-67374E98F2DE}"/>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67" name="グループ化 66">
              <a:extLst>
                <a:ext uri="{FF2B5EF4-FFF2-40B4-BE49-F238E27FC236}">
                  <a16:creationId xmlns:a16="http://schemas.microsoft.com/office/drawing/2014/main" id="{4E972E83-3A99-45F9-A0AF-B1442C582430}"/>
                </a:ext>
              </a:extLst>
            </p:cNvPr>
            <p:cNvGrpSpPr/>
            <p:nvPr/>
          </p:nvGrpSpPr>
          <p:grpSpPr>
            <a:xfrm>
              <a:off x="7500087" y="2034666"/>
              <a:ext cx="678828" cy="793670"/>
              <a:chOff x="995680" y="989950"/>
              <a:chExt cx="546836" cy="684106"/>
            </a:xfrm>
          </p:grpSpPr>
          <p:sp>
            <p:nvSpPr>
              <p:cNvPr id="68" name="円柱 67">
                <a:extLst>
                  <a:ext uri="{FF2B5EF4-FFF2-40B4-BE49-F238E27FC236}">
                    <a16:creationId xmlns:a16="http://schemas.microsoft.com/office/drawing/2014/main" id="{859DE712-1459-46C1-A55C-78E8D2CEFFEC}"/>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テキスト ボックス 2159">
                <a:extLst>
                  <a:ext uri="{FF2B5EF4-FFF2-40B4-BE49-F238E27FC236}">
                    <a16:creationId xmlns:a16="http://schemas.microsoft.com/office/drawing/2014/main" id="{9BFB45DA-EAC2-4DA0-880B-D23A38935D6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76" name="星: 24 pt 321">
              <a:extLst>
                <a:ext uri="{FF2B5EF4-FFF2-40B4-BE49-F238E27FC236}">
                  <a16:creationId xmlns:a16="http://schemas.microsoft.com/office/drawing/2014/main" id="{8A889427-5044-4D7D-9AF7-A56EDA85AE53}"/>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テキスト ボックス 2557">
              <a:extLst>
                <a:ext uri="{FF2B5EF4-FFF2-40B4-BE49-F238E27FC236}">
                  <a16:creationId xmlns:a16="http://schemas.microsoft.com/office/drawing/2014/main" id="{2FCE00D2-447C-4547-94F4-8924FFFD9644}"/>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93" name="グループ化 92">
              <a:extLst>
                <a:ext uri="{FF2B5EF4-FFF2-40B4-BE49-F238E27FC236}">
                  <a16:creationId xmlns:a16="http://schemas.microsoft.com/office/drawing/2014/main" id="{62D1E506-68B8-4228-8CF4-560A8B89AF29}"/>
                </a:ext>
              </a:extLst>
            </p:cNvPr>
            <p:cNvGrpSpPr/>
            <p:nvPr/>
          </p:nvGrpSpPr>
          <p:grpSpPr>
            <a:xfrm>
              <a:off x="6530807" y="2016508"/>
              <a:ext cx="678828" cy="793670"/>
              <a:chOff x="995680" y="989950"/>
              <a:chExt cx="546836" cy="684106"/>
            </a:xfrm>
          </p:grpSpPr>
          <p:sp>
            <p:nvSpPr>
              <p:cNvPr id="94" name="円柱 93">
                <a:extLst>
                  <a:ext uri="{FF2B5EF4-FFF2-40B4-BE49-F238E27FC236}">
                    <a16:creationId xmlns:a16="http://schemas.microsoft.com/office/drawing/2014/main" id="{9715AE84-16FC-425A-BC65-DC6EDCB37BED}"/>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テキスト ボックス 2159">
                <a:extLst>
                  <a:ext uri="{FF2B5EF4-FFF2-40B4-BE49-F238E27FC236}">
                    <a16:creationId xmlns:a16="http://schemas.microsoft.com/office/drawing/2014/main" id="{D7AA41FF-56A7-467F-BD0E-DAA00380727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96" name="星: 24 pt 321">
              <a:extLst>
                <a:ext uri="{FF2B5EF4-FFF2-40B4-BE49-F238E27FC236}">
                  <a16:creationId xmlns:a16="http://schemas.microsoft.com/office/drawing/2014/main" id="{107D782E-2C77-4D67-ACF7-4AA7C5E0393C}"/>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7" name="テキスト ボックス 2557">
              <a:extLst>
                <a:ext uri="{FF2B5EF4-FFF2-40B4-BE49-F238E27FC236}">
                  <a16:creationId xmlns:a16="http://schemas.microsoft.com/office/drawing/2014/main" id="{53CCF13D-C953-4A12-981F-6F2A229E4A16}"/>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2" name="楕円 1">
              <a:extLst>
                <a:ext uri="{FF2B5EF4-FFF2-40B4-BE49-F238E27FC236}">
                  <a16:creationId xmlns:a16="http://schemas.microsoft.com/office/drawing/2014/main" id="{8786F161-DB5F-483E-B550-58200333D711}"/>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11" name="楕円 110">
              <a:extLst>
                <a:ext uri="{FF2B5EF4-FFF2-40B4-BE49-F238E27FC236}">
                  <a16:creationId xmlns:a16="http://schemas.microsoft.com/office/drawing/2014/main" id="{499A4C6F-F8E1-44E5-A634-7371E9A266A5}"/>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14" name="四角形: 角を丸くする 1543">
              <a:extLst>
                <a:ext uri="{FF2B5EF4-FFF2-40B4-BE49-F238E27FC236}">
                  <a16:creationId xmlns:a16="http://schemas.microsoft.com/office/drawing/2014/main" id="{BF03CB26-BF0B-4386-B61F-FA69CE9FD5F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Tree>
    <p:extLst>
      <p:ext uri="{BB962C8B-B14F-4D97-AF65-F5344CB8AC3E}">
        <p14:creationId xmlns:p14="http://schemas.microsoft.com/office/powerpoint/2010/main" val="1642236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43</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ex110.</a:t>
            </a:r>
            <a:r>
              <a:rPr kumimoji="1" lang="ja-JP" altLang="en-US" sz="1200" b="1"/>
              <a:t>抽出装置選択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64" name="テキスト ボックス 63">
            <a:extLst>
              <a:ext uri="{FF2B5EF4-FFF2-40B4-BE49-F238E27FC236}">
                <a16:creationId xmlns:a16="http://schemas.microsoft.com/office/drawing/2014/main" id="{F3D62A92-EE0E-4E58-971D-7E6E692FA6C6}"/>
              </a:ext>
            </a:extLst>
          </p:cNvPr>
          <p:cNvSpPr txBox="1"/>
          <p:nvPr/>
        </p:nvSpPr>
        <p:spPr>
          <a:xfrm>
            <a:off x="628628" y="957851"/>
            <a:ext cx="3328843" cy="4708981"/>
          </a:xfrm>
          <a:prstGeom prst="rect">
            <a:avLst/>
          </a:prstGeom>
          <a:noFill/>
        </p:spPr>
        <p:txBody>
          <a:bodyPr wrap="square" rtlCol="0" anchor="t">
            <a:spAutoFit/>
          </a:bodyPr>
          <a:lstStyle/>
          <a:p>
            <a:endParaRPr kumimoji="1" lang="en-US" altLang="ja-JP" sz="1000">
              <a:ea typeface="メイリオ"/>
            </a:endParaRPr>
          </a:p>
          <a:p>
            <a:r>
              <a:rPr kumimoji="1" lang="ja-JP" altLang="en-US" sz="1000">
                <a:ea typeface="メイリオ"/>
              </a:rPr>
              <a:t>　抽出装置は最大９台稼働。初期２台。</a:t>
            </a:r>
            <a:endParaRPr kumimoji="1" lang="en-US" altLang="ja-JP" sz="1000">
              <a:ea typeface="メイリオ"/>
            </a:endParaRPr>
          </a:p>
          <a:p>
            <a:endParaRPr kumimoji="1" lang="en-US" altLang="ja-JP" sz="1000">
              <a:ea typeface="メイリオ"/>
            </a:endParaRPr>
          </a:p>
          <a:p>
            <a:r>
              <a:rPr kumimoji="1" lang="ja-JP" altLang="en-US" sz="1000">
                <a:ea typeface="メイリオ"/>
              </a:rPr>
              <a:t>　上段：回数無制限</a:t>
            </a:r>
            <a:endParaRPr kumimoji="1" lang="en-US" altLang="ja-JP" sz="1000">
              <a:ea typeface="メイリオ"/>
            </a:endParaRPr>
          </a:p>
          <a:p>
            <a:r>
              <a:rPr kumimoji="1" lang="ja-JP" altLang="en-US" sz="1000">
                <a:ea typeface="メイリオ"/>
              </a:rPr>
              <a:t>　中断：レンタルによる解放</a:t>
            </a:r>
            <a:r>
              <a:rPr kumimoji="1" lang="en-US" altLang="ja-JP" sz="1000">
                <a:ea typeface="メイリオ"/>
              </a:rPr>
              <a:t>(</a:t>
            </a:r>
            <a:r>
              <a:rPr kumimoji="1" lang="ja-JP" altLang="en-US" sz="1000">
                <a:ea typeface="メイリオ"/>
              </a:rPr>
              <a:t>３回使用可能</a:t>
            </a:r>
            <a:r>
              <a:rPr kumimoji="1" lang="en-US" altLang="ja-JP" sz="1000">
                <a:ea typeface="メイリオ"/>
              </a:rPr>
              <a:t>)</a:t>
            </a:r>
          </a:p>
          <a:p>
            <a:r>
              <a:rPr kumimoji="1" lang="ja-JP" altLang="en-US" sz="1000">
                <a:ea typeface="メイリオ"/>
              </a:rPr>
              <a:t>　下段：サブスクリプションで解放</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表示内容は以下の通り</a:t>
            </a:r>
            <a:endParaRPr kumimoji="1" lang="en-US" altLang="ja-JP" sz="1000">
              <a:ea typeface="メイリオ"/>
            </a:endParaRPr>
          </a:p>
          <a:p>
            <a:r>
              <a:rPr kumimoji="1" lang="ja-JP" altLang="en-US" sz="1000">
                <a:ea typeface="メイリオ"/>
              </a:rPr>
              <a:t>　　・未使用</a:t>
            </a:r>
            <a:endParaRPr kumimoji="1" lang="en-US" altLang="ja-JP" sz="1000">
              <a:ea typeface="メイリオ"/>
            </a:endParaRP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endParaRPr kumimoji="1" lang="en-US" altLang="ja-JP" sz="1000">
              <a:ea typeface="メイリオ"/>
            </a:endParaRPr>
          </a:p>
          <a:p>
            <a:r>
              <a:rPr kumimoji="1" lang="ja-JP" altLang="en-US" sz="1000">
                <a:ea typeface="メイリオ"/>
              </a:rPr>
              <a:t>　　・使用中</a:t>
            </a:r>
            <a:endParaRPr kumimoji="1" lang="en-US" altLang="ja-JP" sz="1000">
              <a:ea typeface="メイリオ"/>
            </a:endParaRPr>
          </a:p>
          <a:p>
            <a:r>
              <a:rPr kumimoji="1" lang="ja-JP" altLang="en-US" sz="1000">
                <a:ea typeface="メイリオ"/>
              </a:rPr>
              <a:t>　　　　「使用中アイコン」</a:t>
            </a:r>
            <a:endParaRPr kumimoji="1" lang="en-US" altLang="ja-JP" sz="1000">
              <a:ea typeface="メイリオ"/>
            </a:endParaRPr>
          </a:p>
          <a:p>
            <a:r>
              <a:rPr kumimoji="1" lang="ja-JP" altLang="en-US" sz="1000">
                <a:ea typeface="メイリオ"/>
              </a:rPr>
              <a:t>　　　　「残使用可能回数」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endParaRPr kumimoji="1" lang="en-US" altLang="ja-JP" sz="1000">
              <a:ea typeface="メイリオ"/>
            </a:endParaRPr>
          </a:p>
          <a:p>
            <a:r>
              <a:rPr kumimoji="1" lang="ja-JP" altLang="en-US" sz="1000">
                <a:ea typeface="メイリオ"/>
              </a:rPr>
              <a:t>　　・未使用 </a:t>
            </a:r>
            <a:r>
              <a:rPr kumimoji="1" lang="en-US" altLang="ja-JP" sz="1000">
                <a:ea typeface="メイリオ"/>
              </a:rPr>
              <a:t>(</a:t>
            </a:r>
            <a:r>
              <a:rPr kumimoji="1" lang="ja-JP" altLang="en-US" sz="1000">
                <a:ea typeface="メイリオ"/>
              </a:rPr>
              <a:t>回数制限あり</a:t>
            </a:r>
            <a:r>
              <a:rPr kumimoji="1" lang="en-US" altLang="ja-JP" sz="1000">
                <a:ea typeface="メイリオ"/>
              </a:rPr>
              <a:t>)</a:t>
            </a: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・使用不可</a:t>
            </a:r>
            <a:endParaRPr kumimoji="1" lang="en-US" altLang="ja-JP" sz="1000">
              <a:ea typeface="メイリオ"/>
            </a:endParaRPr>
          </a:p>
          <a:p>
            <a:r>
              <a:rPr kumimoji="1" lang="ja-JP" altLang="en-US" sz="1000">
                <a:ea typeface="メイリオ"/>
              </a:rPr>
              <a:t>　　　「解放条件」</a:t>
            </a:r>
            <a:endParaRPr kumimoji="1" lang="en-US" altLang="ja-JP" sz="1000">
              <a:ea typeface="メイリオ"/>
            </a:endParaRPr>
          </a:p>
          <a:p>
            <a:r>
              <a:rPr kumimoji="1" lang="ja-JP" altLang="en-US" sz="1000">
                <a:ea typeface="メイリオ"/>
              </a:rPr>
              <a:t>　　　　→ タップ：解放条件表示</a:t>
            </a:r>
            <a:endParaRPr kumimoji="1" lang="en-US" altLang="ja-JP" sz="1000">
              <a:ea typeface="メイリオ"/>
            </a:endParaRPr>
          </a:p>
          <a:p>
            <a:r>
              <a:rPr kumimoji="1" lang="ja-JP" altLang="en-US" sz="1000">
                <a:ea typeface="メイリオ"/>
              </a:rPr>
              <a:t>　　　　　 タップ：レンタル解放確認画面</a:t>
            </a:r>
            <a:endParaRPr kumimoji="1" lang="en-US" altLang="ja-JP" sz="1000">
              <a:ea typeface="メイリオ"/>
            </a:endParaRPr>
          </a:p>
          <a:p>
            <a:r>
              <a:rPr kumimoji="1" lang="ja-JP" altLang="en-US" sz="1000">
                <a:ea typeface="メイリオ"/>
              </a:rPr>
              <a:t>　　　　　 タップ：サブスクリプション購入確認画面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p:txBody>
      </p:sp>
      <p:grpSp>
        <p:nvGrpSpPr>
          <p:cNvPr id="2" name="グループ化 1">
            <a:extLst>
              <a:ext uri="{FF2B5EF4-FFF2-40B4-BE49-F238E27FC236}">
                <a16:creationId xmlns:a16="http://schemas.microsoft.com/office/drawing/2014/main" id="{329E3F98-C77F-46D5-B2ED-F5F886573A74}"/>
              </a:ext>
            </a:extLst>
          </p:cNvPr>
          <p:cNvGrpSpPr/>
          <p:nvPr/>
        </p:nvGrpSpPr>
        <p:grpSpPr>
          <a:xfrm>
            <a:off x="5456566" y="909554"/>
            <a:ext cx="3086353" cy="5038891"/>
            <a:chOff x="5456566" y="909554"/>
            <a:chExt cx="3086353" cy="5038891"/>
          </a:xfrm>
        </p:grpSpPr>
        <p:sp>
          <p:nvSpPr>
            <p:cNvPr id="56" name="正方形/長方形 55">
              <a:extLst>
                <a:ext uri="{FF2B5EF4-FFF2-40B4-BE49-F238E27FC236}">
                  <a16:creationId xmlns:a16="http://schemas.microsoft.com/office/drawing/2014/main" id="{4AAFEF17-C87E-5B47-BFC9-6F55F038C1DB}"/>
                </a:ext>
              </a:extLst>
            </p:cNvPr>
            <p:cNvSpPr/>
            <p:nvPr/>
          </p:nvSpPr>
          <p:spPr>
            <a:xfrm>
              <a:off x="5457223" y="909554"/>
              <a:ext cx="3077795" cy="5038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抽出装置</a:t>
              </a:r>
            </a:p>
          </p:txBody>
        </p:sp>
        <p:sp>
          <p:nvSpPr>
            <p:cNvPr id="119" name="正方形/長方形 118">
              <a:extLst>
                <a:ext uri="{FF2B5EF4-FFF2-40B4-BE49-F238E27FC236}">
                  <a16:creationId xmlns:a16="http://schemas.microsoft.com/office/drawing/2014/main" id="{F23F39C5-5251-D049-A95B-9EDBEC65848D}"/>
                </a:ext>
              </a:extLst>
            </p:cNvPr>
            <p:cNvSpPr/>
            <p:nvPr/>
          </p:nvSpPr>
          <p:spPr>
            <a:xfrm>
              <a:off x="5456566" y="909554"/>
              <a:ext cx="685856" cy="6221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20" name="正方形/長方形 119">
              <a:extLst>
                <a:ext uri="{FF2B5EF4-FFF2-40B4-BE49-F238E27FC236}">
                  <a16:creationId xmlns:a16="http://schemas.microsoft.com/office/drawing/2014/main" id="{2D22B6CA-4278-374B-ACFB-A6E411070BEA}"/>
                </a:ext>
              </a:extLst>
            </p:cNvPr>
            <p:cNvSpPr/>
            <p:nvPr/>
          </p:nvSpPr>
          <p:spPr>
            <a:xfrm>
              <a:off x="6142423" y="909554"/>
              <a:ext cx="2400496" cy="1244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21" name="正方形/長方形 120">
              <a:extLst>
                <a:ext uri="{FF2B5EF4-FFF2-40B4-BE49-F238E27FC236}">
                  <a16:creationId xmlns:a16="http://schemas.microsoft.com/office/drawing/2014/main" id="{B773991D-9900-B844-8FEC-F8561F3C75D9}"/>
                </a:ext>
              </a:extLst>
            </p:cNvPr>
            <p:cNvSpPr/>
            <p:nvPr/>
          </p:nvSpPr>
          <p:spPr>
            <a:xfrm>
              <a:off x="6142422" y="1034289"/>
              <a:ext cx="2400496"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22" name="正方形/長方形 121">
              <a:extLst>
                <a:ext uri="{FF2B5EF4-FFF2-40B4-BE49-F238E27FC236}">
                  <a16:creationId xmlns:a16="http://schemas.microsoft.com/office/drawing/2014/main" id="{5062BF7D-AC27-444C-81E5-5093B6AF260B}"/>
                </a:ext>
              </a:extLst>
            </p:cNvPr>
            <p:cNvSpPr/>
            <p:nvPr/>
          </p:nvSpPr>
          <p:spPr>
            <a:xfrm>
              <a:off x="6142421"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23" name="四角形: 角を丸くする 1550">
              <a:extLst>
                <a:ext uri="{FF2B5EF4-FFF2-40B4-BE49-F238E27FC236}">
                  <a16:creationId xmlns:a16="http://schemas.microsoft.com/office/drawing/2014/main" id="{4FC442D7-A0A0-1249-9DDC-C6848ABB02AC}"/>
                </a:ext>
              </a:extLst>
            </p:cNvPr>
            <p:cNvSpPr/>
            <p:nvPr/>
          </p:nvSpPr>
          <p:spPr>
            <a:xfrm>
              <a:off x="5456566" y="1421549"/>
              <a:ext cx="685856" cy="7777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正方形/長方形 123">
              <a:extLst>
                <a:ext uri="{FF2B5EF4-FFF2-40B4-BE49-F238E27FC236}">
                  <a16:creationId xmlns:a16="http://schemas.microsoft.com/office/drawing/2014/main" id="{A6F1EA88-70DE-634E-AFF3-91BD22587623}"/>
                </a:ext>
              </a:extLst>
            </p:cNvPr>
            <p:cNvSpPr/>
            <p:nvPr/>
          </p:nvSpPr>
          <p:spPr>
            <a:xfrm>
              <a:off x="7342669"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25" name="楕円 1603">
              <a:extLst>
                <a:ext uri="{FF2B5EF4-FFF2-40B4-BE49-F238E27FC236}">
                  <a16:creationId xmlns:a16="http://schemas.microsoft.com/office/drawing/2014/main" id="{18B0B84A-83B2-D140-8B9A-0E06812E685B}"/>
                </a:ext>
              </a:extLst>
            </p:cNvPr>
            <p:cNvSpPr/>
            <p:nvPr/>
          </p:nvSpPr>
          <p:spPr>
            <a:xfrm>
              <a:off x="8342877" y="1214066"/>
              <a:ext cx="171463" cy="1555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26" name="四角形: 角を丸くする 1709">
              <a:extLst>
                <a:ext uri="{FF2B5EF4-FFF2-40B4-BE49-F238E27FC236}">
                  <a16:creationId xmlns:a16="http://schemas.microsoft.com/office/drawing/2014/main" id="{C032A802-C189-E049-9CB0-A9D36318B6D3}"/>
                </a:ext>
              </a:extLst>
            </p:cNvPr>
            <p:cNvSpPr/>
            <p:nvPr/>
          </p:nvSpPr>
          <p:spPr>
            <a:xfrm>
              <a:off x="5456566" y="1421549"/>
              <a:ext cx="411513" cy="77772"/>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7" name="正方形/長方形 126">
              <a:extLst>
                <a:ext uri="{FF2B5EF4-FFF2-40B4-BE49-F238E27FC236}">
                  <a16:creationId xmlns:a16="http://schemas.microsoft.com/office/drawing/2014/main" id="{48B9027E-A36B-2942-84F6-8B75486E4C66}"/>
                </a:ext>
              </a:extLst>
            </p:cNvPr>
            <p:cNvSpPr/>
            <p:nvPr/>
          </p:nvSpPr>
          <p:spPr>
            <a:xfrm>
              <a:off x="6142422" y="1377690"/>
              <a:ext cx="2400495" cy="1540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28" name="四角形: 角を丸くする 1838">
              <a:extLst>
                <a:ext uri="{FF2B5EF4-FFF2-40B4-BE49-F238E27FC236}">
                  <a16:creationId xmlns:a16="http://schemas.microsoft.com/office/drawing/2014/main" id="{3B4E4588-EE9D-684C-8CC2-2B5E8768D580}"/>
                </a:ext>
              </a:extLst>
            </p:cNvPr>
            <p:cNvSpPr/>
            <p:nvPr/>
          </p:nvSpPr>
          <p:spPr>
            <a:xfrm>
              <a:off x="6776838" y="1419670"/>
              <a:ext cx="1697492" cy="7007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9" name="四角形: 角を丸くする 1845">
              <a:extLst>
                <a:ext uri="{FF2B5EF4-FFF2-40B4-BE49-F238E27FC236}">
                  <a16:creationId xmlns:a16="http://schemas.microsoft.com/office/drawing/2014/main" id="{ADF166A4-54C0-3945-94AD-8FDFF78F2F00}"/>
                </a:ext>
              </a:extLst>
            </p:cNvPr>
            <p:cNvSpPr/>
            <p:nvPr/>
          </p:nvSpPr>
          <p:spPr>
            <a:xfrm>
              <a:off x="6776838" y="1416197"/>
              <a:ext cx="1028784" cy="77018"/>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0" name="テキスト ボックス 2200">
              <a:extLst>
                <a:ext uri="{FF2B5EF4-FFF2-40B4-BE49-F238E27FC236}">
                  <a16:creationId xmlns:a16="http://schemas.microsoft.com/office/drawing/2014/main" id="{57767898-7B39-6547-93AD-DEDD2E06ED3B}"/>
                </a:ext>
              </a:extLst>
            </p:cNvPr>
            <p:cNvSpPr txBox="1"/>
            <p:nvPr/>
          </p:nvSpPr>
          <p:spPr>
            <a:xfrm>
              <a:off x="6759692" y="1369987"/>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31" name="テキスト ボックス 2201">
              <a:extLst>
                <a:ext uri="{FF2B5EF4-FFF2-40B4-BE49-F238E27FC236}">
                  <a16:creationId xmlns:a16="http://schemas.microsoft.com/office/drawing/2014/main" id="{76AE4B6F-F8D0-A742-B3F1-7BB14BFAFCE9}"/>
                </a:ext>
              </a:extLst>
            </p:cNvPr>
            <p:cNvSpPr txBox="1"/>
            <p:nvPr/>
          </p:nvSpPr>
          <p:spPr>
            <a:xfrm>
              <a:off x="7942792" y="1385391"/>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sp>
          <p:nvSpPr>
            <p:cNvPr id="113" name="円柱 112">
              <a:extLst>
                <a:ext uri="{FF2B5EF4-FFF2-40B4-BE49-F238E27FC236}">
                  <a16:creationId xmlns:a16="http://schemas.microsoft.com/office/drawing/2014/main" id="{8DCDB2DE-3178-0C47-8E3E-60B7CE5950EF}"/>
                </a:ext>
              </a:extLst>
            </p:cNvPr>
            <p:cNvSpPr/>
            <p:nvPr/>
          </p:nvSpPr>
          <p:spPr>
            <a:xfrm>
              <a:off x="5627995" y="2164714"/>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円柱 109">
              <a:extLst>
                <a:ext uri="{FF2B5EF4-FFF2-40B4-BE49-F238E27FC236}">
                  <a16:creationId xmlns:a16="http://schemas.microsoft.com/office/drawing/2014/main" id="{E412B0DB-FFC2-BC49-B37B-05677B365240}"/>
                </a:ext>
              </a:extLst>
            </p:cNvPr>
            <p:cNvSpPr/>
            <p:nvPr/>
          </p:nvSpPr>
          <p:spPr>
            <a:xfrm>
              <a:off x="6656561" y="2164204"/>
              <a:ext cx="678826" cy="634934"/>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1" name="テキスト ボックス 2159">
              <a:extLst>
                <a:ext uri="{FF2B5EF4-FFF2-40B4-BE49-F238E27FC236}">
                  <a16:creationId xmlns:a16="http://schemas.microsoft.com/office/drawing/2014/main" id="{5786BAC1-8258-974B-B87F-0D2B67376074}"/>
                </a:ext>
              </a:extLst>
            </p:cNvPr>
            <p:cNvSpPr txBox="1"/>
            <p:nvPr/>
          </p:nvSpPr>
          <p:spPr>
            <a:xfrm>
              <a:off x="6696697" y="2005468"/>
              <a:ext cx="638692" cy="31130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sp>
          <p:nvSpPr>
            <p:cNvPr id="107" name="円柱 106">
              <a:extLst>
                <a:ext uri="{FF2B5EF4-FFF2-40B4-BE49-F238E27FC236}">
                  <a16:creationId xmlns:a16="http://schemas.microsoft.com/office/drawing/2014/main" id="{6E873F65-A255-744F-A699-6C2C4F417432}"/>
                </a:ext>
              </a:extLst>
            </p:cNvPr>
            <p:cNvSpPr/>
            <p:nvPr/>
          </p:nvSpPr>
          <p:spPr>
            <a:xfrm>
              <a:off x="5627995" y="3266461"/>
              <a:ext cx="678825" cy="634935"/>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十字形 108">
              <a:extLst>
                <a:ext uri="{FF2B5EF4-FFF2-40B4-BE49-F238E27FC236}">
                  <a16:creationId xmlns:a16="http://schemas.microsoft.com/office/drawing/2014/main" id="{55A9416D-92F6-E847-8B9E-7A70765B5E21}"/>
                </a:ext>
              </a:extLst>
            </p:cNvPr>
            <p:cNvSpPr/>
            <p:nvPr/>
          </p:nvSpPr>
          <p:spPr>
            <a:xfrm>
              <a:off x="5797702" y="3488684"/>
              <a:ext cx="339414" cy="317467"/>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6" name="テキスト ボックス 2206">
              <a:extLst>
                <a:ext uri="{FF2B5EF4-FFF2-40B4-BE49-F238E27FC236}">
                  <a16:creationId xmlns:a16="http://schemas.microsoft.com/office/drawing/2014/main" id="{8FC03512-6F66-5E43-91D7-DD174020921D}"/>
                </a:ext>
              </a:extLst>
            </p:cNvPr>
            <p:cNvSpPr txBox="1"/>
            <p:nvPr/>
          </p:nvSpPr>
          <p:spPr>
            <a:xfrm>
              <a:off x="5667251" y="390716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b="1">
                  <a:solidFill>
                    <a:schemeClr val="bg1"/>
                  </a:solidFill>
                </a:rPr>
                <a:t>あと</a:t>
              </a:r>
              <a:r>
                <a:rPr kumimoji="1" lang="ja-JP" altLang="en-US" sz="1200" b="1">
                  <a:solidFill>
                    <a:schemeClr val="bg1"/>
                  </a:solidFill>
                </a:rPr>
                <a:t>３</a:t>
              </a:r>
              <a:r>
                <a:rPr kumimoji="1" lang="ja-JP" altLang="en-US" sz="800" b="1">
                  <a:solidFill>
                    <a:schemeClr val="bg1"/>
                  </a:solidFill>
                </a:rPr>
                <a:t>回</a:t>
              </a:r>
              <a:endParaRPr kumimoji="1" lang="ja-JP" altLang="en-US" sz="1200" b="1">
                <a:solidFill>
                  <a:schemeClr val="bg1"/>
                </a:solidFill>
              </a:endParaRPr>
            </a:p>
          </p:txBody>
        </p:sp>
        <p:sp>
          <p:nvSpPr>
            <p:cNvPr id="105" name="円柱 104">
              <a:extLst>
                <a:ext uri="{FF2B5EF4-FFF2-40B4-BE49-F238E27FC236}">
                  <a16:creationId xmlns:a16="http://schemas.microsoft.com/office/drawing/2014/main" id="{9E421255-A3F1-B145-9D7B-1CD14A1F63EE}"/>
                </a:ext>
              </a:extLst>
            </p:cNvPr>
            <p:cNvSpPr/>
            <p:nvPr/>
          </p:nvSpPr>
          <p:spPr>
            <a:xfrm>
              <a:off x="6656561" y="3265249"/>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6" name="四角形: 角を丸くする 1544">
              <a:extLst>
                <a:ext uri="{FF2B5EF4-FFF2-40B4-BE49-F238E27FC236}">
                  <a16:creationId xmlns:a16="http://schemas.microsoft.com/office/drawing/2014/main" id="{970C6213-86AB-1442-A00F-044449CF8DBB}"/>
                </a:ext>
              </a:extLst>
            </p:cNvPr>
            <p:cNvSpPr>
              <a:spLocks noChangeAspect="1"/>
            </p:cNvSpPr>
            <p:nvPr/>
          </p:nvSpPr>
          <p:spPr>
            <a:xfrm>
              <a:off x="6677774" y="3503864"/>
              <a:ext cx="636401" cy="2385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103" name="円柱 102">
              <a:extLst>
                <a:ext uri="{FF2B5EF4-FFF2-40B4-BE49-F238E27FC236}">
                  <a16:creationId xmlns:a16="http://schemas.microsoft.com/office/drawing/2014/main" id="{E050D4E1-0894-5047-A3C8-3990C67A4065}"/>
                </a:ext>
              </a:extLst>
            </p:cNvPr>
            <p:cNvSpPr/>
            <p:nvPr/>
          </p:nvSpPr>
          <p:spPr>
            <a:xfrm>
              <a:off x="7685128" y="327153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4" name="四角形: 角を丸くする 1544">
              <a:extLst>
                <a:ext uri="{FF2B5EF4-FFF2-40B4-BE49-F238E27FC236}">
                  <a16:creationId xmlns:a16="http://schemas.microsoft.com/office/drawing/2014/main" id="{65A1BF30-13F2-C64B-A35E-BB6CD7016A01}"/>
                </a:ext>
              </a:extLst>
            </p:cNvPr>
            <p:cNvSpPr>
              <a:spLocks noChangeAspect="1"/>
            </p:cNvSpPr>
            <p:nvPr/>
          </p:nvSpPr>
          <p:spPr>
            <a:xfrm>
              <a:off x="7706341" y="3507877"/>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90" name="円柱 89">
              <a:extLst>
                <a:ext uri="{FF2B5EF4-FFF2-40B4-BE49-F238E27FC236}">
                  <a16:creationId xmlns:a16="http://schemas.microsoft.com/office/drawing/2014/main" id="{3EA2CEF6-F9FB-A642-A58A-839CAC60D2C7}"/>
                </a:ext>
              </a:extLst>
            </p:cNvPr>
            <p:cNvSpPr/>
            <p:nvPr/>
          </p:nvSpPr>
          <p:spPr>
            <a:xfrm>
              <a:off x="5627995" y="452474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円柱 90">
              <a:extLst>
                <a:ext uri="{FF2B5EF4-FFF2-40B4-BE49-F238E27FC236}">
                  <a16:creationId xmlns:a16="http://schemas.microsoft.com/office/drawing/2014/main" id="{96AAF51B-DCE9-1644-B349-75F57D2128CC}"/>
                </a:ext>
              </a:extLst>
            </p:cNvPr>
            <p:cNvSpPr/>
            <p:nvPr/>
          </p:nvSpPr>
          <p:spPr>
            <a:xfrm>
              <a:off x="6656561" y="4524972"/>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2" name="円柱 91">
              <a:extLst>
                <a:ext uri="{FF2B5EF4-FFF2-40B4-BE49-F238E27FC236}">
                  <a16:creationId xmlns:a16="http://schemas.microsoft.com/office/drawing/2014/main" id="{92CC17D6-8221-5A42-B58D-5759D2EAA5FD}"/>
                </a:ext>
              </a:extLst>
            </p:cNvPr>
            <p:cNvSpPr/>
            <p:nvPr/>
          </p:nvSpPr>
          <p:spPr>
            <a:xfrm>
              <a:off x="7685421" y="4524972"/>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3" name="四角形: 角を丸くする 1544">
              <a:extLst>
                <a:ext uri="{FF2B5EF4-FFF2-40B4-BE49-F238E27FC236}">
                  <a16:creationId xmlns:a16="http://schemas.microsoft.com/office/drawing/2014/main" id="{61F40ACD-1D81-4246-8BE6-203345FE4DD1}"/>
                </a:ext>
              </a:extLst>
            </p:cNvPr>
            <p:cNvSpPr>
              <a:spLocks noChangeAspect="1"/>
            </p:cNvSpPr>
            <p:nvPr/>
          </p:nvSpPr>
          <p:spPr>
            <a:xfrm>
              <a:off x="5538984" y="4367650"/>
              <a:ext cx="2914272" cy="944876"/>
            </a:xfrm>
            <a:prstGeom prst="roundRect">
              <a:avLst>
                <a:gd name="adj" fmla="val 26476"/>
              </a:avLst>
            </a:prstGeom>
            <a:no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800" b="1"/>
            </a:p>
          </p:txBody>
        </p:sp>
        <p:sp>
          <p:nvSpPr>
            <p:cNvPr id="94" name="四角形: 角を丸くする 681">
              <a:extLst>
                <a:ext uri="{FF2B5EF4-FFF2-40B4-BE49-F238E27FC236}">
                  <a16:creationId xmlns:a16="http://schemas.microsoft.com/office/drawing/2014/main" id="{88C102DA-A97B-3742-8726-DC86C4F43C1B}"/>
                </a:ext>
              </a:extLst>
            </p:cNvPr>
            <p:cNvSpPr/>
            <p:nvPr/>
          </p:nvSpPr>
          <p:spPr>
            <a:xfrm>
              <a:off x="7620030" y="1593489"/>
              <a:ext cx="856775" cy="31493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95" name="四角形: 角を丸くする 1544">
              <a:extLst>
                <a:ext uri="{FF2B5EF4-FFF2-40B4-BE49-F238E27FC236}">
                  <a16:creationId xmlns:a16="http://schemas.microsoft.com/office/drawing/2014/main" id="{27A58B35-74E8-5E4F-9947-E42BADF74E8E}"/>
                </a:ext>
              </a:extLst>
            </p:cNvPr>
            <p:cNvSpPr>
              <a:spLocks noChangeAspect="1"/>
            </p:cNvSpPr>
            <p:nvPr/>
          </p:nvSpPr>
          <p:spPr>
            <a:xfrm>
              <a:off x="6123910" y="4722300"/>
              <a:ext cx="1732647" cy="23744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サブスクリプション解放</a:t>
              </a:r>
            </a:p>
          </p:txBody>
        </p:sp>
        <p:sp>
          <p:nvSpPr>
            <p:cNvPr id="97" name="四角形: 角を丸くする 561">
              <a:extLst>
                <a:ext uri="{FF2B5EF4-FFF2-40B4-BE49-F238E27FC236}">
                  <a16:creationId xmlns:a16="http://schemas.microsoft.com/office/drawing/2014/main" id="{A0506545-E859-3044-A5EB-09B254056718}"/>
                </a:ext>
              </a:extLst>
            </p:cNvPr>
            <p:cNvSpPr/>
            <p:nvPr/>
          </p:nvSpPr>
          <p:spPr>
            <a:xfrm>
              <a:off x="54565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8" name="四角形: 角を丸くする 578">
              <a:extLst>
                <a:ext uri="{FF2B5EF4-FFF2-40B4-BE49-F238E27FC236}">
                  <a16:creationId xmlns:a16="http://schemas.microsoft.com/office/drawing/2014/main" id="{E18C85FA-4472-E843-B7C8-A96D34CAA273}"/>
                </a:ext>
              </a:extLst>
            </p:cNvPr>
            <p:cNvSpPr/>
            <p:nvPr/>
          </p:nvSpPr>
          <p:spPr>
            <a:xfrm>
              <a:off x="7508432"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99" name="四角形: 角を丸くする 579">
              <a:extLst>
                <a:ext uri="{FF2B5EF4-FFF2-40B4-BE49-F238E27FC236}">
                  <a16:creationId xmlns:a16="http://schemas.microsoft.com/office/drawing/2014/main" id="{A7592791-279C-E94B-8F4B-3130A77E19D9}"/>
                </a:ext>
              </a:extLst>
            </p:cNvPr>
            <p:cNvSpPr/>
            <p:nvPr/>
          </p:nvSpPr>
          <p:spPr>
            <a:xfrm>
              <a:off x="69954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00" name="四角形: 角を丸くする 580">
              <a:extLst>
                <a:ext uri="{FF2B5EF4-FFF2-40B4-BE49-F238E27FC236}">
                  <a16:creationId xmlns:a16="http://schemas.microsoft.com/office/drawing/2014/main" id="{25C741AC-F398-5549-A5A5-81A6FE752174}"/>
                </a:ext>
              </a:extLst>
            </p:cNvPr>
            <p:cNvSpPr/>
            <p:nvPr/>
          </p:nvSpPr>
          <p:spPr>
            <a:xfrm>
              <a:off x="6482499"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01" name="四角形: 角を丸くする 581">
              <a:extLst>
                <a:ext uri="{FF2B5EF4-FFF2-40B4-BE49-F238E27FC236}">
                  <a16:creationId xmlns:a16="http://schemas.microsoft.com/office/drawing/2014/main" id="{D5472475-8E8C-D743-A450-5EA9EBFE2986}"/>
                </a:ext>
              </a:extLst>
            </p:cNvPr>
            <p:cNvSpPr/>
            <p:nvPr/>
          </p:nvSpPr>
          <p:spPr>
            <a:xfrm>
              <a:off x="8021398"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02" name="四角形: 角を丸くする 582">
              <a:extLst>
                <a:ext uri="{FF2B5EF4-FFF2-40B4-BE49-F238E27FC236}">
                  <a16:creationId xmlns:a16="http://schemas.microsoft.com/office/drawing/2014/main" id="{DEF8D646-46B1-AA45-A86D-C68EC0791C38}"/>
                </a:ext>
              </a:extLst>
            </p:cNvPr>
            <p:cNvSpPr/>
            <p:nvPr/>
          </p:nvSpPr>
          <p:spPr>
            <a:xfrm>
              <a:off x="5969532" y="5469992"/>
              <a:ext cx="512967"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7805622" y="2779041"/>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b="1">
                <a:solidFill>
                  <a:schemeClr val="bg1"/>
                </a:solidFill>
              </a:endParaRPr>
            </a:p>
          </p:txBody>
        </p:sp>
        <p:sp>
          <p:nvSpPr>
            <p:cNvPr id="63" name="テキスト ボックス 2206">
              <a:extLst>
                <a:ext uri="{FF2B5EF4-FFF2-40B4-BE49-F238E27FC236}">
                  <a16:creationId xmlns:a16="http://schemas.microsoft.com/office/drawing/2014/main" id="{96A10EFE-02B5-4288-9EA1-7E514DCD785D}"/>
                </a:ext>
              </a:extLst>
            </p:cNvPr>
            <p:cNvSpPr txBox="1"/>
            <p:nvPr/>
          </p:nvSpPr>
          <p:spPr>
            <a:xfrm>
              <a:off x="6673243" y="2757885"/>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65" name="テキスト ボックス 2206">
              <a:extLst>
                <a:ext uri="{FF2B5EF4-FFF2-40B4-BE49-F238E27FC236}">
                  <a16:creationId xmlns:a16="http://schemas.microsoft.com/office/drawing/2014/main" id="{BBB09C8D-F6EC-4A89-86A3-C419C89B29D4}"/>
                </a:ext>
              </a:extLst>
            </p:cNvPr>
            <p:cNvSpPr txBox="1"/>
            <p:nvPr/>
          </p:nvSpPr>
          <p:spPr>
            <a:xfrm>
              <a:off x="5660073" y="277997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71" name="十字形 70">
              <a:extLst>
                <a:ext uri="{FF2B5EF4-FFF2-40B4-BE49-F238E27FC236}">
                  <a16:creationId xmlns:a16="http://schemas.microsoft.com/office/drawing/2014/main" id="{8E1DA139-CE71-442E-BD45-AC85C2674D8D}"/>
                </a:ext>
              </a:extLst>
            </p:cNvPr>
            <p:cNvSpPr/>
            <p:nvPr/>
          </p:nvSpPr>
          <p:spPr>
            <a:xfrm>
              <a:off x="5796440" y="2394984"/>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円柱 72">
              <a:extLst>
                <a:ext uri="{FF2B5EF4-FFF2-40B4-BE49-F238E27FC236}">
                  <a16:creationId xmlns:a16="http://schemas.microsoft.com/office/drawing/2014/main" id="{6D7AC29A-4E59-4E76-BF20-0DB2566039B7}"/>
                </a:ext>
              </a:extLst>
            </p:cNvPr>
            <p:cNvSpPr/>
            <p:nvPr/>
          </p:nvSpPr>
          <p:spPr>
            <a:xfrm>
              <a:off x="7657323" y="2192047"/>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4" name="四角形: 角を丸くする 1544">
              <a:extLst>
                <a:ext uri="{FF2B5EF4-FFF2-40B4-BE49-F238E27FC236}">
                  <a16:creationId xmlns:a16="http://schemas.microsoft.com/office/drawing/2014/main" id="{9DF3A7BE-6569-4082-B1A5-8C14D30113E9}"/>
                </a:ext>
              </a:extLst>
            </p:cNvPr>
            <p:cNvSpPr>
              <a:spLocks noChangeAspect="1"/>
            </p:cNvSpPr>
            <p:nvPr/>
          </p:nvSpPr>
          <p:spPr>
            <a:xfrm>
              <a:off x="7685128" y="2443856"/>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b="1">
                  <a:solidFill>
                    <a:schemeClr val="bg1"/>
                  </a:solidFill>
                </a:rPr>
                <a:t>RANK20</a:t>
              </a:r>
            </a:p>
            <a:p>
              <a:pPr algn="ctr"/>
              <a:r>
                <a:rPr kumimoji="1" lang="ja-JP" altLang="en-US" sz="800" b="1">
                  <a:solidFill>
                    <a:schemeClr val="bg1"/>
                  </a:solidFill>
                </a:rPr>
                <a:t>で解放</a:t>
              </a:r>
            </a:p>
          </p:txBody>
        </p:sp>
        <p:sp>
          <p:nvSpPr>
            <p:cNvPr id="58" name="星: 24 pt 321">
              <a:extLst>
                <a:ext uri="{FF2B5EF4-FFF2-40B4-BE49-F238E27FC236}">
                  <a16:creationId xmlns:a16="http://schemas.microsoft.com/office/drawing/2014/main" id="{EED30D76-C219-4BB6-A562-85A798506BF4}"/>
                </a:ext>
              </a:extLst>
            </p:cNvPr>
            <p:cNvSpPr/>
            <p:nvPr/>
          </p:nvSpPr>
          <p:spPr>
            <a:xfrm>
              <a:off x="6831462" y="2394744"/>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 name="四角形: 角を丸くする 1543">
              <a:extLst>
                <a:ext uri="{FF2B5EF4-FFF2-40B4-BE49-F238E27FC236}">
                  <a16:creationId xmlns:a16="http://schemas.microsoft.com/office/drawing/2014/main" id="{FB5227AC-982C-479A-A63B-B7851DD6D960}"/>
                </a:ext>
              </a:extLst>
            </p:cNvPr>
            <p:cNvSpPr>
              <a:spLocks noChangeAspect="1"/>
            </p:cNvSpPr>
            <p:nvPr/>
          </p:nvSpPr>
          <p:spPr>
            <a:xfrm>
              <a:off x="6677775" y="2399698"/>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使用中</a:t>
              </a:r>
            </a:p>
          </p:txBody>
        </p:sp>
      </p:grpSp>
    </p:spTree>
    <p:extLst>
      <p:ext uri="{BB962C8B-B14F-4D97-AF65-F5344CB8AC3E}">
        <p14:creationId xmlns:p14="http://schemas.microsoft.com/office/powerpoint/2010/main" val="2431505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44</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ex110a.</a:t>
            </a:r>
            <a:r>
              <a:rPr kumimoji="1" lang="ja-JP" altLang="en-US" sz="1200" b="1"/>
              <a:t>抽出完了　ウィンドウ</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3262432" cy="55399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を押下すると、抽出装置選択画面に戻る。</a:t>
            </a:r>
            <a:endParaRPr kumimoji="1" lang="en-US" altLang="ja-JP" sz="1000">
              <a:ea typeface="メイリオ"/>
            </a:endParaRPr>
          </a:p>
          <a:p>
            <a:r>
              <a:rPr kumimoji="1" lang="ja-JP" altLang="en-US" sz="1000">
                <a:ea typeface="メイリオ"/>
              </a:rPr>
              <a:t>　</a:t>
            </a:r>
            <a:endParaRPr kumimoji="1" lang="en-US" altLang="ja-JP" sz="1000">
              <a:ea typeface="メイリオ"/>
            </a:endParaRPr>
          </a:p>
        </p:txBody>
      </p:sp>
      <p:sp>
        <p:nvSpPr>
          <p:cNvPr id="71" name="テキスト ボックス 70">
            <a:extLst>
              <a:ext uri="{FF2B5EF4-FFF2-40B4-BE49-F238E27FC236}">
                <a16:creationId xmlns:a16="http://schemas.microsoft.com/office/drawing/2014/main" id="{DF50725E-E87B-4221-9650-98C737065BFE}"/>
              </a:ext>
            </a:extLst>
          </p:cNvPr>
          <p:cNvSpPr txBox="1"/>
          <p:nvPr/>
        </p:nvSpPr>
        <p:spPr>
          <a:xfrm>
            <a:off x="401416" y="1448092"/>
            <a:ext cx="1415772" cy="276999"/>
          </a:xfrm>
          <a:prstGeom prst="rect">
            <a:avLst/>
          </a:prstGeom>
          <a:noFill/>
        </p:spPr>
        <p:txBody>
          <a:bodyPr wrap="none" rtlCol="0">
            <a:noAutofit/>
          </a:bodyPr>
          <a:lstStyle/>
          <a:p>
            <a:r>
              <a:rPr kumimoji="1" lang="ja-JP" altLang="en-US" sz="1200" b="1"/>
              <a:t>○</a:t>
            </a:r>
            <a:r>
              <a:rPr kumimoji="1" lang="en-US" altLang="ja-JP" sz="1200" b="1"/>
              <a:t> ex110</a:t>
            </a:r>
            <a:r>
              <a:rPr kumimoji="1" lang="ja-JP" altLang="en-US" sz="1200" b="1"/>
              <a:t>ｂ</a:t>
            </a:r>
            <a:r>
              <a:rPr kumimoji="1" lang="en-US" altLang="ja-JP" sz="1200" b="1"/>
              <a:t>.</a:t>
            </a:r>
            <a:r>
              <a:rPr kumimoji="1" lang="ja-JP" altLang="en-US" sz="1200" b="1"/>
              <a:t>抽出ブースト　ウィンドウ</a:t>
            </a:r>
          </a:p>
        </p:txBody>
      </p:sp>
      <p:sp>
        <p:nvSpPr>
          <p:cNvPr id="72" name="テキスト ボックス 71">
            <a:extLst>
              <a:ext uri="{FF2B5EF4-FFF2-40B4-BE49-F238E27FC236}">
                <a16:creationId xmlns:a16="http://schemas.microsoft.com/office/drawing/2014/main" id="{B3AE21C6-0B05-44CA-BBA0-3AE88E13563C}"/>
              </a:ext>
            </a:extLst>
          </p:cNvPr>
          <p:cNvSpPr txBox="1"/>
          <p:nvPr/>
        </p:nvSpPr>
        <p:spPr>
          <a:xfrm>
            <a:off x="601081" y="1752229"/>
            <a:ext cx="3578224" cy="707886"/>
          </a:xfrm>
          <a:prstGeom prst="rect">
            <a:avLst/>
          </a:prstGeom>
          <a:noFill/>
        </p:spPr>
        <p:txBody>
          <a:bodyPr wrap="none" rtlCol="0" anchor="t">
            <a:spAutoFit/>
          </a:bodyPr>
          <a:lstStyle/>
          <a:p>
            <a:r>
              <a:rPr kumimoji="1" lang="ja-JP" altLang="en-US" sz="1000">
                <a:ea typeface="メイリオ"/>
              </a:rPr>
              <a:t>・残り時間のある抽出装置を選択したときのウィンドウ</a:t>
            </a:r>
            <a:endParaRPr kumimoji="1" lang="en-US" altLang="ja-JP" sz="1000">
              <a:ea typeface="メイリオ"/>
            </a:endParaRPr>
          </a:p>
          <a:p>
            <a:r>
              <a:rPr kumimoji="1" lang="ja-JP" altLang="en-US" sz="1000">
                <a:ea typeface="メイリオ"/>
              </a:rPr>
              <a:t>　残り時間に応じたクリスタルを消費して時短を行う。</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を押した後は、抽出完了ウィンドウが表示される。　</a:t>
            </a:r>
            <a:endParaRPr kumimoji="1" lang="en-US" altLang="ja-JP" sz="1000">
              <a:ea typeface="メイリオ"/>
            </a:endParaRPr>
          </a:p>
        </p:txBody>
      </p:sp>
      <p:sp>
        <p:nvSpPr>
          <p:cNvPr id="83" name="テキスト ボックス 82">
            <a:extLst>
              <a:ext uri="{FF2B5EF4-FFF2-40B4-BE49-F238E27FC236}">
                <a16:creationId xmlns:a16="http://schemas.microsoft.com/office/drawing/2014/main" id="{B022428D-0B0D-48F1-BDE5-37130D44C206}"/>
              </a:ext>
            </a:extLst>
          </p:cNvPr>
          <p:cNvSpPr txBox="1"/>
          <p:nvPr/>
        </p:nvSpPr>
        <p:spPr>
          <a:xfrm>
            <a:off x="401416" y="2613543"/>
            <a:ext cx="1415772" cy="276999"/>
          </a:xfrm>
          <a:prstGeom prst="rect">
            <a:avLst/>
          </a:prstGeom>
          <a:noFill/>
        </p:spPr>
        <p:txBody>
          <a:bodyPr wrap="none" rtlCol="0">
            <a:noAutofit/>
          </a:bodyPr>
          <a:lstStyle/>
          <a:p>
            <a:r>
              <a:rPr kumimoji="1" lang="ja-JP" altLang="en-US" sz="1200" b="1"/>
              <a:t>○</a:t>
            </a:r>
            <a:r>
              <a:rPr kumimoji="1" lang="en-US" altLang="ja-JP" sz="1200" b="1"/>
              <a:t> ex110c.</a:t>
            </a:r>
            <a:r>
              <a:rPr kumimoji="1" lang="ja-JP" altLang="en-US" sz="1200" b="1"/>
              <a:t>抽出装置解放条件　表示ウィンドウ</a:t>
            </a:r>
          </a:p>
        </p:txBody>
      </p:sp>
      <p:sp>
        <p:nvSpPr>
          <p:cNvPr id="84" name="テキスト ボックス 83">
            <a:extLst>
              <a:ext uri="{FF2B5EF4-FFF2-40B4-BE49-F238E27FC236}">
                <a16:creationId xmlns:a16="http://schemas.microsoft.com/office/drawing/2014/main" id="{C0626FBB-9FB3-4B72-BD32-040FEEEC39F1}"/>
              </a:ext>
            </a:extLst>
          </p:cNvPr>
          <p:cNvSpPr txBox="1"/>
          <p:nvPr/>
        </p:nvSpPr>
        <p:spPr>
          <a:xfrm>
            <a:off x="601081" y="2917680"/>
            <a:ext cx="1851789" cy="246221"/>
          </a:xfrm>
          <a:prstGeom prst="rect">
            <a:avLst/>
          </a:prstGeom>
          <a:noFill/>
        </p:spPr>
        <p:txBody>
          <a:bodyPr wrap="none" rtlCol="0" anchor="t">
            <a:spAutoFit/>
          </a:bodyPr>
          <a:lstStyle/>
          <a:p>
            <a:r>
              <a:rPr kumimoji="1" lang="ja-JP" altLang="en-US" sz="1000">
                <a:ea typeface="メイリオ"/>
              </a:rPr>
              <a:t>・解放条件をテキストで表示</a:t>
            </a:r>
            <a:endParaRPr kumimoji="1" lang="en-US" altLang="ja-JP" sz="1000">
              <a:ea typeface="メイリオ"/>
            </a:endParaRPr>
          </a:p>
        </p:txBody>
      </p:sp>
      <p:sp>
        <p:nvSpPr>
          <p:cNvPr id="143" name="テキスト ボックス 142">
            <a:extLst>
              <a:ext uri="{FF2B5EF4-FFF2-40B4-BE49-F238E27FC236}">
                <a16:creationId xmlns:a16="http://schemas.microsoft.com/office/drawing/2014/main" id="{1DE0D758-06BC-46BA-B573-6AB8EA15C9D1}"/>
              </a:ext>
            </a:extLst>
          </p:cNvPr>
          <p:cNvSpPr txBox="1"/>
          <p:nvPr/>
        </p:nvSpPr>
        <p:spPr>
          <a:xfrm>
            <a:off x="419199" y="3368850"/>
            <a:ext cx="1415772" cy="276999"/>
          </a:xfrm>
          <a:prstGeom prst="rect">
            <a:avLst/>
          </a:prstGeom>
          <a:noFill/>
        </p:spPr>
        <p:txBody>
          <a:bodyPr wrap="none" rtlCol="0">
            <a:noAutofit/>
          </a:bodyPr>
          <a:lstStyle/>
          <a:p>
            <a:r>
              <a:rPr kumimoji="1" lang="ja-JP" altLang="en-US" sz="1200" b="1"/>
              <a:t>○ サブスクリプション誘導</a:t>
            </a:r>
          </a:p>
        </p:txBody>
      </p:sp>
      <p:sp>
        <p:nvSpPr>
          <p:cNvPr id="144" name="テキスト ボックス 143">
            <a:extLst>
              <a:ext uri="{FF2B5EF4-FFF2-40B4-BE49-F238E27FC236}">
                <a16:creationId xmlns:a16="http://schemas.microsoft.com/office/drawing/2014/main" id="{B4D4B1EE-91B1-463F-B1B8-56DED51CB38B}"/>
              </a:ext>
            </a:extLst>
          </p:cNvPr>
          <p:cNvSpPr txBox="1"/>
          <p:nvPr/>
        </p:nvSpPr>
        <p:spPr>
          <a:xfrm>
            <a:off x="618864" y="3672987"/>
            <a:ext cx="2236510" cy="553998"/>
          </a:xfrm>
          <a:prstGeom prst="rect">
            <a:avLst/>
          </a:prstGeom>
          <a:noFill/>
        </p:spPr>
        <p:txBody>
          <a:bodyPr wrap="none" rtlCol="0" anchor="t">
            <a:spAutoFit/>
          </a:bodyPr>
          <a:lstStyle/>
          <a:p>
            <a:r>
              <a:rPr kumimoji="1" lang="ja-JP" altLang="en-US" sz="1000">
                <a:ea typeface="メイリオ"/>
              </a:rPr>
              <a:t>・サブスクリプション購入確認画面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a:p>
            <a:endParaRPr kumimoji="1" lang="en-US" altLang="ja-JP" sz="1000">
              <a:ea typeface="メイリオ"/>
            </a:endParaRPr>
          </a:p>
        </p:txBody>
      </p:sp>
      <p:sp>
        <p:nvSpPr>
          <p:cNvPr id="86" name="テキスト ボックス 2557">
            <a:extLst>
              <a:ext uri="{FF2B5EF4-FFF2-40B4-BE49-F238E27FC236}">
                <a16:creationId xmlns:a16="http://schemas.microsoft.com/office/drawing/2014/main" id="{96DC5355-789A-476D-A95D-7D76C1EB4E5A}"/>
              </a:ext>
            </a:extLst>
          </p:cNvPr>
          <p:cNvSpPr txBox="1"/>
          <p:nvPr/>
        </p:nvSpPr>
        <p:spPr>
          <a:xfrm>
            <a:off x="6814568" y="4202976"/>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87" name="テキスト ボックス 2557">
            <a:extLst>
              <a:ext uri="{FF2B5EF4-FFF2-40B4-BE49-F238E27FC236}">
                <a16:creationId xmlns:a16="http://schemas.microsoft.com/office/drawing/2014/main" id="{5948A441-BD03-40F1-A55E-318D9DB445B4}"/>
              </a:ext>
            </a:extLst>
          </p:cNvPr>
          <p:cNvSpPr txBox="1"/>
          <p:nvPr/>
        </p:nvSpPr>
        <p:spPr>
          <a:xfrm>
            <a:off x="7706359" y="4217702"/>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08" name="テキスト ボックス 2557">
            <a:extLst>
              <a:ext uri="{FF2B5EF4-FFF2-40B4-BE49-F238E27FC236}">
                <a16:creationId xmlns:a16="http://schemas.microsoft.com/office/drawing/2014/main" id="{B59777B3-D142-47A5-BC56-87BC8A6FEAB1}"/>
              </a:ext>
            </a:extLst>
          </p:cNvPr>
          <p:cNvSpPr txBox="1"/>
          <p:nvPr/>
        </p:nvSpPr>
        <p:spPr>
          <a:xfrm>
            <a:off x="8575260" y="4233097"/>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112" name="四角形: 角を丸くする 2">
            <a:extLst>
              <a:ext uri="{FF2B5EF4-FFF2-40B4-BE49-F238E27FC236}">
                <a16:creationId xmlns:a16="http://schemas.microsoft.com/office/drawing/2014/main" id="{785418B5-41AB-4F8F-9BB7-D2C6D89E1032}"/>
              </a:ext>
            </a:extLst>
          </p:cNvPr>
          <p:cNvSpPr/>
          <p:nvPr/>
        </p:nvSpPr>
        <p:spPr>
          <a:xfrm>
            <a:off x="6637945" y="3999022"/>
            <a:ext cx="2519871" cy="21994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544C4E93-B84C-4A2C-8915-D91967374825}"/>
              </a:ext>
            </a:extLst>
          </p:cNvPr>
          <p:cNvSpPr txBox="1"/>
          <p:nvPr/>
        </p:nvSpPr>
        <p:spPr>
          <a:xfrm>
            <a:off x="7162696" y="4075697"/>
            <a:ext cx="1537225" cy="307777"/>
          </a:xfrm>
          <a:prstGeom prst="rect">
            <a:avLst/>
          </a:prstGeom>
          <a:noFill/>
        </p:spPr>
        <p:txBody>
          <a:bodyPr wrap="square" rtlCol="0">
            <a:spAutoFit/>
          </a:bodyPr>
          <a:lstStyle/>
          <a:p>
            <a:r>
              <a:rPr kumimoji="1" lang="ja-JP" altLang="en-US" sz="1400" b="1"/>
              <a:t>抽出置解放条件</a:t>
            </a:r>
          </a:p>
        </p:txBody>
      </p:sp>
      <p:sp>
        <p:nvSpPr>
          <p:cNvPr id="133" name="テキスト ボックス 132">
            <a:extLst>
              <a:ext uri="{FF2B5EF4-FFF2-40B4-BE49-F238E27FC236}">
                <a16:creationId xmlns:a16="http://schemas.microsoft.com/office/drawing/2014/main" id="{91595AF1-B547-4346-A8E3-AFE8DFC4AB6E}"/>
              </a:ext>
            </a:extLst>
          </p:cNvPr>
          <p:cNvSpPr txBox="1"/>
          <p:nvPr/>
        </p:nvSpPr>
        <p:spPr>
          <a:xfrm>
            <a:off x="6915833" y="5251984"/>
            <a:ext cx="1964096" cy="369332"/>
          </a:xfrm>
          <a:prstGeom prst="rect">
            <a:avLst/>
          </a:prstGeom>
          <a:noFill/>
        </p:spPr>
        <p:txBody>
          <a:bodyPr wrap="square" rtlCol="0">
            <a:spAutoFit/>
          </a:bodyPr>
          <a:lstStyle/>
          <a:p>
            <a:pPr algn="ctr"/>
            <a:r>
              <a:rPr kumimoji="1" lang="en-US" altLang="ja-JP" sz="900"/>
              <a:t>RANK20</a:t>
            </a:r>
            <a:r>
              <a:rPr kumimoji="1" lang="ja-JP" altLang="en-US" sz="900"/>
              <a:t>に到達することで</a:t>
            </a:r>
            <a:endParaRPr kumimoji="1" lang="en-US" altLang="ja-JP" sz="900"/>
          </a:p>
          <a:p>
            <a:pPr algn="ctr"/>
            <a:r>
              <a:rPr kumimoji="1" lang="ja-JP" altLang="en-US" sz="900"/>
              <a:t>解放されます。</a:t>
            </a:r>
          </a:p>
        </p:txBody>
      </p:sp>
      <p:sp>
        <p:nvSpPr>
          <p:cNvPr id="135" name="四角形: 角を丸くする 41">
            <a:extLst>
              <a:ext uri="{FF2B5EF4-FFF2-40B4-BE49-F238E27FC236}">
                <a16:creationId xmlns:a16="http://schemas.microsoft.com/office/drawing/2014/main" id="{644BD84E-49BC-46DA-8695-028F234305B2}"/>
              </a:ext>
            </a:extLst>
          </p:cNvPr>
          <p:cNvSpPr/>
          <p:nvPr/>
        </p:nvSpPr>
        <p:spPr>
          <a:xfrm>
            <a:off x="7584009" y="5799112"/>
            <a:ext cx="700577" cy="30335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141" name="円柱 140">
            <a:extLst>
              <a:ext uri="{FF2B5EF4-FFF2-40B4-BE49-F238E27FC236}">
                <a16:creationId xmlns:a16="http://schemas.microsoft.com/office/drawing/2014/main" id="{C0B26743-2BCB-4CBF-B470-B98924696557}"/>
              </a:ext>
            </a:extLst>
          </p:cNvPr>
          <p:cNvSpPr/>
          <p:nvPr/>
        </p:nvSpPr>
        <p:spPr>
          <a:xfrm>
            <a:off x="7568310" y="4486570"/>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2" name="十字形 141">
            <a:extLst>
              <a:ext uri="{FF2B5EF4-FFF2-40B4-BE49-F238E27FC236}">
                <a16:creationId xmlns:a16="http://schemas.microsoft.com/office/drawing/2014/main" id="{25A5E317-4F14-47D0-844B-13FC29407CDF}"/>
              </a:ext>
            </a:extLst>
          </p:cNvPr>
          <p:cNvSpPr/>
          <p:nvPr/>
        </p:nvSpPr>
        <p:spPr>
          <a:xfrm>
            <a:off x="7736755" y="4716840"/>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 name="グループ化 3">
            <a:extLst>
              <a:ext uri="{FF2B5EF4-FFF2-40B4-BE49-F238E27FC236}">
                <a16:creationId xmlns:a16="http://schemas.microsoft.com/office/drawing/2014/main" id="{BC742689-983C-4E68-8B7B-01B50FE8CFF7}"/>
              </a:ext>
            </a:extLst>
          </p:cNvPr>
          <p:cNvGrpSpPr/>
          <p:nvPr/>
        </p:nvGrpSpPr>
        <p:grpSpPr>
          <a:xfrm>
            <a:off x="6641953" y="1214805"/>
            <a:ext cx="2275069" cy="1985734"/>
            <a:chOff x="6094003" y="1560860"/>
            <a:chExt cx="3033268" cy="2647510"/>
          </a:xfrm>
        </p:grpSpPr>
        <p:sp>
          <p:nvSpPr>
            <p:cNvPr id="74" name="テキスト ボックス 2557">
              <a:extLst>
                <a:ext uri="{FF2B5EF4-FFF2-40B4-BE49-F238E27FC236}">
                  <a16:creationId xmlns:a16="http://schemas.microsoft.com/office/drawing/2014/main" id="{24E4F6B1-642D-47BD-9AB8-2559BFBD3CA4}"/>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5" name="テキスト ボックス 2557">
              <a:extLst>
                <a:ext uri="{FF2B5EF4-FFF2-40B4-BE49-F238E27FC236}">
                  <a16:creationId xmlns:a16="http://schemas.microsoft.com/office/drawing/2014/main" id="{658F48D6-4DC7-4EED-BC23-912B08F0AB4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6" name="テキスト ボックス 2557">
              <a:extLst>
                <a:ext uri="{FF2B5EF4-FFF2-40B4-BE49-F238E27FC236}">
                  <a16:creationId xmlns:a16="http://schemas.microsoft.com/office/drawing/2014/main" id="{88A10114-5FCD-4A7E-B359-0973BC0CF77A}"/>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77" name="四角形: 角を丸くする 2">
              <a:extLst>
                <a:ext uri="{FF2B5EF4-FFF2-40B4-BE49-F238E27FC236}">
                  <a16:creationId xmlns:a16="http://schemas.microsoft.com/office/drawing/2014/main" id="{D54B066B-AD1A-4B47-B431-D2AEE1F14BE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8" name="四角形: 角を丸くする 41">
              <a:extLst>
                <a:ext uri="{FF2B5EF4-FFF2-40B4-BE49-F238E27FC236}">
                  <a16:creationId xmlns:a16="http://schemas.microsoft.com/office/drawing/2014/main" id="{B305E8A7-D870-4B4F-8C8B-9EEACE0D680C}"/>
                </a:ext>
              </a:extLst>
            </p:cNvPr>
            <p:cNvSpPr/>
            <p:nvPr/>
          </p:nvSpPr>
          <p:spPr>
            <a:xfrm>
              <a:off x="7018243" y="2047309"/>
              <a:ext cx="1275454" cy="94487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欠片絵</a:t>
              </a:r>
            </a:p>
          </p:txBody>
        </p:sp>
        <p:sp>
          <p:nvSpPr>
            <p:cNvPr id="79" name="テキスト ボックス 78">
              <a:extLst>
                <a:ext uri="{FF2B5EF4-FFF2-40B4-BE49-F238E27FC236}">
                  <a16:creationId xmlns:a16="http://schemas.microsoft.com/office/drawing/2014/main" id="{C39BA41B-E17B-4601-B906-88FC4E84F3E8}"/>
                </a:ext>
              </a:extLst>
            </p:cNvPr>
            <p:cNvSpPr txBox="1"/>
            <p:nvPr/>
          </p:nvSpPr>
          <p:spPr>
            <a:xfrm>
              <a:off x="6953617" y="1653156"/>
              <a:ext cx="1622468" cy="348795"/>
            </a:xfrm>
            <a:prstGeom prst="rect">
              <a:avLst/>
            </a:prstGeom>
            <a:noFill/>
          </p:spPr>
          <p:txBody>
            <a:bodyPr wrap="square" rtlCol="0">
              <a:spAutoFit/>
            </a:bodyPr>
            <a:lstStyle/>
            <a:p>
              <a:r>
                <a:rPr kumimoji="1" lang="ja-JP" altLang="en-US" sz="1100" b="1"/>
                <a:t>抽出ブースト</a:t>
              </a:r>
            </a:p>
          </p:txBody>
        </p:sp>
        <p:sp>
          <p:nvSpPr>
            <p:cNvPr id="80" name="テキスト ボックス 79">
              <a:extLst>
                <a:ext uri="{FF2B5EF4-FFF2-40B4-BE49-F238E27FC236}">
                  <a16:creationId xmlns:a16="http://schemas.microsoft.com/office/drawing/2014/main" id="{22A0FE1B-2DFB-4FDC-864F-D4DF0F212740}"/>
                </a:ext>
              </a:extLst>
            </p:cNvPr>
            <p:cNvSpPr txBox="1"/>
            <p:nvPr/>
          </p:nvSpPr>
          <p:spPr>
            <a:xfrm>
              <a:off x="6744314" y="3069101"/>
              <a:ext cx="1732647" cy="471899"/>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1" name="四角形: 角を丸くする 41">
              <a:extLst>
                <a:ext uri="{FF2B5EF4-FFF2-40B4-BE49-F238E27FC236}">
                  <a16:creationId xmlns:a16="http://schemas.microsoft.com/office/drawing/2014/main" id="{A7E12BE1-B18A-441F-AA67-E63AB40D0865}"/>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2" name="四角形: 角を丸くする 41">
              <a:extLst>
                <a:ext uri="{FF2B5EF4-FFF2-40B4-BE49-F238E27FC236}">
                  <a16:creationId xmlns:a16="http://schemas.microsoft.com/office/drawing/2014/main" id="{D19AD06C-BB4E-4808-B63E-BF3FD122A4DA}"/>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grpSp>
        <p:nvGrpSpPr>
          <p:cNvPr id="7" name="グループ化 6">
            <a:extLst>
              <a:ext uri="{FF2B5EF4-FFF2-40B4-BE49-F238E27FC236}">
                <a16:creationId xmlns:a16="http://schemas.microsoft.com/office/drawing/2014/main" id="{5BB45E69-1E2F-4740-A9E7-259A55F0078B}"/>
              </a:ext>
            </a:extLst>
          </p:cNvPr>
          <p:cNvGrpSpPr/>
          <p:nvPr/>
        </p:nvGrpSpPr>
        <p:grpSpPr>
          <a:xfrm>
            <a:off x="4159099" y="116019"/>
            <a:ext cx="2270948" cy="4295140"/>
            <a:chOff x="4159099" y="116019"/>
            <a:chExt cx="2270948" cy="4295140"/>
          </a:xfrm>
        </p:grpSpPr>
        <p:grpSp>
          <p:nvGrpSpPr>
            <p:cNvPr id="5" name="グループ化 4">
              <a:extLst>
                <a:ext uri="{FF2B5EF4-FFF2-40B4-BE49-F238E27FC236}">
                  <a16:creationId xmlns:a16="http://schemas.microsoft.com/office/drawing/2014/main" id="{63D5D653-D4CB-42B1-838C-E9FC8A86C415}"/>
                </a:ext>
              </a:extLst>
            </p:cNvPr>
            <p:cNvGrpSpPr/>
            <p:nvPr/>
          </p:nvGrpSpPr>
          <p:grpSpPr>
            <a:xfrm>
              <a:off x="4163967" y="116019"/>
              <a:ext cx="2261213" cy="4295140"/>
              <a:chOff x="5525567" y="975721"/>
              <a:chExt cx="2893466" cy="5142475"/>
            </a:xfrm>
          </p:grpSpPr>
          <p:sp>
            <p:nvSpPr>
              <p:cNvPr id="145" name="正方形/長方形 144">
                <a:extLst>
                  <a:ext uri="{FF2B5EF4-FFF2-40B4-BE49-F238E27FC236}">
                    <a16:creationId xmlns:a16="http://schemas.microsoft.com/office/drawing/2014/main" id="{B881D310-EBAE-4222-BA89-4CF224F08DF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欠片選択</a:t>
                </a:r>
              </a:p>
            </p:txBody>
          </p:sp>
          <p:grpSp>
            <p:nvGrpSpPr>
              <p:cNvPr id="146" name="グループ化 145">
                <a:extLst>
                  <a:ext uri="{FF2B5EF4-FFF2-40B4-BE49-F238E27FC236}">
                    <a16:creationId xmlns:a16="http://schemas.microsoft.com/office/drawing/2014/main" id="{405ECAA1-41E9-4101-BC35-A1EC1BC52CB6}"/>
                  </a:ext>
                </a:extLst>
              </p:cNvPr>
              <p:cNvGrpSpPr/>
              <p:nvPr/>
            </p:nvGrpSpPr>
            <p:grpSpPr>
              <a:xfrm>
                <a:off x="5525567" y="975721"/>
                <a:ext cx="2893465" cy="642576"/>
                <a:chOff x="0" y="0"/>
                <a:chExt cx="2637694" cy="599215"/>
              </a:xfrm>
            </p:grpSpPr>
            <p:sp>
              <p:nvSpPr>
                <p:cNvPr id="147" name="正方形/長方形 146">
                  <a:extLst>
                    <a:ext uri="{FF2B5EF4-FFF2-40B4-BE49-F238E27FC236}">
                      <a16:creationId xmlns:a16="http://schemas.microsoft.com/office/drawing/2014/main" id="{E239D445-BBBC-458D-9288-B0597A632D0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8" name="正方形/長方形 147">
                  <a:extLst>
                    <a:ext uri="{FF2B5EF4-FFF2-40B4-BE49-F238E27FC236}">
                      <a16:creationId xmlns:a16="http://schemas.microsoft.com/office/drawing/2014/main" id="{D8848485-3F77-4636-AA9D-4260DD7CE953}"/>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9" name="正方形/長方形 148">
                  <a:extLst>
                    <a:ext uri="{FF2B5EF4-FFF2-40B4-BE49-F238E27FC236}">
                      <a16:creationId xmlns:a16="http://schemas.microsoft.com/office/drawing/2014/main" id="{EBA23FB6-7B44-46A2-A8CA-C7FF1DD9816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50" name="正方形/長方形 149">
                  <a:extLst>
                    <a:ext uri="{FF2B5EF4-FFF2-40B4-BE49-F238E27FC236}">
                      <a16:creationId xmlns:a16="http://schemas.microsoft.com/office/drawing/2014/main" id="{3DEA54E7-A821-43CE-BBBB-8F795C9E59D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51" name="四角形: 角を丸くする 1772">
                  <a:extLst>
                    <a:ext uri="{FF2B5EF4-FFF2-40B4-BE49-F238E27FC236}">
                      <a16:creationId xmlns:a16="http://schemas.microsoft.com/office/drawing/2014/main" id="{3BE12A78-285B-4037-AB49-4C41A81E7FC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2" name="正方形/長方形 151">
                  <a:extLst>
                    <a:ext uri="{FF2B5EF4-FFF2-40B4-BE49-F238E27FC236}">
                      <a16:creationId xmlns:a16="http://schemas.microsoft.com/office/drawing/2014/main" id="{3CF30DCC-FA3A-446E-B223-25F1190BDCC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53" name="楕円 1774">
                  <a:extLst>
                    <a:ext uri="{FF2B5EF4-FFF2-40B4-BE49-F238E27FC236}">
                      <a16:creationId xmlns:a16="http://schemas.microsoft.com/office/drawing/2014/main" id="{22719C60-5F98-4461-93AA-FBA4D2A4F85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4" name="四角形: 角を丸くする 1775">
                  <a:extLst>
                    <a:ext uri="{FF2B5EF4-FFF2-40B4-BE49-F238E27FC236}">
                      <a16:creationId xmlns:a16="http://schemas.microsoft.com/office/drawing/2014/main" id="{8265F136-1CCD-47DB-B125-D9EC8E48B361}"/>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5" name="正方形/長方形 154">
                  <a:extLst>
                    <a:ext uri="{FF2B5EF4-FFF2-40B4-BE49-F238E27FC236}">
                      <a16:creationId xmlns:a16="http://schemas.microsoft.com/office/drawing/2014/main" id="{932F1CE7-831E-4AB5-8E60-142958D03CC4}"/>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6" name="四角形: 角を丸くする 1777">
                  <a:extLst>
                    <a:ext uri="{FF2B5EF4-FFF2-40B4-BE49-F238E27FC236}">
                      <a16:creationId xmlns:a16="http://schemas.microsoft.com/office/drawing/2014/main" id="{36E17F95-6E09-481C-BFA6-6BDA10D3A55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7" name="四角形: 角を丸くする 1778">
                  <a:extLst>
                    <a:ext uri="{FF2B5EF4-FFF2-40B4-BE49-F238E27FC236}">
                      <a16:creationId xmlns:a16="http://schemas.microsoft.com/office/drawing/2014/main" id="{F89799F6-7F77-4E84-B710-5E1FCDF5DFBC}"/>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8" name="テキスト ボックス 2547">
                  <a:extLst>
                    <a:ext uri="{FF2B5EF4-FFF2-40B4-BE49-F238E27FC236}">
                      <a16:creationId xmlns:a16="http://schemas.microsoft.com/office/drawing/2014/main" id="{1CAF51EE-B052-4600-A2B6-C1FA1B68AF5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9" name="テキスト ボックス 2548">
                  <a:extLst>
                    <a:ext uri="{FF2B5EF4-FFF2-40B4-BE49-F238E27FC236}">
                      <a16:creationId xmlns:a16="http://schemas.microsoft.com/office/drawing/2014/main" id="{7A30ED04-6F63-40CA-9757-15885C85C4A6}"/>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60" name="四角形: 角を丸くする 1732">
                <a:extLst>
                  <a:ext uri="{FF2B5EF4-FFF2-40B4-BE49-F238E27FC236}">
                    <a16:creationId xmlns:a16="http://schemas.microsoft.com/office/drawing/2014/main" id="{44C39C88-6DA2-4889-8DE7-B6653398C380}"/>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61" name="正方形/長方形 160">
                <a:extLst>
                  <a:ext uri="{FF2B5EF4-FFF2-40B4-BE49-F238E27FC236}">
                    <a16:creationId xmlns:a16="http://schemas.microsoft.com/office/drawing/2014/main" id="{FE244DD0-B066-4208-ACED-3306C5AB6516}"/>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162" name="四角形: 角を丸くする 1765">
                <a:extLst>
                  <a:ext uri="{FF2B5EF4-FFF2-40B4-BE49-F238E27FC236}">
                    <a16:creationId xmlns:a16="http://schemas.microsoft.com/office/drawing/2014/main" id="{D7782D41-F8C9-4A29-BA49-032E5769C376}"/>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3" name="四角形: 角を丸くする 1767">
                <a:extLst>
                  <a:ext uri="{FF2B5EF4-FFF2-40B4-BE49-F238E27FC236}">
                    <a16:creationId xmlns:a16="http://schemas.microsoft.com/office/drawing/2014/main" id="{9C765A06-8767-4155-AE12-2BF88EA8D545}"/>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4" name="テキスト ボックス 2557">
                <a:extLst>
                  <a:ext uri="{FF2B5EF4-FFF2-40B4-BE49-F238E27FC236}">
                    <a16:creationId xmlns:a16="http://schemas.microsoft.com/office/drawing/2014/main" id="{DD49C95B-D6FF-42E9-81CE-C5A325E739A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165" name="グループ化 164">
                <a:extLst>
                  <a:ext uri="{FF2B5EF4-FFF2-40B4-BE49-F238E27FC236}">
                    <a16:creationId xmlns:a16="http://schemas.microsoft.com/office/drawing/2014/main" id="{69BD7A0F-B5B5-43AB-AD9C-3206DC5A6980}"/>
                  </a:ext>
                </a:extLst>
              </p:cNvPr>
              <p:cNvGrpSpPr/>
              <p:nvPr/>
            </p:nvGrpSpPr>
            <p:grpSpPr>
              <a:xfrm>
                <a:off x="5686208" y="2260864"/>
                <a:ext cx="514061" cy="514532"/>
                <a:chOff x="136769" y="1094160"/>
                <a:chExt cx="437670" cy="438068"/>
              </a:xfrm>
            </p:grpSpPr>
            <p:sp>
              <p:nvSpPr>
                <p:cNvPr id="166" name="四角形: 角を丸くする 1763">
                  <a:extLst>
                    <a:ext uri="{FF2B5EF4-FFF2-40B4-BE49-F238E27FC236}">
                      <a16:creationId xmlns:a16="http://schemas.microsoft.com/office/drawing/2014/main" id="{6E9144FC-EE0D-4D0D-941D-ECB57C342424}"/>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星: 24 pt 321">
                  <a:extLst>
                    <a:ext uri="{FF2B5EF4-FFF2-40B4-BE49-F238E27FC236}">
                      <a16:creationId xmlns:a16="http://schemas.microsoft.com/office/drawing/2014/main" id="{8EA6BF9E-E2C9-4060-9CFF-DA80B1ED8FF3}"/>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68" name="グループ化 167">
                <a:extLst>
                  <a:ext uri="{FF2B5EF4-FFF2-40B4-BE49-F238E27FC236}">
                    <a16:creationId xmlns:a16="http://schemas.microsoft.com/office/drawing/2014/main" id="{E6E36C56-33E7-4A0E-A23C-92A4CB7CF846}"/>
                  </a:ext>
                </a:extLst>
              </p:cNvPr>
              <p:cNvGrpSpPr/>
              <p:nvPr/>
            </p:nvGrpSpPr>
            <p:grpSpPr>
              <a:xfrm>
                <a:off x="5686208" y="3192099"/>
                <a:ext cx="514061" cy="514532"/>
                <a:chOff x="136769" y="1887005"/>
                <a:chExt cx="437670" cy="438068"/>
              </a:xfrm>
            </p:grpSpPr>
            <p:sp>
              <p:nvSpPr>
                <p:cNvPr id="169" name="四角形: 角を丸くする 1763">
                  <a:extLst>
                    <a:ext uri="{FF2B5EF4-FFF2-40B4-BE49-F238E27FC236}">
                      <a16:creationId xmlns:a16="http://schemas.microsoft.com/office/drawing/2014/main" id="{F8AEC716-8B10-4AFA-9902-4226AAEC6C08}"/>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0" name="ブローチ 169">
                  <a:extLst>
                    <a:ext uri="{FF2B5EF4-FFF2-40B4-BE49-F238E27FC236}">
                      <a16:creationId xmlns:a16="http://schemas.microsoft.com/office/drawing/2014/main" id="{04E242EA-0F3D-4ACB-A0E9-1924D03906ED}"/>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1" name="グループ化 170">
                <a:extLst>
                  <a:ext uri="{FF2B5EF4-FFF2-40B4-BE49-F238E27FC236}">
                    <a16:creationId xmlns:a16="http://schemas.microsoft.com/office/drawing/2014/main" id="{32934CAF-71F7-45C4-8081-EA2C1F2556E6}"/>
                  </a:ext>
                </a:extLst>
              </p:cNvPr>
              <p:cNvGrpSpPr/>
              <p:nvPr/>
            </p:nvGrpSpPr>
            <p:grpSpPr>
              <a:xfrm>
                <a:off x="6608025" y="3192103"/>
                <a:ext cx="514061" cy="514532"/>
                <a:chOff x="921601" y="1887009"/>
                <a:chExt cx="437670" cy="438068"/>
              </a:xfrm>
            </p:grpSpPr>
            <p:sp>
              <p:nvSpPr>
                <p:cNvPr id="172" name="四角形: 角を丸くする 1765">
                  <a:extLst>
                    <a:ext uri="{FF2B5EF4-FFF2-40B4-BE49-F238E27FC236}">
                      <a16:creationId xmlns:a16="http://schemas.microsoft.com/office/drawing/2014/main" id="{8040AA92-0755-4B19-9331-B1A727B8207C}"/>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3" name="ブローチ 172">
                  <a:extLst>
                    <a:ext uri="{FF2B5EF4-FFF2-40B4-BE49-F238E27FC236}">
                      <a16:creationId xmlns:a16="http://schemas.microsoft.com/office/drawing/2014/main" id="{40DF59C2-4DF5-4407-B5A9-26400F88938E}"/>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4" name="グループ化 173">
                <a:extLst>
                  <a:ext uri="{FF2B5EF4-FFF2-40B4-BE49-F238E27FC236}">
                    <a16:creationId xmlns:a16="http://schemas.microsoft.com/office/drawing/2014/main" id="{BED569F9-F512-4195-B59C-48EC2A0157BC}"/>
                  </a:ext>
                </a:extLst>
              </p:cNvPr>
              <p:cNvGrpSpPr/>
              <p:nvPr/>
            </p:nvGrpSpPr>
            <p:grpSpPr>
              <a:xfrm>
                <a:off x="7581763" y="3192084"/>
                <a:ext cx="514061" cy="514532"/>
                <a:chOff x="1750638" y="1886992"/>
                <a:chExt cx="437670" cy="438068"/>
              </a:xfrm>
            </p:grpSpPr>
            <p:sp>
              <p:nvSpPr>
                <p:cNvPr id="175" name="四角形: 角を丸くする 1767">
                  <a:extLst>
                    <a:ext uri="{FF2B5EF4-FFF2-40B4-BE49-F238E27FC236}">
                      <a16:creationId xmlns:a16="http://schemas.microsoft.com/office/drawing/2014/main" id="{AACA7AD9-3328-4B5E-BE43-F9A9D8FC7F95}"/>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6" name="図 175">
                  <a:extLst>
                    <a:ext uri="{FF2B5EF4-FFF2-40B4-BE49-F238E27FC236}">
                      <a16:creationId xmlns:a16="http://schemas.microsoft.com/office/drawing/2014/main" id="{1DF37553-BD4E-47E2-A448-97FCFCF4F9B7}"/>
                    </a:ext>
                  </a:extLst>
                </p:cNvPr>
                <p:cNvPicPr>
                  <a:picLocks noChangeAspect="1"/>
                </p:cNvPicPr>
                <p:nvPr/>
              </p:nvPicPr>
              <p:blipFill>
                <a:blip r:embed="rId3"/>
                <a:stretch>
                  <a:fillRect/>
                </a:stretch>
              </p:blipFill>
              <p:spPr>
                <a:xfrm>
                  <a:off x="1833675" y="1936456"/>
                  <a:ext cx="271597" cy="339141"/>
                </a:xfrm>
                <a:prstGeom prst="rect">
                  <a:avLst/>
                </a:prstGeom>
              </p:spPr>
            </p:pic>
          </p:grpSp>
          <p:grpSp>
            <p:nvGrpSpPr>
              <p:cNvPr id="177" name="グループ化 176">
                <a:extLst>
                  <a:ext uri="{FF2B5EF4-FFF2-40B4-BE49-F238E27FC236}">
                    <a16:creationId xmlns:a16="http://schemas.microsoft.com/office/drawing/2014/main" id="{A98B5D01-A403-433D-953B-35011BA3FCD2}"/>
                  </a:ext>
                </a:extLst>
              </p:cNvPr>
              <p:cNvGrpSpPr/>
              <p:nvPr/>
            </p:nvGrpSpPr>
            <p:grpSpPr>
              <a:xfrm>
                <a:off x="5686208" y="4155950"/>
                <a:ext cx="514061" cy="514532"/>
                <a:chOff x="136769" y="2707620"/>
                <a:chExt cx="437670" cy="438068"/>
              </a:xfrm>
            </p:grpSpPr>
            <p:sp>
              <p:nvSpPr>
                <p:cNvPr id="178" name="四角形: 角を丸くする 1763">
                  <a:extLst>
                    <a:ext uri="{FF2B5EF4-FFF2-40B4-BE49-F238E27FC236}">
                      <a16:creationId xmlns:a16="http://schemas.microsoft.com/office/drawing/2014/main" id="{F027801F-0EEC-49F7-ACCF-1AD051532118}"/>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D1578EAE-4FAD-4723-8663-4243D0B7303E}"/>
                    </a:ext>
                  </a:extLst>
                </p:cNvPr>
                <p:cNvPicPr>
                  <a:picLocks noChangeAspect="1"/>
                </p:cNvPicPr>
                <p:nvPr/>
              </p:nvPicPr>
              <p:blipFill>
                <a:blip r:embed="rId3"/>
                <a:stretch>
                  <a:fillRect/>
                </a:stretch>
              </p:blipFill>
              <p:spPr>
                <a:xfrm>
                  <a:off x="219806" y="2757084"/>
                  <a:ext cx="271597" cy="339141"/>
                </a:xfrm>
                <a:prstGeom prst="rect">
                  <a:avLst/>
                </a:prstGeom>
              </p:spPr>
            </p:pic>
          </p:grpSp>
          <p:sp>
            <p:nvSpPr>
              <p:cNvPr id="180" name="テキスト ボックス 2557">
                <a:extLst>
                  <a:ext uri="{FF2B5EF4-FFF2-40B4-BE49-F238E27FC236}">
                    <a16:creationId xmlns:a16="http://schemas.microsoft.com/office/drawing/2014/main" id="{AE671F76-9ED0-4127-B256-BCBAFED384EC}"/>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1" name="テキスト ボックス 2557">
                <a:extLst>
                  <a:ext uri="{FF2B5EF4-FFF2-40B4-BE49-F238E27FC236}">
                    <a16:creationId xmlns:a16="http://schemas.microsoft.com/office/drawing/2014/main" id="{AB3D5B5D-9BA5-4A1D-AB9E-02B6A41DABC2}"/>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2" name="テキスト ボックス 2557">
                <a:extLst>
                  <a:ext uri="{FF2B5EF4-FFF2-40B4-BE49-F238E27FC236}">
                    <a16:creationId xmlns:a16="http://schemas.microsoft.com/office/drawing/2014/main" id="{DE8C6D7F-B0CF-4EDF-9FCB-2C564D4C1E96}"/>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3" name="テキスト ボックス 2557">
                <a:extLst>
                  <a:ext uri="{FF2B5EF4-FFF2-40B4-BE49-F238E27FC236}">
                    <a16:creationId xmlns:a16="http://schemas.microsoft.com/office/drawing/2014/main" id="{7B12D476-8352-4EBF-B336-B06B87F561B5}"/>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4" name="テキスト ボックス 2557">
                <a:extLst>
                  <a:ext uri="{FF2B5EF4-FFF2-40B4-BE49-F238E27FC236}">
                    <a16:creationId xmlns:a16="http://schemas.microsoft.com/office/drawing/2014/main" id="{5F8E955A-EBBC-4E1B-8EBF-D429EE8E4F91}"/>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85" name="テキスト ボックス 2557">
                <a:extLst>
                  <a:ext uri="{FF2B5EF4-FFF2-40B4-BE49-F238E27FC236}">
                    <a16:creationId xmlns:a16="http://schemas.microsoft.com/office/drawing/2014/main" id="{3DF23CE3-34BE-4928-A76C-D2ADA757B4EC}"/>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186" name="グループ化 185">
                <a:extLst>
                  <a:ext uri="{FF2B5EF4-FFF2-40B4-BE49-F238E27FC236}">
                    <a16:creationId xmlns:a16="http://schemas.microsoft.com/office/drawing/2014/main" id="{F8AE54F3-D91D-42BB-92A2-E23823F572F2}"/>
                  </a:ext>
                </a:extLst>
              </p:cNvPr>
              <p:cNvGrpSpPr/>
              <p:nvPr/>
            </p:nvGrpSpPr>
            <p:grpSpPr>
              <a:xfrm>
                <a:off x="7500087" y="2034666"/>
                <a:ext cx="678828" cy="793670"/>
                <a:chOff x="995680" y="989950"/>
                <a:chExt cx="546836" cy="684106"/>
              </a:xfrm>
            </p:grpSpPr>
            <p:sp>
              <p:nvSpPr>
                <p:cNvPr id="187" name="円柱 186">
                  <a:extLst>
                    <a:ext uri="{FF2B5EF4-FFF2-40B4-BE49-F238E27FC236}">
                      <a16:creationId xmlns:a16="http://schemas.microsoft.com/office/drawing/2014/main" id="{49E72B7B-9AC9-43DB-8CC8-8ACF242980FA}"/>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8" name="テキスト ボックス 2159">
                  <a:extLst>
                    <a:ext uri="{FF2B5EF4-FFF2-40B4-BE49-F238E27FC236}">
                      <a16:creationId xmlns:a16="http://schemas.microsoft.com/office/drawing/2014/main" id="{1320D11F-9CB7-439F-B78C-C3F01BB4EE96}"/>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189" name="星: 24 pt 321">
                <a:extLst>
                  <a:ext uri="{FF2B5EF4-FFF2-40B4-BE49-F238E27FC236}">
                    <a16:creationId xmlns:a16="http://schemas.microsoft.com/office/drawing/2014/main" id="{A0D626D6-0E85-4D32-9222-31A4BDDAE30A}"/>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0" name="テキスト ボックス 2557">
                <a:extLst>
                  <a:ext uri="{FF2B5EF4-FFF2-40B4-BE49-F238E27FC236}">
                    <a16:creationId xmlns:a16="http://schemas.microsoft.com/office/drawing/2014/main" id="{C1847BA2-0091-4DDA-AE07-5B3A18026F9B}"/>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191" name="グループ化 190">
                <a:extLst>
                  <a:ext uri="{FF2B5EF4-FFF2-40B4-BE49-F238E27FC236}">
                    <a16:creationId xmlns:a16="http://schemas.microsoft.com/office/drawing/2014/main" id="{FEA8EA72-28B6-4E90-A984-042DF4AECD82}"/>
                  </a:ext>
                </a:extLst>
              </p:cNvPr>
              <p:cNvGrpSpPr/>
              <p:nvPr/>
            </p:nvGrpSpPr>
            <p:grpSpPr>
              <a:xfrm>
                <a:off x="6530807" y="2016508"/>
                <a:ext cx="678828" cy="793670"/>
                <a:chOff x="995680" y="989950"/>
                <a:chExt cx="546836" cy="684106"/>
              </a:xfrm>
            </p:grpSpPr>
            <p:sp>
              <p:nvSpPr>
                <p:cNvPr id="192" name="円柱 191">
                  <a:extLst>
                    <a:ext uri="{FF2B5EF4-FFF2-40B4-BE49-F238E27FC236}">
                      <a16:creationId xmlns:a16="http://schemas.microsoft.com/office/drawing/2014/main" id="{AB2923A8-F6CB-44EE-BE51-E3EDEF871CCB}"/>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3" name="テキスト ボックス 2159">
                  <a:extLst>
                    <a:ext uri="{FF2B5EF4-FFF2-40B4-BE49-F238E27FC236}">
                      <a16:creationId xmlns:a16="http://schemas.microsoft.com/office/drawing/2014/main" id="{CAD3D156-77C9-4949-A130-93FB5F5D1B28}"/>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194" name="星: 24 pt 321">
                <a:extLst>
                  <a:ext uri="{FF2B5EF4-FFF2-40B4-BE49-F238E27FC236}">
                    <a16:creationId xmlns:a16="http://schemas.microsoft.com/office/drawing/2014/main" id="{A5F39A5F-9923-458D-A592-0D941D3C743B}"/>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テキスト ボックス 2557">
                <a:extLst>
                  <a:ext uri="{FF2B5EF4-FFF2-40B4-BE49-F238E27FC236}">
                    <a16:creationId xmlns:a16="http://schemas.microsoft.com/office/drawing/2014/main" id="{801C2838-D653-47DC-AE8F-C01DA442EB84}"/>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96" name="楕円 195">
                <a:extLst>
                  <a:ext uri="{FF2B5EF4-FFF2-40B4-BE49-F238E27FC236}">
                    <a16:creationId xmlns:a16="http://schemas.microsoft.com/office/drawing/2014/main" id="{D6144244-DADC-4C6A-8093-22F80ACC0617}"/>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97" name="楕円 196">
                <a:extLst>
                  <a:ext uri="{FF2B5EF4-FFF2-40B4-BE49-F238E27FC236}">
                    <a16:creationId xmlns:a16="http://schemas.microsoft.com/office/drawing/2014/main" id="{5F54D48C-C1E8-421E-A686-578B9A830A8A}"/>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98" name="四角形: 角を丸くする 1543">
                <a:extLst>
                  <a:ext uri="{FF2B5EF4-FFF2-40B4-BE49-F238E27FC236}">
                    <a16:creationId xmlns:a16="http://schemas.microsoft.com/office/drawing/2014/main" id="{18D415F9-7A0F-4A08-8547-68A6144A5B3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
          <p:nvSpPr>
            <p:cNvPr id="137" name="星: 24 pt 321">
              <a:extLst>
                <a:ext uri="{FF2B5EF4-FFF2-40B4-BE49-F238E27FC236}">
                  <a16:creationId xmlns:a16="http://schemas.microsoft.com/office/drawing/2014/main" id="{E9338C16-48D9-0A46-831C-2A878CDD9360}"/>
                </a:ext>
              </a:extLst>
            </p:cNvPr>
            <p:cNvSpPr/>
            <p:nvPr/>
          </p:nvSpPr>
          <p:spPr>
            <a:xfrm>
              <a:off x="5133374" y="1394284"/>
              <a:ext cx="287848" cy="28552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8" name="テキスト ボックス 2557">
              <a:extLst>
                <a:ext uri="{FF2B5EF4-FFF2-40B4-BE49-F238E27FC236}">
                  <a16:creationId xmlns:a16="http://schemas.microsoft.com/office/drawing/2014/main" id="{44BD3D94-D5E7-5D46-822F-42B9522EBC6A}"/>
                </a:ext>
              </a:extLst>
            </p:cNvPr>
            <p:cNvSpPr txBox="1"/>
            <p:nvPr/>
          </p:nvSpPr>
          <p:spPr>
            <a:xfrm>
              <a:off x="4300709" y="1688925"/>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139" name="テキスト ボックス 2557">
              <a:extLst>
                <a:ext uri="{FF2B5EF4-FFF2-40B4-BE49-F238E27FC236}">
                  <a16:creationId xmlns:a16="http://schemas.microsoft.com/office/drawing/2014/main" id="{D49FA51A-B31D-B54C-A448-D24528BB2FFA}"/>
                </a:ext>
              </a:extLst>
            </p:cNvPr>
            <p:cNvSpPr txBox="1"/>
            <p:nvPr/>
          </p:nvSpPr>
          <p:spPr>
            <a:xfrm>
              <a:off x="5101433" y="1703561"/>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4520003" y="859159"/>
              <a:ext cx="280924" cy="2173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64" name="テキスト ボックス 63">
              <a:extLst>
                <a:ext uri="{FF2B5EF4-FFF2-40B4-BE49-F238E27FC236}">
                  <a16:creationId xmlns:a16="http://schemas.microsoft.com/office/drawing/2014/main" id="{AE4D12CE-16EC-4243-9534-BC5A8221BC41}"/>
                </a:ext>
              </a:extLst>
            </p:cNvPr>
            <p:cNvSpPr txBox="1"/>
            <p:nvPr/>
          </p:nvSpPr>
          <p:spPr>
            <a:xfrm>
              <a:off x="4783317" y="1562422"/>
              <a:ext cx="1210216" cy="307777"/>
            </a:xfrm>
            <a:prstGeom prst="rect">
              <a:avLst/>
            </a:prstGeom>
            <a:noFill/>
          </p:spPr>
          <p:txBody>
            <a:bodyPr wrap="square" rtlCol="0">
              <a:spAutoFit/>
            </a:bodyPr>
            <a:lstStyle/>
            <a:p>
              <a:r>
                <a:rPr kumimoji="1" lang="ja-JP" altLang="en-US" sz="1400" b="1"/>
                <a:t>抽出完了</a:t>
              </a:r>
            </a:p>
          </p:txBody>
        </p:sp>
        <p:sp>
          <p:nvSpPr>
            <p:cNvPr id="2" name="正方形/長方形 1">
              <a:extLst>
                <a:ext uri="{FF2B5EF4-FFF2-40B4-BE49-F238E27FC236}">
                  <a16:creationId xmlns:a16="http://schemas.microsoft.com/office/drawing/2014/main" id="{0353C85F-A927-084B-81B0-D7DECF7CDB84}"/>
                </a:ext>
              </a:extLst>
            </p:cNvPr>
            <p:cNvSpPr/>
            <p:nvPr/>
          </p:nvSpPr>
          <p:spPr>
            <a:xfrm>
              <a:off x="4159099" y="653268"/>
              <a:ext cx="2270948" cy="3745081"/>
            </a:xfrm>
            <a:prstGeom prst="rect">
              <a:avLst/>
            </a:prstGeom>
            <a:solidFill>
              <a:srgbClr val="2F5597">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1DCDB38C-2FD0-4F27-804A-C7E25104B08C}"/>
                </a:ext>
              </a:extLst>
            </p:cNvPr>
            <p:cNvGrpSpPr/>
            <p:nvPr/>
          </p:nvGrpSpPr>
          <p:grpSpPr>
            <a:xfrm>
              <a:off x="4166270" y="1305289"/>
              <a:ext cx="2262547" cy="2186001"/>
              <a:chOff x="1389832" y="4206054"/>
              <a:chExt cx="2262547" cy="2186001"/>
            </a:xfrm>
          </p:grpSpPr>
          <p:sp>
            <p:nvSpPr>
              <p:cNvPr id="62" name="四角形: 角を丸くする 2">
                <a:extLst>
                  <a:ext uri="{FF2B5EF4-FFF2-40B4-BE49-F238E27FC236}">
                    <a16:creationId xmlns:a16="http://schemas.microsoft.com/office/drawing/2014/main" id="{470DB7D4-EE59-644E-9E7E-551BB0B49054}"/>
                  </a:ext>
                </a:extLst>
              </p:cNvPr>
              <p:cNvSpPr/>
              <p:nvPr/>
            </p:nvSpPr>
            <p:spPr>
              <a:xfrm>
                <a:off x="1389832" y="4206054"/>
                <a:ext cx="2262547" cy="21860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四角形: 角を丸くする 41">
                <a:extLst>
                  <a:ext uri="{FF2B5EF4-FFF2-40B4-BE49-F238E27FC236}">
                    <a16:creationId xmlns:a16="http://schemas.microsoft.com/office/drawing/2014/main" id="{A9E25B9E-3E8A-C442-9C49-1DBD920DE16C}"/>
                  </a:ext>
                </a:extLst>
              </p:cNvPr>
              <p:cNvSpPr/>
              <p:nvPr/>
            </p:nvSpPr>
            <p:spPr>
              <a:xfrm>
                <a:off x="2071899" y="4604660"/>
                <a:ext cx="951375" cy="78016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欠片絵</a:t>
                </a:r>
              </a:p>
            </p:txBody>
          </p:sp>
          <p:sp>
            <p:nvSpPr>
              <p:cNvPr id="65" name="テキスト ボックス 64">
                <a:extLst>
                  <a:ext uri="{FF2B5EF4-FFF2-40B4-BE49-F238E27FC236}">
                    <a16:creationId xmlns:a16="http://schemas.microsoft.com/office/drawing/2014/main" id="{9B57DCFA-54F4-C541-AF04-D1ACBBD851D0}"/>
                  </a:ext>
                </a:extLst>
              </p:cNvPr>
              <p:cNvSpPr txBox="1"/>
              <p:nvPr/>
            </p:nvSpPr>
            <p:spPr>
              <a:xfrm>
                <a:off x="1566302" y="5493599"/>
                <a:ext cx="1954257" cy="538609"/>
              </a:xfrm>
              <a:prstGeom prst="rect">
                <a:avLst/>
              </a:prstGeom>
              <a:noFill/>
            </p:spPr>
            <p:txBody>
              <a:bodyPr wrap="square" rtlCol="0">
                <a:spAutoFit/>
              </a:bodyPr>
              <a:lstStyle/>
              <a:p>
                <a:pPr algn="ctr"/>
                <a:r>
                  <a:rPr kumimoji="1" lang="ja-JP" altLang="en-US" sz="1100"/>
                  <a:t>名前名前名前</a:t>
                </a:r>
                <a:endParaRPr kumimoji="1" lang="en-US" altLang="ja-JP" sz="1100"/>
              </a:p>
              <a:p>
                <a:pPr algn="ctr"/>
                <a:r>
                  <a:rPr kumimoji="1" lang="en-US" altLang="ja-JP"/>
                  <a:t>ATK +100</a:t>
                </a:r>
                <a:endParaRPr kumimoji="1" lang="ja-JP" altLang="en-US"/>
              </a:p>
            </p:txBody>
          </p:sp>
          <p:sp>
            <p:nvSpPr>
              <p:cNvPr id="68" name="四角形: 角を丸くする 41">
                <a:extLst>
                  <a:ext uri="{FF2B5EF4-FFF2-40B4-BE49-F238E27FC236}">
                    <a16:creationId xmlns:a16="http://schemas.microsoft.com/office/drawing/2014/main" id="{67E81F59-BC81-6C48-9CB3-66216C2AEAEF}"/>
                  </a:ext>
                </a:extLst>
              </p:cNvPr>
              <p:cNvSpPr/>
              <p:nvPr/>
            </p:nvSpPr>
            <p:spPr>
              <a:xfrm>
                <a:off x="2259535" y="6010006"/>
                <a:ext cx="718643" cy="301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200" name="テキスト ボックス 199">
                <a:extLst>
                  <a:ext uri="{FF2B5EF4-FFF2-40B4-BE49-F238E27FC236}">
                    <a16:creationId xmlns:a16="http://schemas.microsoft.com/office/drawing/2014/main" id="{8BE936B5-B8F6-4004-8F99-1CF21B70FA8C}"/>
                  </a:ext>
                </a:extLst>
              </p:cNvPr>
              <p:cNvSpPr txBox="1"/>
              <p:nvPr/>
            </p:nvSpPr>
            <p:spPr>
              <a:xfrm>
                <a:off x="1749999" y="4283497"/>
                <a:ext cx="1537225" cy="307777"/>
              </a:xfrm>
              <a:prstGeom prst="rect">
                <a:avLst/>
              </a:prstGeom>
              <a:noFill/>
            </p:spPr>
            <p:txBody>
              <a:bodyPr wrap="square" rtlCol="0">
                <a:spAutoFit/>
              </a:bodyPr>
              <a:lstStyle/>
              <a:p>
                <a:r>
                  <a:rPr kumimoji="1" lang="ja-JP" altLang="en-US" sz="1400" b="1"/>
                  <a:t>　　抽出完了</a:t>
                </a:r>
              </a:p>
            </p:txBody>
          </p:sp>
        </p:grpSp>
      </p:grpSp>
    </p:spTree>
    <p:extLst>
      <p:ext uri="{BB962C8B-B14F-4D97-AF65-F5344CB8AC3E}">
        <p14:creationId xmlns:p14="http://schemas.microsoft.com/office/powerpoint/2010/main" val="300898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正方形/長方形 221">
            <a:extLst>
              <a:ext uri="{FF2B5EF4-FFF2-40B4-BE49-F238E27FC236}">
                <a16:creationId xmlns:a16="http://schemas.microsoft.com/office/drawing/2014/main" id="{B0A0A2F1-A202-4E34-88D9-5308B4E7B682}"/>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武器一覧・売却</a:t>
            </a:r>
            <a:endParaRPr kumimoji="1" lang="en-US" altLang="ja-JP" sz="9600" b="1">
              <a:solidFill>
                <a:schemeClr val="tx1">
                  <a:lumMod val="50000"/>
                  <a:lumOff val="50000"/>
                  <a:alpha val="14000"/>
                </a:schemeClr>
              </a:solidFill>
            </a:endParaRPr>
          </a:p>
        </p:txBody>
      </p:sp>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2228495" cy="307777"/>
          </a:xfrm>
          <a:prstGeom prst="rect">
            <a:avLst/>
          </a:prstGeom>
          <a:noFill/>
        </p:spPr>
        <p:txBody>
          <a:bodyPr wrap="none" rtlCol="0">
            <a:spAutoFit/>
          </a:bodyPr>
          <a:lstStyle/>
          <a:p>
            <a:r>
              <a:rPr kumimoji="1" lang="en-US" altLang="ja-JP" sz="1400" b="1"/>
              <a:t>1. eq310.</a:t>
            </a:r>
            <a:r>
              <a:rPr kumimoji="1" lang="ja-JP" altLang="en-US" sz="1400" b="1"/>
              <a:t>装備一覧・売脚</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3682418" cy="4555093"/>
          </a:xfrm>
          <a:prstGeom prst="rect">
            <a:avLst/>
          </a:prstGeom>
          <a:noFill/>
        </p:spPr>
        <p:txBody>
          <a:bodyPr wrap="none" rtlCol="0" anchor="t">
            <a:spAutoFit/>
          </a:bodyPr>
          <a:lstStyle/>
          <a:p>
            <a:r>
              <a:rPr kumimoji="1" lang="ja-JP" altLang="en-US" sz="1000">
                <a:ea typeface="メイリオ"/>
              </a:rPr>
              <a:t>・武器一覧を確認することができる。</a:t>
            </a:r>
            <a:endParaRPr kumimoji="1" lang="en-US" altLang="ja-JP" sz="1000">
              <a:ea typeface="メイリオ"/>
            </a:endParaRPr>
          </a:p>
          <a:p>
            <a:r>
              <a:rPr kumimoji="1" lang="ja-JP" altLang="en-US" sz="1000">
                <a:ea typeface="メイリオ"/>
              </a:rPr>
              <a:t>　</a:t>
            </a:r>
            <a:r>
              <a:rPr kumimoji="1" lang="en-US" altLang="ja-JP" sz="1000">
                <a:ea typeface="メイリオ"/>
              </a:rPr>
              <a:t> </a:t>
            </a:r>
            <a:r>
              <a:rPr kumimoji="1" lang="ja-JP" altLang="en-US" sz="1000">
                <a:ea typeface="メイリオ"/>
              </a:rPr>
              <a:t>長押しで詳細画面に遷移。</a:t>
            </a:r>
            <a:endParaRPr kumimoji="1" lang="en-US" altLang="ja-JP" sz="1000">
              <a:ea typeface="メイリオ"/>
            </a:endParaRPr>
          </a:p>
          <a:p>
            <a:r>
              <a:rPr kumimoji="1" lang="ja-JP" altLang="en-US" sz="1000">
                <a:ea typeface="メイリオ"/>
              </a:rPr>
              <a:t>・タップすると、選択され複数売却可能。</a:t>
            </a:r>
            <a:endParaRPr kumimoji="1" lang="en-US" altLang="ja-JP" sz="1000">
              <a:ea typeface="メイリオ"/>
            </a:endParaRPr>
          </a:p>
          <a:p>
            <a:r>
              <a:rPr kumimoji="1" lang="ja-JP" altLang="en-US" sz="1000">
                <a:ea typeface="メイリオ"/>
              </a:rPr>
              <a:t>　上部は選択したものが表示される。</a:t>
            </a:r>
            <a:endParaRPr kumimoji="1" lang="en-US" altLang="ja-JP" sz="1000">
              <a:ea typeface="メイリオ"/>
            </a:endParaRPr>
          </a:p>
          <a:p>
            <a:r>
              <a:rPr kumimoji="1" lang="ja-JP" altLang="en-US" sz="1000">
                <a:ea typeface="メイリオ"/>
              </a:rPr>
              <a:t>・</a:t>
            </a:r>
            <a:r>
              <a:rPr kumimoji="1" lang="en-US" altLang="ja-JP" sz="1000">
                <a:ea typeface="メイリオ"/>
              </a:rPr>
              <a:t>OK</a:t>
            </a:r>
            <a:r>
              <a:rPr kumimoji="1" lang="ja-JP" altLang="en-US" sz="1000">
                <a:ea typeface="メイリオ"/>
              </a:rPr>
              <a:t>ボタンで売却確認ウィンドウの表示</a:t>
            </a:r>
            <a:endParaRPr kumimoji="1" lang="en-US" altLang="ja-JP"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　レア度、レベル降順でソート</a:t>
            </a:r>
            <a:endParaRPr lang="en-US" altLang="ja-JP" sz="1000">
              <a:ea typeface="メイリオ"/>
            </a:endParaRPr>
          </a:p>
          <a:p>
            <a:r>
              <a:rPr lang="ja-JP" altLang="en-US" sz="1000">
                <a:ea typeface="メイリオ"/>
              </a:rPr>
              <a:t>　・レア度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画面右下に総数が書かれている</a:t>
            </a:r>
            <a:endParaRPr kumimoji="1" lang="en-US" altLang="ja-JP" sz="1000">
              <a:ea typeface="メイリオ"/>
            </a:endParaRPr>
          </a:p>
          <a:p>
            <a:endParaRPr kumimoji="1" lang="en-US" altLang="ja-JP" sz="1000">
              <a:ea typeface="メイリオ"/>
            </a:endParaRPr>
          </a:p>
          <a:p>
            <a:r>
              <a:rPr kumimoji="1" lang="ja-JP" altLang="en-US" sz="1000">
                <a:ea typeface="メイリオ"/>
              </a:rPr>
              <a:t>〇 武器、パーツ、結晶をまとめて選択可能</a:t>
            </a:r>
            <a:endParaRPr kumimoji="1" lang="en-US" altLang="ja-JP" sz="1000">
              <a:ea typeface="メイリオ"/>
            </a:endParaRPr>
          </a:p>
          <a:p>
            <a:r>
              <a:rPr kumimoji="1" lang="ja-JP" altLang="en-US" sz="1000">
                <a:ea typeface="メイリオ"/>
              </a:rPr>
              <a:t>〇 左下に総額を表示</a:t>
            </a:r>
            <a:endParaRPr kumimoji="1" lang="en-US" altLang="ja-JP" sz="1000">
              <a:ea typeface="メイリオ"/>
            </a:endParaRPr>
          </a:p>
          <a:p>
            <a:r>
              <a:rPr kumimoji="1" lang="ja-JP" altLang="en-US" sz="1000">
                <a:ea typeface="メイリオ"/>
              </a:rPr>
              <a:t>　 レートは次頁</a:t>
            </a:r>
            <a:endParaRPr lang="ja-JP" altLang="en-US" sz="1000">
              <a:ea typeface="メイリオ"/>
            </a:endParaRPr>
          </a:p>
          <a:p>
            <a:endParaRPr lang="ja-JP" altLang="en-US"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479018"/>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5726957"/>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6" name="スライド番号プレースホルダー 69">
            <a:extLst>
              <a:ext uri="{FF2B5EF4-FFF2-40B4-BE49-F238E27FC236}">
                <a16:creationId xmlns:a16="http://schemas.microsoft.com/office/drawing/2014/main" id="{C34F8265-11E2-4308-8CF5-92FADFA9394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45</a:t>
            </a:fld>
            <a:endParaRPr kumimoji="1" lang="ja-JP" altLang="en-US"/>
          </a:p>
        </p:txBody>
      </p:sp>
      <p:grpSp>
        <p:nvGrpSpPr>
          <p:cNvPr id="40" name="グループ化 39">
            <a:extLst>
              <a:ext uri="{FF2B5EF4-FFF2-40B4-BE49-F238E27FC236}">
                <a16:creationId xmlns:a16="http://schemas.microsoft.com/office/drawing/2014/main" id="{78150E65-7B34-494E-BCE5-66C76967D027}"/>
              </a:ext>
            </a:extLst>
          </p:cNvPr>
          <p:cNvGrpSpPr/>
          <p:nvPr/>
        </p:nvGrpSpPr>
        <p:grpSpPr>
          <a:xfrm>
            <a:off x="6874147" y="716163"/>
            <a:ext cx="2227576" cy="1952753"/>
            <a:chOff x="6873905" y="716556"/>
            <a:chExt cx="2667325" cy="2338249"/>
          </a:xfrm>
        </p:grpSpPr>
        <p:sp>
          <p:nvSpPr>
            <p:cNvPr id="160" name="テキスト ボックス 159">
              <a:extLst>
                <a:ext uri="{FF2B5EF4-FFF2-40B4-BE49-F238E27FC236}">
                  <a16:creationId xmlns:a16="http://schemas.microsoft.com/office/drawing/2014/main" id="{EC022F5B-71A2-46BC-A9DC-F02BA899F876}"/>
                </a:ext>
              </a:extLst>
            </p:cNvPr>
            <p:cNvSpPr txBox="1"/>
            <p:nvPr/>
          </p:nvSpPr>
          <p:spPr>
            <a:xfrm>
              <a:off x="6875117" y="1832965"/>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161" name="テキスト ボックス 160">
              <a:extLst>
                <a:ext uri="{FF2B5EF4-FFF2-40B4-BE49-F238E27FC236}">
                  <a16:creationId xmlns:a16="http://schemas.microsoft.com/office/drawing/2014/main" id="{5830CE42-9D83-443A-8ABB-93B92ABAEA10}"/>
                </a:ext>
              </a:extLst>
            </p:cNvPr>
            <p:cNvSpPr txBox="1"/>
            <p:nvPr/>
          </p:nvSpPr>
          <p:spPr>
            <a:xfrm>
              <a:off x="6873905" y="2018711"/>
              <a:ext cx="1157486" cy="200055"/>
            </a:xfrm>
            <a:prstGeom prst="rect">
              <a:avLst/>
            </a:prstGeom>
            <a:noFill/>
          </p:spPr>
          <p:txBody>
            <a:bodyPr wrap="square" rtlCol="0">
              <a:spAutoFit/>
            </a:bodyPr>
            <a:lstStyle/>
            <a:p>
              <a:r>
                <a:rPr kumimoji="1" lang="ja-JP" altLang="en-US" sz="700"/>
                <a:t>武器種武器種名</a:t>
              </a:r>
            </a:p>
          </p:txBody>
        </p:sp>
        <p:grpSp>
          <p:nvGrpSpPr>
            <p:cNvPr id="39" name="グループ化 38">
              <a:extLst>
                <a:ext uri="{FF2B5EF4-FFF2-40B4-BE49-F238E27FC236}">
                  <a16:creationId xmlns:a16="http://schemas.microsoft.com/office/drawing/2014/main" id="{681C00BD-776E-459B-A4A1-1DD9C25BD901}"/>
                </a:ext>
              </a:extLst>
            </p:cNvPr>
            <p:cNvGrpSpPr/>
            <p:nvPr/>
          </p:nvGrpSpPr>
          <p:grpSpPr>
            <a:xfrm>
              <a:off x="6951662" y="716556"/>
              <a:ext cx="2589568" cy="2338249"/>
              <a:chOff x="6951662" y="716556"/>
              <a:chExt cx="2589568" cy="2338249"/>
            </a:xfrm>
          </p:grpSpPr>
          <p:sp>
            <p:nvSpPr>
              <p:cNvPr id="138" name="正方形/長方形 137">
                <a:extLst>
                  <a:ext uri="{FF2B5EF4-FFF2-40B4-BE49-F238E27FC236}">
                    <a16:creationId xmlns:a16="http://schemas.microsoft.com/office/drawing/2014/main" id="{FE250C04-2950-4EBD-BBE6-694406FEA80A}"/>
                  </a:ext>
                </a:extLst>
              </p:cNvPr>
              <p:cNvSpPr/>
              <p:nvPr/>
            </p:nvSpPr>
            <p:spPr>
              <a:xfrm>
                <a:off x="6951664" y="716558"/>
                <a:ext cx="2589566" cy="233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装備一覧</a:t>
                </a:r>
              </a:p>
            </p:txBody>
          </p:sp>
          <p:grpSp>
            <p:nvGrpSpPr>
              <p:cNvPr id="139" name="グループ化 138">
                <a:extLst>
                  <a:ext uri="{FF2B5EF4-FFF2-40B4-BE49-F238E27FC236}">
                    <a16:creationId xmlns:a16="http://schemas.microsoft.com/office/drawing/2014/main" id="{08D87328-7610-45FF-9DD7-0843F1A2C1FE}"/>
                  </a:ext>
                </a:extLst>
              </p:cNvPr>
              <p:cNvGrpSpPr/>
              <p:nvPr/>
            </p:nvGrpSpPr>
            <p:grpSpPr>
              <a:xfrm>
                <a:off x="6951662" y="716556"/>
                <a:ext cx="2589566" cy="575103"/>
                <a:chOff x="0" y="0"/>
                <a:chExt cx="2637694" cy="599215"/>
              </a:xfrm>
            </p:grpSpPr>
            <p:sp>
              <p:nvSpPr>
                <p:cNvPr id="270" name="正方形/長方形 269">
                  <a:extLst>
                    <a:ext uri="{FF2B5EF4-FFF2-40B4-BE49-F238E27FC236}">
                      <a16:creationId xmlns:a16="http://schemas.microsoft.com/office/drawing/2014/main" id="{E97BD8A1-2F00-4D16-BD9F-C86F8F4E1702}"/>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271" name="正方形/長方形 270">
                  <a:extLst>
                    <a:ext uri="{FF2B5EF4-FFF2-40B4-BE49-F238E27FC236}">
                      <a16:creationId xmlns:a16="http://schemas.microsoft.com/office/drawing/2014/main" id="{5A841045-EBCF-4B19-A703-EEBE8225342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2" name="正方形/長方形 271">
                  <a:extLst>
                    <a:ext uri="{FF2B5EF4-FFF2-40B4-BE49-F238E27FC236}">
                      <a16:creationId xmlns:a16="http://schemas.microsoft.com/office/drawing/2014/main" id="{D8886E0A-706C-4F4B-879F-1E95DDF0D18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3" name="正方形/長方形 272">
                  <a:extLst>
                    <a:ext uri="{FF2B5EF4-FFF2-40B4-BE49-F238E27FC236}">
                      <a16:creationId xmlns:a16="http://schemas.microsoft.com/office/drawing/2014/main" id="{C6108829-3357-4B5B-9D1E-E3129F50124A}"/>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74" name="四角形: 角を丸くする 814">
                  <a:extLst>
                    <a:ext uri="{FF2B5EF4-FFF2-40B4-BE49-F238E27FC236}">
                      <a16:creationId xmlns:a16="http://schemas.microsoft.com/office/drawing/2014/main" id="{7AB387BE-694E-490B-959E-6F3199D29F8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5" name="正方形/長方形 274">
                  <a:extLst>
                    <a:ext uri="{FF2B5EF4-FFF2-40B4-BE49-F238E27FC236}">
                      <a16:creationId xmlns:a16="http://schemas.microsoft.com/office/drawing/2014/main" id="{28DA164A-A068-4984-A6B7-7CCE0909399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76" name="楕円 816">
                  <a:extLst>
                    <a:ext uri="{FF2B5EF4-FFF2-40B4-BE49-F238E27FC236}">
                      <a16:creationId xmlns:a16="http://schemas.microsoft.com/office/drawing/2014/main" id="{2BB63830-6ABE-46A8-8FDD-31AA49024296}"/>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77" name="四角形: 角を丸くする 817">
                  <a:extLst>
                    <a:ext uri="{FF2B5EF4-FFF2-40B4-BE49-F238E27FC236}">
                      <a16:creationId xmlns:a16="http://schemas.microsoft.com/office/drawing/2014/main" id="{4FAAB34B-A359-48A0-8E83-1292965E553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8" name="正方形/長方形 277">
                  <a:extLst>
                    <a:ext uri="{FF2B5EF4-FFF2-40B4-BE49-F238E27FC236}">
                      <a16:creationId xmlns:a16="http://schemas.microsoft.com/office/drawing/2014/main" id="{7B956FF9-B72F-4098-885B-15D308043EF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79" name="四角形: 角を丸くする 819">
                  <a:extLst>
                    <a:ext uri="{FF2B5EF4-FFF2-40B4-BE49-F238E27FC236}">
                      <a16:creationId xmlns:a16="http://schemas.microsoft.com/office/drawing/2014/main" id="{9F05EC3C-785D-43CA-A9A9-9383B535FC8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0" name="四角形: 角を丸くする 820">
                  <a:extLst>
                    <a:ext uri="{FF2B5EF4-FFF2-40B4-BE49-F238E27FC236}">
                      <a16:creationId xmlns:a16="http://schemas.microsoft.com/office/drawing/2014/main" id="{E3D0A3B7-C0A9-4118-B0FD-0CEC7F63947E}"/>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1" name="テキスト ボックス 821">
                  <a:extLst>
                    <a:ext uri="{FF2B5EF4-FFF2-40B4-BE49-F238E27FC236}">
                      <a16:creationId xmlns:a16="http://schemas.microsoft.com/office/drawing/2014/main" id="{FA75E71E-EF83-4264-8A0F-2066A1007093}"/>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2" name="テキスト ボックス 822">
                  <a:extLst>
                    <a:ext uri="{FF2B5EF4-FFF2-40B4-BE49-F238E27FC236}">
                      <a16:creationId xmlns:a16="http://schemas.microsoft.com/office/drawing/2014/main" id="{5159BFE2-FAB2-459D-9D44-E83C7F5F9F27}"/>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48" name="四角形: 角を丸くする 792">
                <a:extLst>
                  <a:ext uri="{FF2B5EF4-FFF2-40B4-BE49-F238E27FC236}">
                    <a16:creationId xmlns:a16="http://schemas.microsoft.com/office/drawing/2014/main" id="{65AB233D-A613-4381-B89A-A18CA2F83288}"/>
                  </a:ext>
                </a:extLst>
              </p:cNvPr>
              <p:cNvSpPr/>
              <p:nvPr/>
            </p:nvSpPr>
            <p:spPr>
              <a:xfrm>
                <a:off x="8784960" y="1323419"/>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62" name="四角形: 角を丸くする 808">
                <a:extLst>
                  <a:ext uri="{FF2B5EF4-FFF2-40B4-BE49-F238E27FC236}">
                    <a16:creationId xmlns:a16="http://schemas.microsoft.com/office/drawing/2014/main" id="{32319A66-47FE-4A53-84B1-953FBBA78647}"/>
                  </a:ext>
                </a:extLst>
              </p:cNvPr>
              <p:cNvSpPr/>
              <p:nvPr/>
            </p:nvSpPr>
            <p:spPr>
              <a:xfrm>
                <a:off x="8422409" y="1789475"/>
                <a:ext cx="1070358" cy="1044097"/>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a:solidFill>
                      <a:schemeClr val="bg1"/>
                    </a:solidFill>
                  </a:rPr>
                  <a:t>ATK + 100</a:t>
                </a:r>
              </a:p>
            </p:txBody>
          </p:sp>
        </p:grpSp>
        <p:sp>
          <p:nvSpPr>
            <p:cNvPr id="304" name="テキスト ボックス 303">
              <a:extLst>
                <a:ext uri="{FF2B5EF4-FFF2-40B4-BE49-F238E27FC236}">
                  <a16:creationId xmlns:a16="http://schemas.microsoft.com/office/drawing/2014/main" id="{2F5C1578-D14A-4B2D-9249-E5F1DC4A019A}"/>
                </a:ext>
              </a:extLst>
            </p:cNvPr>
            <p:cNvSpPr txBox="1"/>
            <p:nvPr/>
          </p:nvSpPr>
          <p:spPr>
            <a:xfrm>
              <a:off x="6889401" y="1977784"/>
              <a:ext cx="1940952" cy="239548"/>
            </a:xfrm>
            <a:prstGeom prst="rect">
              <a:avLst/>
            </a:prstGeom>
            <a:noFill/>
          </p:spPr>
          <p:txBody>
            <a:bodyPr wrap="none" rtlCol="0">
              <a:spAutoFit/>
            </a:bodyPr>
            <a:lstStyle/>
            <a:p>
              <a:r>
                <a:rPr kumimoji="1" lang="ja-JP" altLang="en-US" sz="700"/>
                <a:t>結晶名４５６７８９０１２３４５６</a:t>
              </a:r>
            </a:p>
          </p:txBody>
        </p:sp>
      </p:grpSp>
      <p:grpSp>
        <p:nvGrpSpPr>
          <p:cNvPr id="306" name="グループ化 305">
            <a:extLst>
              <a:ext uri="{FF2B5EF4-FFF2-40B4-BE49-F238E27FC236}">
                <a16:creationId xmlns:a16="http://schemas.microsoft.com/office/drawing/2014/main" id="{373B480A-FD15-409B-9F04-B18FE38B9E63}"/>
              </a:ext>
            </a:extLst>
          </p:cNvPr>
          <p:cNvGrpSpPr/>
          <p:nvPr/>
        </p:nvGrpSpPr>
        <p:grpSpPr>
          <a:xfrm>
            <a:off x="6867251" y="2698280"/>
            <a:ext cx="2227574" cy="1952753"/>
            <a:chOff x="6873905" y="716556"/>
            <a:chExt cx="2667323" cy="2338249"/>
          </a:xfrm>
        </p:grpSpPr>
        <p:sp>
          <p:nvSpPr>
            <p:cNvPr id="307" name="テキスト ボックス 306">
              <a:extLst>
                <a:ext uri="{FF2B5EF4-FFF2-40B4-BE49-F238E27FC236}">
                  <a16:creationId xmlns:a16="http://schemas.microsoft.com/office/drawing/2014/main" id="{843CEA24-157B-4DFA-B21B-215FD0D844BF}"/>
                </a:ext>
              </a:extLst>
            </p:cNvPr>
            <p:cNvSpPr txBox="1"/>
            <p:nvPr/>
          </p:nvSpPr>
          <p:spPr>
            <a:xfrm>
              <a:off x="6875117" y="1832965"/>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308" name="テキスト ボックス 307">
              <a:extLst>
                <a:ext uri="{FF2B5EF4-FFF2-40B4-BE49-F238E27FC236}">
                  <a16:creationId xmlns:a16="http://schemas.microsoft.com/office/drawing/2014/main" id="{E2307E10-1D5F-4E2B-993F-607AC533F59C}"/>
                </a:ext>
              </a:extLst>
            </p:cNvPr>
            <p:cNvSpPr txBox="1"/>
            <p:nvPr/>
          </p:nvSpPr>
          <p:spPr>
            <a:xfrm>
              <a:off x="6873905" y="2018711"/>
              <a:ext cx="1157486" cy="200055"/>
            </a:xfrm>
            <a:prstGeom prst="rect">
              <a:avLst/>
            </a:prstGeom>
            <a:noFill/>
          </p:spPr>
          <p:txBody>
            <a:bodyPr wrap="square" rtlCol="0">
              <a:spAutoFit/>
            </a:bodyPr>
            <a:lstStyle/>
            <a:p>
              <a:r>
                <a:rPr kumimoji="1" lang="ja-JP" altLang="en-US" sz="700"/>
                <a:t>武器種武器種名</a:t>
              </a:r>
            </a:p>
          </p:txBody>
        </p:sp>
        <p:grpSp>
          <p:nvGrpSpPr>
            <p:cNvPr id="309" name="グループ化 308">
              <a:extLst>
                <a:ext uri="{FF2B5EF4-FFF2-40B4-BE49-F238E27FC236}">
                  <a16:creationId xmlns:a16="http://schemas.microsoft.com/office/drawing/2014/main" id="{5E973A52-9614-4C89-ADFE-97EA6DFEA293}"/>
                </a:ext>
              </a:extLst>
            </p:cNvPr>
            <p:cNvGrpSpPr/>
            <p:nvPr/>
          </p:nvGrpSpPr>
          <p:grpSpPr>
            <a:xfrm>
              <a:off x="6951662" y="716556"/>
              <a:ext cx="2589566" cy="2338249"/>
              <a:chOff x="6951662" y="716556"/>
              <a:chExt cx="2589566" cy="2338249"/>
            </a:xfrm>
          </p:grpSpPr>
          <p:sp>
            <p:nvSpPr>
              <p:cNvPr id="312" name="正方形/長方形 311">
                <a:extLst>
                  <a:ext uri="{FF2B5EF4-FFF2-40B4-BE49-F238E27FC236}">
                    <a16:creationId xmlns:a16="http://schemas.microsoft.com/office/drawing/2014/main" id="{84DEBBA4-B48D-4C36-B78E-B981DFA0F197}"/>
                  </a:ext>
                </a:extLst>
              </p:cNvPr>
              <p:cNvSpPr/>
              <p:nvPr/>
            </p:nvSpPr>
            <p:spPr>
              <a:xfrm>
                <a:off x="6951662" y="716558"/>
                <a:ext cx="2589566" cy="233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rPr>
                  <a:t>装備一覧</a:t>
                </a:r>
              </a:p>
            </p:txBody>
          </p:sp>
          <p:grpSp>
            <p:nvGrpSpPr>
              <p:cNvPr id="313" name="グループ化 312">
                <a:extLst>
                  <a:ext uri="{FF2B5EF4-FFF2-40B4-BE49-F238E27FC236}">
                    <a16:creationId xmlns:a16="http://schemas.microsoft.com/office/drawing/2014/main" id="{926D9BA6-B66F-4C32-836F-D6C545580E4D}"/>
                  </a:ext>
                </a:extLst>
              </p:cNvPr>
              <p:cNvGrpSpPr/>
              <p:nvPr/>
            </p:nvGrpSpPr>
            <p:grpSpPr>
              <a:xfrm>
                <a:off x="6951662" y="716556"/>
                <a:ext cx="2589566" cy="575103"/>
                <a:chOff x="0" y="0"/>
                <a:chExt cx="2637694" cy="599215"/>
              </a:xfrm>
            </p:grpSpPr>
            <p:sp>
              <p:nvSpPr>
                <p:cNvPr id="317" name="正方形/長方形 316">
                  <a:extLst>
                    <a:ext uri="{FF2B5EF4-FFF2-40B4-BE49-F238E27FC236}">
                      <a16:creationId xmlns:a16="http://schemas.microsoft.com/office/drawing/2014/main" id="{610226E5-6775-460D-A099-1E135C4949FF}"/>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318" name="正方形/長方形 317">
                  <a:extLst>
                    <a:ext uri="{FF2B5EF4-FFF2-40B4-BE49-F238E27FC236}">
                      <a16:creationId xmlns:a16="http://schemas.microsoft.com/office/drawing/2014/main" id="{23583C44-9195-41F1-B34D-6EADD805BAE9}"/>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319" name="正方形/長方形 318">
                  <a:extLst>
                    <a:ext uri="{FF2B5EF4-FFF2-40B4-BE49-F238E27FC236}">
                      <a16:creationId xmlns:a16="http://schemas.microsoft.com/office/drawing/2014/main" id="{10155F06-9DE1-490E-AF92-002AF56C3B83}"/>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320" name="正方形/長方形 319">
                  <a:extLst>
                    <a:ext uri="{FF2B5EF4-FFF2-40B4-BE49-F238E27FC236}">
                      <a16:creationId xmlns:a16="http://schemas.microsoft.com/office/drawing/2014/main" id="{1D7EF242-FDF2-4FAE-8736-C7A149A27258}"/>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321" name="四角形: 角を丸くする 814">
                  <a:extLst>
                    <a:ext uri="{FF2B5EF4-FFF2-40B4-BE49-F238E27FC236}">
                      <a16:creationId xmlns:a16="http://schemas.microsoft.com/office/drawing/2014/main" id="{64FF0152-7924-404E-85DE-51AE6F3B2F5C}"/>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2" name="正方形/長方形 321">
                  <a:extLst>
                    <a:ext uri="{FF2B5EF4-FFF2-40B4-BE49-F238E27FC236}">
                      <a16:creationId xmlns:a16="http://schemas.microsoft.com/office/drawing/2014/main" id="{F24A975B-BDC0-4C69-BB20-8B8F77197590}"/>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23" name="楕円 816">
                  <a:extLst>
                    <a:ext uri="{FF2B5EF4-FFF2-40B4-BE49-F238E27FC236}">
                      <a16:creationId xmlns:a16="http://schemas.microsoft.com/office/drawing/2014/main" id="{FF838F06-991C-45DA-9218-41A184282E9A}"/>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24" name="四角形: 角を丸くする 817">
                  <a:extLst>
                    <a:ext uri="{FF2B5EF4-FFF2-40B4-BE49-F238E27FC236}">
                      <a16:creationId xmlns:a16="http://schemas.microsoft.com/office/drawing/2014/main" id="{BDD818D1-149C-4A23-9415-51BE68905832}"/>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5" name="正方形/長方形 324">
                  <a:extLst>
                    <a:ext uri="{FF2B5EF4-FFF2-40B4-BE49-F238E27FC236}">
                      <a16:creationId xmlns:a16="http://schemas.microsoft.com/office/drawing/2014/main" id="{F4FDA49E-DFDB-4165-AD78-52707E0E1E7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26" name="四角形: 角を丸くする 819">
                  <a:extLst>
                    <a:ext uri="{FF2B5EF4-FFF2-40B4-BE49-F238E27FC236}">
                      <a16:creationId xmlns:a16="http://schemas.microsoft.com/office/drawing/2014/main" id="{2D66201A-86D9-41C9-8FB4-B60967835DAC}"/>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7" name="四角形: 角を丸くする 820">
                  <a:extLst>
                    <a:ext uri="{FF2B5EF4-FFF2-40B4-BE49-F238E27FC236}">
                      <a16:creationId xmlns:a16="http://schemas.microsoft.com/office/drawing/2014/main" id="{89C2234D-3C30-4630-B40C-1117200815FA}"/>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8" name="テキスト ボックス 821">
                  <a:extLst>
                    <a:ext uri="{FF2B5EF4-FFF2-40B4-BE49-F238E27FC236}">
                      <a16:creationId xmlns:a16="http://schemas.microsoft.com/office/drawing/2014/main" id="{49E13851-8E9C-4FE1-B9C1-25D261D2B7E6}"/>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29" name="テキスト ボックス 822">
                  <a:extLst>
                    <a:ext uri="{FF2B5EF4-FFF2-40B4-BE49-F238E27FC236}">
                      <a16:creationId xmlns:a16="http://schemas.microsoft.com/office/drawing/2014/main" id="{9030110F-9C9F-4A45-845D-CD5DC16394C8}"/>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14" name="四角形: 角を丸くする 792">
                <a:extLst>
                  <a:ext uri="{FF2B5EF4-FFF2-40B4-BE49-F238E27FC236}">
                    <a16:creationId xmlns:a16="http://schemas.microsoft.com/office/drawing/2014/main" id="{1D7AFA4B-09EA-4948-A069-331593A31DFF}"/>
                  </a:ext>
                </a:extLst>
              </p:cNvPr>
              <p:cNvSpPr/>
              <p:nvPr/>
            </p:nvSpPr>
            <p:spPr>
              <a:xfrm>
                <a:off x="8784960" y="1323419"/>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315" name="四角形: 角を丸くする 808">
                <a:extLst>
                  <a:ext uri="{FF2B5EF4-FFF2-40B4-BE49-F238E27FC236}">
                    <a16:creationId xmlns:a16="http://schemas.microsoft.com/office/drawing/2014/main" id="{632DA212-BADE-4662-BA25-10E915AA2907}"/>
                  </a:ext>
                </a:extLst>
              </p:cNvPr>
              <p:cNvSpPr/>
              <p:nvPr/>
            </p:nvSpPr>
            <p:spPr>
              <a:xfrm>
                <a:off x="8422409" y="1789475"/>
                <a:ext cx="1070358" cy="1044097"/>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a:solidFill>
                      <a:schemeClr val="bg1"/>
                    </a:solidFill>
                  </a:rPr>
                  <a:t>パーツ効果</a:t>
                </a:r>
                <a:endParaRPr kumimoji="1" lang="en-US" altLang="ja-JP">
                  <a:solidFill>
                    <a:schemeClr val="bg1"/>
                  </a:solidFill>
                </a:endParaRPr>
              </a:p>
            </p:txBody>
          </p:sp>
        </p:grpSp>
        <p:sp>
          <p:nvSpPr>
            <p:cNvPr id="310" name="テキスト ボックス 309">
              <a:extLst>
                <a:ext uri="{FF2B5EF4-FFF2-40B4-BE49-F238E27FC236}">
                  <a16:creationId xmlns:a16="http://schemas.microsoft.com/office/drawing/2014/main" id="{FE301CE4-58DF-489D-91EE-904E9A57A490}"/>
                </a:ext>
              </a:extLst>
            </p:cNvPr>
            <p:cNvSpPr txBox="1"/>
            <p:nvPr/>
          </p:nvSpPr>
          <p:spPr>
            <a:xfrm>
              <a:off x="6898581" y="1876787"/>
              <a:ext cx="2048442" cy="239548"/>
            </a:xfrm>
            <a:prstGeom prst="rect">
              <a:avLst/>
            </a:prstGeom>
            <a:noFill/>
          </p:spPr>
          <p:txBody>
            <a:bodyPr wrap="none" rtlCol="0">
              <a:spAutoFit/>
            </a:bodyPr>
            <a:lstStyle/>
            <a:p>
              <a:r>
                <a:rPr kumimoji="1" lang="ja-JP" altLang="en-US" sz="700"/>
                <a:t>パーツ名４５６７８９０１２３４５６</a:t>
              </a:r>
            </a:p>
          </p:txBody>
        </p:sp>
        <p:sp>
          <p:nvSpPr>
            <p:cNvPr id="311" name="テキスト ボックス 310">
              <a:extLst>
                <a:ext uri="{FF2B5EF4-FFF2-40B4-BE49-F238E27FC236}">
                  <a16:creationId xmlns:a16="http://schemas.microsoft.com/office/drawing/2014/main" id="{C43529A1-72E9-42CD-A6B4-83E5BC440A9B}"/>
                </a:ext>
              </a:extLst>
            </p:cNvPr>
            <p:cNvSpPr txBox="1"/>
            <p:nvPr/>
          </p:nvSpPr>
          <p:spPr>
            <a:xfrm>
              <a:off x="6897369" y="2062533"/>
              <a:ext cx="1157486" cy="239548"/>
            </a:xfrm>
            <a:prstGeom prst="rect">
              <a:avLst/>
            </a:prstGeom>
            <a:noFill/>
          </p:spPr>
          <p:txBody>
            <a:bodyPr wrap="square" rtlCol="0">
              <a:spAutoFit/>
            </a:bodyPr>
            <a:lstStyle/>
            <a:p>
              <a:endParaRPr kumimoji="1" lang="ja-JP" altLang="en-US" sz="700"/>
            </a:p>
          </p:txBody>
        </p:sp>
      </p:grpSp>
      <p:sp>
        <p:nvSpPr>
          <p:cNvPr id="330" name="星: 24 pt 321">
            <a:extLst>
              <a:ext uri="{FF2B5EF4-FFF2-40B4-BE49-F238E27FC236}">
                <a16:creationId xmlns:a16="http://schemas.microsoft.com/office/drawing/2014/main" id="{2F29177F-019F-4F85-B441-DA5897A05031}"/>
              </a:ext>
            </a:extLst>
          </p:cNvPr>
          <p:cNvSpPr/>
          <p:nvPr/>
        </p:nvSpPr>
        <p:spPr>
          <a:xfrm>
            <a:off x="7229824" y="1977281"/>
            <a:ext cx="491738" cy="492929"/>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1" name="四角形: 角を丸くする 330">
            <a:extLst>
              <a:ext uri="{FF2B5EF4-FFF2-40B4-BE49-F238E27FC236}">
                <a16:creationId xmlns:a16="http://schemas.microsoft.com/office/drawing/2014/main" id="{1B025C07-D881-4932-9062-4F16D6262074}"/>
              </a:ext>
            </a:extLst>
          </p:cNvPr>
          <p:cNvSpPr/>
          <p:nvPr/>
        </p:nvSpPr>
        <p:spPr>
          <a:xfrm>
            <a:off x="7042594" y="3904850"/>
            <a:ext cx="874836" cy="6504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パーツ絵</a:t>
            </a:r>
          </a:p>
        </p:txBody>
      </p:sp>
      <p:sp>
        <p:nvSpPr>
          <p:cNvPr id="560" name="正方形/長方形 559">
            <a:extLst>
              <a:ext uri="{FF2B5EF4-FFF2-40B4-BE49-F238E27FC236}">
                <a16:creationId xmlns:a16="http://schemas.microsoft.com/office/drawing/2014/main" id="{00000000-0008-0000-0300-000075030000}"/>
              </a:ext>
            </a:extLst>
          </p:cNvPr>
          <p:cNvSpPr/>
          <p:nvPr/>
        </p:nvSpPr>
        <p:spPr>
          <a:xfrm>
            <a:off x="4244049" y="714377"/>
            <a:ext cx="2620978" cy="4683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6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装備一覧</a:t>
            </a:r>
          </a:p>
        </p:txBody>
      </p:sp>
      <p:grpSp>
        <p:nvGrpSpPr>
          <p:cNvPr id="561" name="グループ化 560">
            <a:extLst>
              <a:ext uri="{FF2B5EF4-FFF2-40B4-BE49-F238E27FC236}">
                <a16:creationId xmlns:a16="http://schemas.microsoft.com/office/drawing/2014/main" id="{00000000-0008-0000-0300-000076030000}"/>
              </a:ext>
            </a:extLst>
          </p:cNvPr>
          <p:cNvGrpSpPr/>
          <p:nvPr/>
        </p:nvGrpSpPr>
        <p:grpSpPr>
          <a:xfrm>
            <a:off x="4244909" y="716556"/>
            <a:ext cx="2620980" cy="584326"/>
            <a:chOff x="860" y="2179"/>
            <a:chExt cx="2637694" cy="587663"/>
          </a:xfrm>
        </p:grpSpPr>
        <p:sp>
          <p:nvSpPr>
            <p:cNvPr id="630" name="正方形/長方形 629">
              <a:extLst>
                <a:ext uri="{FF2B5EF4-FFF2-40B4-BE49-F238E27FC236}">
                  <a16:creationId xmlns:a16="http://schemas.microsoft.com/office/drawing/2014/main" id="{00000000-0008-0000-0300-000077030000}"/>
                </a:ext>
              </a:extLst>
            </p:cNvPr>
            <p:cNvSpPr/>
            <p:nvPr/>
          </p:nvSpPr>
          <p:spPr>
            <a:xfrm>
              <a:off x="1612783" y="442952"/>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631" name="正方形/長方形 630">
              <a:extLst>
                <a:ext uri="{FF2B5EF4-FFF2-40B4-BE49-F238E27FC236}">
                  <a16:creationId xmlns:a16="http://schemas.microsoft.com/office/drawing/2014/main" id="{00000000-0008-0000-0300-000078030000}"/>
                </a:ext>
              </a:extLst>
            </p:cNvPr>
            <p:cNvSpPr/>
            <p:nvPr/>
          </p:nvSpPr>
          <p:spPr>
            <a:xfrm>
              <a:off x="860" y="2179"/>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32" name="正方形/長方形 631">
              <a:extLst>
                <a:ext uri="{FF2B5EF4-FFF2-40B4-BE49-F238E27FC236}">
                  <a16:creationId xmlns:a16="http://schemas.microsoft.com/office/drawing/2014/main" id="{00000000-0008-0000-0300-000079030000}"/>
                </a:ext>
              </a:extLst>
            </p:cNvPr>
            <p:cNvSpPr/>
            <p:nvPr/>
          </p:nvSpPr>
          <p:spPr>
            <a:xfrm>
              <a:off x="587015" y="2179"/>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33" name="正方形/長方形 632">
              <a:extLst>
                <a:ext uri="{FF2B5EF4-FFF2-40B4-BE49-F238E27FC236}">
                  <a16:creationId xmlns:a16="http://schemas.microsoft.com/office/drawing/2014/main" id="{00000000-0008-0000-0300-00007A030000}"/>
                </a:ext>
              </a:extLst>
            </p:cNvPr>
            <p:cNvSpPr/>
            <p:nvPr/>
          </p:nvSpPr>
          <p:spPr>
            <a:xfrm>
              <a:off x="587014" y="149006"/>
              <a:ext cx="2051540"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4" name="楕円 633">
              <a:extLst>
                <a:ext uri="{FF2B5EF4-FFF2-40B4-BE49-F238E27FC236}">
                  <a16:creationId xmlns:a16="http://schemas.microsoft.com/office/drawing/2014/main" id="{00000000-0008-0000-0300-00007B030000}"/>
                </a:ext>
              </a:extLst>
            </p:cNvPr>
            <p:cNvSpPr>
              <a:spLocks noChangeAspect="1"/>
            </p:cNvSpPr>
            <p:nvPr/>
          </p:nvSpPr>
          <p:spPr>
            <a:xfrm>
              <a:off x="2495305" y="453654"/>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35" name="グループ化 634">
              <a:extLst>
                <a:ext uri="{FF2B5EF4-FFF2-40B4-BE49-F238E27FC236}">
                  <a16:creationId xmlns:a16="http://schemas.microsoft.com/office/drawing/2014/main" id="{00000000-0008-0000-0300-00007C030000}"/>
                </a:ext>
              </a:extLst>
            </p:cNvPr>
            <p:cNvGrpSpPr/>
            <p:nvPr/>
          </p:nvGrpSpPr>
          <p:grpSpPr>
            <a:xfrm>
              <a:off x="31177" y="484427"/>
              <a:ext cx="527539" cy="71147"/>
              <a:chOff x="31177" y="484427"/>
              <a:chExt cx="581527" cy="70447"/>
            </a:xfrm>
          </p:grpSpPr>
          <p:sp>
            <p:nvSpPr>
              <p:cNvPr id="637" name="四角形: 角を丸くする 636">
                <a:extLst>
                  <a:ext uri="{FF2B5EF4-FFF2-40B4-BE49-F238E27FC236}">
                    <a16:creationId xmlns:a16="http://schemas.microsoft.com/office/drawing/2014/main" id="{00000000-0008-0000-0300-00007D030000}"/>
                  </a:ext>
                </a:extLst>
              </p:cNvPr>
              <p:cNvSpPr/>
              <p:nvPr/>
            </p:nvSpPr>
            <p:spPr>
              <a:xfrm>
                <a:off x="31177" y="484427"/>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8" name="四角形: 角を丸くする 637">
                <a:extLst>
                  <a:ext uri="{FF2B5EF4-FFF2-40B4-BE49-F238E27FC236}">
                    <a16:creationId xmlns:a16="http://schemas.microsoft.com/office/drawing/2014/main" id="{00000000-0008-0000-0300-00007E030000}"/>
                  </a:ext>
                </a:extLst>
              </p:cNvPr>
              <p:cNvSpPr/>
              <p:nvPr/>
            </p:nvSpPr>
            <p:spPr>
              <a:xfrm>
                <a:off x="31177" y="484427"/>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36" name="正方形/長方形 635">
              <a:extLst>
                <a:ext uri="{FF2B5EF4-FFF2-40B4-BE49-F238E27FC236}">
                  <a16:creationId xmlns:a16="http://schemas.microsoft.com/office/drawing/2014/main" id="{00000000-0008-0000-0300-00007F030000}"/>
                </a:ext>
              </a:extLst>
            </p:cNvPr>
            <p:cNvSpPr/>
            <p:nvPr/>
          </p:nvSpPr>
          <p:spPr>
            <a:xfrm>
              <a:off x="587013" y="44295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562" name="四角形: 角を丸くする 561">
            <a:extLst>
              <a:ext uri="{FF2B5EF4-FFF2-40B4-BE49-F238E27FC236}">
                <a16:creationId xmlns:a16="http://schemas.microsoft.com/office/drawing/2014/main" id="{00000000-0008-0000-0300-000080030000}"/>
              </a:ext>
            </a:extLst>
          </p:cNvPr>
          <p:cNvSpPr/>
          <p:nvPr/>
        </p:nvSpPr>
        <p:spPr>
          <a:xfrm>
            <a:off x="6210709" y="1345734"/>
            <a:ext cx="581529" cy="21717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もどる</a:t>
            </a:r>
            <a:endParaRPr kumimoji="1" lang="en-US" altLang="ja-JP" sz="1000"/>
          </a:p>
        </p:txBody>
      </p:sp>
      <p:sp>
        <p:nvSpPr>
          <p:cNvPr id="563" name="四角形: 角を丸くする 562">
            <a:extLst>
              <a:ext uri="{FF2B5EF4-FFF2-40B4-BE49-F238E27FC236}">
                <a16:creationId xmlns:a16="http://schemas.microsoft.com/office/drawing/2014/main" id="{00000000-0008-0000-0300-000081030000}"/>
              </a:ext>
            </a:extLst>
          </p:cNvPr>
          <p:cNvSpPr/>
          <p:nvPr/>
        </p:nvSpPr>
        <p:spPr>
          <a:xfrm>
            <a:off x="4244049" y="3368401"/>
            <a:ext cx="873600" cy="21614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solidFill>
                  <a:schemeClr val="tx1"/>
                </a:solidFill>
              </a:rPr>
              <a:t>武器</a:t>
            </a:r>
            <a:endParaRPr kumimoji="1" lang="en-US" altLang="ja-JP" sz="1000">
              <a:solidFill>
                <a:schemeClr val="tx1"/>
              </a:solidFill>
            </a:endParaRPr>
          </a:p>
        </p:txBody>
      </p:sp>
      <p:sp>
        <p:nvSpPr>
          <p:cNvPr id="564" name="四角形: 角を丸くする 563">
            <a:extLst>
              <a:ext uri="{FF2B5EF4-FFF2-40B4-BE49-F238E27FC236}">
                <a16:creationId xmlns:a16="http://schemas.microsoft.com/office/drawing/2014/main" id="{00000000-0008-0000-0300-000082030000}"/>
              </a:ext>
            </a:extLst>
          </p:cNvPr>
          <p:cNvSpPr/>
          <p:nvPr/>
        </p:nvSpPr>
        <p:spPr>
          <a:xfrm>
            <a:off x="5116500" y="3368401"/>
            <a:ext cx="874493"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パーツ</a:t>
            </a:r>
            <a:endParaRPr kumimoji="1" lang="en-US" altLang="ja-JP" sz="1000"/>
          </a:p>
        </p:txBody>
      </p:sp>
      <p:sp>
        <p:nvSpPr>
          <p:cNvPr id="565" name="四角形: 角を丸くする 564">
            <a:extLst>
              <a:ext uri="{FF2B5EF4-FFF2-40B4-BE49-F238E27FC236}">
                <a16:creationId xmlns:a16="http://schemas.microsoft.com/office/drawing/2014/main" id="{00000000-0008-0000-0300-000083030000}"/>
              </a:ext>
            </a:extLst>
          </p:cNvPr>
          <p:cNvSpPr/>
          <p:nvPr/>
        </p:nvSpPr>
        <p:spPr>
          <a:xfrm>
            <a:off x="5992289" y="3368401"/>
            <a:ext cx="872738" cy="21614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結晶</a:t>
            </a:r>
            <a:endParaRPr kumimoji="1" lang="en-US" altLang="ja-JP" sz="1000"/>
          </a:p>
        </p:txBody>
      </p:sp>
      <p:grpSp>
        <p:nvGrpSpPr>
          <p:cNvPr id="566" name="グループ化 565">
            <a:extLst>
              <a:ext uri="{FF2B5EF4-FFF2-40B4-BE49-F238E27FC236}">
                <a16:creationId xmlns:a16="http://schemas.microsoft.com/office/drawing/2014/main" id="{00000000-0008-0000-0300-000084030000}"/>
              </a:ext>
            </a:extLst>
          </p:cNvPr>
          <p:cNvGrpSpPr/>
          <p:nvPr/>
        </p:nvGrpSpPr>
        <p:grpSpPr>
          <a:xfrm>
            <a:off x="6696985" y="3638805"/>
            <a:ext cx="68252" cy="1314384"/>
            <a:chOff x="2452936" y="2924428"/>
            <a:chExt cx="74110" cy="3612932"/>
          </a:xfrm>
        </p:grpSpPr>
        <p:sp>
          <p:nvSpPr>
            <p:cNvPr id="628" name="四角形: 角を丸くする 627">
              <a:extLst>
                <a:ext uri="{FF2B5EF4-FFF2-40B4-BE49-F238E27FC236}">
                  <a16:creationId xmlns:a16="http://schemas.microsoft.com/office/drawing/2014/main" id="{00000000-0008-0000-0300-000085030000}"/>
                </a:ext>
              </a:extLst>
            </p:cNvPr>
            <p:cNvSpPr/>
            <p:nvPr/>
          </p:nvSpPr>
          <p:spPr>
            <a:xfrm>
              <a:off x="2452936" y="2924429"/>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9" name="四角形: 角を丸くする 628">
              <a:extLst>
                <a:ext uri="{FF2B5EF4-FFF2-40B4-BE49-F238E27FC236}">
                  <a16:creationId xmlns:a16="http://schemas.microsoft.com/office/drawing/2014/main" id="{00000000-0008-0000-0300-000086030000}"/>
                </a:ext>
              </a:extLst>
            </p:cNvPr>
            <p:cNvSpPr/>
            <p:nvPr/>
          </p:nvSpPr>
          <p:spPr>
            <a:xfrm>
              <a:off x="2452936" y="2924428"/>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67" name="グループ化 566">
            <a:extLst>
              <a:ext uri="{FF2B5EF4-FFF2-40B4-BE49-F238E27FC236}">
                <a16:creationId xmlns:a16="http://schemas.microsoft.com/office/drawing/2014/main" id="{00000000-0008-0000-0300-000087030000}"/>
              </a:ext>
            </a:extLst>
          </p:cNvPr>
          <p:cNvGrpSpPr/>
          <p:nvPr/>
        </p:nvGrpSpPr>
        <p:grpSpPr>
          <a:xfrm>
            <a:off x="4367415" y="3638805"/>
            <a:ext cx="2182622" cy="444608"/>
            <a:chOff x="123366" y="2924428"/>
            <a:chExt cx="2195558" cy="446943"/>
          </a:xfrm>
        </p:grpSpPr>
        <p:sp>
          <p:nvSpPr>
            <p:cNvPr id="623" name="四角形: 角を丸くする 622">
              <a:extLst>
                <a:ext uri="{FF2B5EF4-FFF2-40B4-BE49-F238E27FC236}">
                  <a16:creationId xmlns:a16="http://schemas.microsoft.com/office/drawing/2014/main" id="{00000000-0008-0000-0300-000088030000}"/>
                </a:ext>
              </a:extLst>
            </p:cNvPr>
            <p:cNvSpPr/>
            <p:nvPr/>
          </p:nvSpPr>
          <p:spPr>
            <a:xfrm>
              <a:off x="123366" y="292442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4" name="四角形: 角を丸くする 623">
              <a:extLst>
                <a:ext uri="{FF2B5EF4-FFF2-40B4-BE49-F238E27FC236}">
                  <a16:creationId xmlns:a16="http://schemas.microsoft.com/office/drawing/2014/main" id="{00000000-0008-0000-0300-000089030000}"/>
                </a:ext>
              </a:extLst>
            </p:cNvPr>
            <p:cNvSpPr/>
            <p:nvPr/>
          </p:nvSpPr>
          <p:spPr>
            <a:xfrm>
              <a:off x="561722"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5" name="四角形: 角を丸くする 624">
              <a:extLst>
                <a:ext uri="{FF2B5EF4-FFF2-40B4-BE49-F238E27FC236}">
                  <a16:creationId xmlns:a16="http://schemas.microsoft.com/office/drawing/2014/main" id="{00000000-0008-0000-0300-00008A030000}"/>
                </a:ext>
              </a:extLst>
            </p:cNvPr>
            <p:cNvSpPr/>
            <p:nvPr/>
          </p:nvSpPr>
          <p:spPr>
            <a:xfrm>
              <a:off x="1001337" y="2931902"/>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6" name="四角形: 角を丸くする 625">
              <a:extLst>
                <a:ext uri="{FF2B5EF4-FFF2-40B4-BE49-F238E27FC236}">
                  <a16:creationId xmlns:a16="http://schemas.microsoft.com/office/drawing/2014/main" id="{00000000-0008-0000-0300-00008B030000}"/>
                </a:ext>
              </a:extLst>
            </p:cNvPr>
            <p:cNvSpPr/>
            <p:nvPr/>
          </p:nvSpPr>
          <p:spPr>
            <a:xfrm>
              <a:off x="1440953" y="293190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7" name="四角形: 角を丸くする 626">
              <a:extLst>
                <a:ext uri="{FF2B5EF4-FFF2-40B4-BE49-F238E27FC236}">
                  <a16:creationId xmlns:a16="http://schemas.microsoft.com/office/drawing/2014/main" id="{00000000-0008-0000-0300-00008C030000}"/>
                </a:ext>
              </a:extLst>
            </p:cNvPr>
            <p:cNvSpPr/>
            <p:nvPr/>
          </p:nvSpPr>
          <p:spPr>
            <a:xfrm>
              <a:off x="1880568" y="293175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8" name="グループ化 567">
            <a:extLst>
              <a:ext uri="{FF2B5EF4-FFF2-40B4-BE49-F238E27FC236}">
                <a16:creationId xmlns:a16="http://schemas.microsoft.com/office/drawing/2014/main" id="{00000000-0008-0000-0300-00008D030000}"/>
              </a:ext>
            </a:extLst>
          </p:cNvPr>
          <p:cNvGrpSpPr/>
          <p:nvPr/>
        </p:nvGrpSpPr>
        <p:grpSpPr>
          <a:xfrm>
            <a:off x="4366070" y="4076389"/>
            <a:ext cx="2182622" cy="444606"/>
            <a:chOff x="122021" y="3362012"/>
            <a:chExt cx="2195558" cy="446943"/>
          </a:xfrm>
        </p:grpSpPr>
        <p:sp>
          <p:nvSpPr>
            <p:cNvPr id="618" name="四角形: 角を丸くする 617">
              <a:extLst>
                <a:ext uri="{FF2B5EF4-FFF2-40B4-BE49-F238E27FC236}">
                  <a16:creationId xmlns:a16="http://schemas.microsoft.com/office/drawing/2014/main" id="{00000000-0008-0000-0300-00008E030000}"/>
                </a:ext>
              </a:extLst>
            </p:cNvPr>
            <p:cNvSpPr/>
            <p:nvPr/>
          </p:nvSpPr>
          <p:spPr>
            <a:xfrm>
              <a:off x="122021" y="336201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9" name="四角形: 角を丸くする 618">
              <a:extLst>
                <a:ext uri="{FF2B5EF4-FFF2-40B4-BE49-F238E27FC236}">
                  <a16:creationId xmlns:a16="http://schemas.microsoft.com/office/drawing/2014/main" id="{00000000-0008-0000-0300-00008F030000}"/>
                </a:ext>
              </a:extLst>
            </p:cNvPr>
            <p:cNvSpPr/>
            <p:nvPr/>
          </p:nvSpPr>
          <p:spPr>
            <a:xfrm>
              <a:off x="560377" y="3369486"/>
              <a:ext cx="438356" cy="439469"/>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0" name="四角形: 角を丸くする 619">
              <a:extLst>
                <a:ext uri="{FF2B5EF4-FFF2-40B4-BE49-F238E27FC236}">
                  <a16:creationId xmlns:a16="http://schemas.microsoft.com/office/drawing/2014/main" id="{00000000-0008-0000-0300-000090030000}"/>
                </a:ext>
              </a:extLst>
            </p:cNvPr>
            <p:cNvSpPr/>
            <p:nvPr/>
          </p:nvSpPr>
          <p:spPr>
            <a:xfrm>
              <a:off x="999992" y="336948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1" name="四角形: 角を丸くする 620">
              <a:extLst>
                <a:ext uri="{FF2B5EF4-FFF2-40B4-BE49-F238E27FC236}">
                  <a16:creationId xmlns:a16="http://schemas.microsoft.com/office/drawing/2014/main" id="{00000000-0008-0000-0300-000091030000}"/>
                </a:ext>
              </a:extLst>
            </p:cNvPr>
            <p:cNvSpPr/>
            <p:nvPr/>
          </p:nvSpPr>
          <p:spPr>
            <a:xfrm>
              <a:off x="1439608" y="3369486"/>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22" name="四角形: 角を丸くする 621">
              <a:extLst>
                <a:ext uri="{FF2B5EF4-FFF2-40B4-BE49-F238E27FC236}">
                  <a16:creationId xmlns:a16="http://schemas.microsoft.com/office/drawing/2014/main" id="{00000000-0008-0000-0300-000092030000}"/>
                </a:ext>
              </a:extLst>
            </p:cNvPr>
            <p:cNvSpPr/>
            <p:nvPr/>
          </p:nvSpPr>
          <p:spPr>
            <a:xfrm>
              <a:off x="1879223" y="336933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69" name="グループ化 568">
            <a:extLst>
              <a:ext uri="{FF2B5EF4-FFF2-40B4-BE49-F238E27FC236}">
                <a16:creationId xmlns:a16="http://schemas.microsoft.com/office/drawing/2014/main" id="{00000000-0008-0000-0300-000093030000}"/>
              </a:ext>
            </a:extLst>
          </p:cNvPr>
          <p:cNvGrpSpPr/>
          <p:nvPr/>
        </p:nvGrpSpPr>
        <p:grpSpPr>
          <a:xfrm>
            <a:off x="4366070" y="4513968"/>
            <a:ext cx="2182622" cy="446249"/>
            <a:chOff x="122021" y="3799591"/>
            <a:chExt cx="2195558" cy="446943"/>
          </a:xfrm>
        </p:grpSpPr>
        <p:sp>
          <p:nvSpPr>
            <p:cNvPr id="613" name="四角形: 角を丸くする 612">
              <a:extLst>
                <a:ext uri="{FF2B5EF4-FFF2-40B4-BE49-F238E27FC236}">
                  <a16:creationId xmlns:a16="http://schemas.microsoft.com/office/drawing/2014/main" id="{00000000-0008-0000-0300-000094030000}"/>
                </a:ext>
              </a:extLst>
            </p:cNvPr>
            <p:cNvSpPr/>
            <p:nvPr/>
          </p:nvSpPr>
          <p:spPr>
            <a:xfrm>
              <a:off x="122021" y="3799591"/>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4" name="四角形: 角を丸くする 613">
              <a:extLst>
                <a:ext uri="{FF2B5EF4-FFF2-40B4-BE49-F238E27FC236}">
                  <a16:creationId xmlns:a16="http://schemas.microsoft.com/office/drawing/2014/main" id="{00000000-0008-0000-0300-000095030000}"/>
                </a:ext>
              </a:extLst>
            </p:cNvPr>
            <p:cNvSpPr/>
            <p:nvPr/>
          </p:nvSpPr>
          <p:spPr>
            <a:xfrm>
              <a:off x="560377"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5" name="四角形: 角を丸くする 614">
              <a:extLst>
                <a:ext uri="{FF2B5EF4-FFF2-40B4-BE49-F238E27FC236}">
                  <a16:creationId xmlns:a16="http://schemas.microsoft.com/office/drawing/2014/main" id="{00000000-0008-0000-0300-000096030000}"/>
                </a:ext>
              </a:extLst>
            </p:cNvPr>
            <p:cNvSpPr/>
            <p:nvPr/>
          </p:nvSpPr>
          <p:spPr>
            <a:xfrm>
              <a:off x="999992"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6" name="四角形: 角を丸くする 615">
              <a:extLst>
                <a:ext uri="{FF2B5EF4-FFF2-40B4-BE49-F238E27FC236}">
                  <a16:creationId xmlns:a16="http://schemas.microsoft.com/office/drawing/2014/main" id="{00000000-0008-0000-0300-000097030000}"/>
                </a:ext>
              </a:extLst>
            </p:cNvPr>
            <p:cNvSpPr/>
            <p:nvPr/>
          </p:nvSpPr>
          <p:spPr>
            <a:xfrm>
              <a:off x="1439608" y="380706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7" name="四角形: 角を丸くする 616">
              <a:extLst>
                <a:ext uri="{FF2B5EF4-FFF2-40B4-BE49-F238E27FC236}">
                  <a16:creationId xmlns:a16="http://schemas.microsoft.com/office/drawing/2014/main" id="{00000000-0008-0000-0300-000098030000}"/>
                </a:ext>
              </a:extLst>
            </p:cNvPr>
            <p:cNvSpPr/>
            <p:nvPr/>
          </p:nvSpPr>
          <p:spPr>
            <a:xfrm>
              <a:off x="1879223" y="3806918"/>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570" name="グループ化 569">
            <a:extLst>
              <a:ext uri="{FF2B5EF4-FFF2-40B4-BE49-F238E27FC236}">
                <a16:creationId xmlns:a16="http://schemas.microsoft.com/office/drawing/2014/main" id="{00000000-0008-0000-0300-000099030000}"/>
              </a:ext>
            </a:extLst>
          </p:cNvPr>
          <p:cNvGrpSpPr/>
          <p:nvPr/>
        </p:nvGrpSpPr>
        <p:grpSpPr>
          <a:xfrm>
            <a:off x="4368759" y="4945292"/>
            <a:ext cx="2182622" cy="153211"/>
            <a:chOff x="124710" y="4230915"/>
            <a:chExt cx="2195558" cy="446943"/>
          </a:xfrm>
        </p:grpSpPr>
        <p:sp>
          <p:nvSpPr>
            <p:cNvPr id="608" name="四角形: 角を丸くする 607">
              <a:extLst>
                <a:ext uri="{FF2B5EF4-FFF2-40B4-BE49-F238E27FC236}">
                  <a16:creationId xmlns:a16="http://schemas.microsoft.com/office/drawing/2014/main" id="{00000000-0008-0000-0300-00009A030000}"/>
                </a:ext>
              </a:extLst>
            </p:cNvPr>
            <p:cNvSpPr/>
            <p:nvPr/>
          </p:nvSpPr>
          <p:spPr>
            <a:xfrm>
              <a:off x="124710" y="4230915"/>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09" name="四角形: 角を丸くする 608">
              <a:extLst>
                <a:ext uri="{FF2B5EF4-FFF2-40B4-BE49-F238E27FC236}">
                  <a16:creationId xmlns:a16="http://schemas.microsoft.com/office/drawing/2014/main" id="{00000000-0008-0000-0300-00009B030000}"/>
                </a:ext>
              </a:extLst>
            </p:cNvPr>
            <p:cNvSpPr/>
            <p:nvPr/>
          </p:nvSpPr>
          <p:spPr>
            <a:xfrm>
              <a:off x="563066"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0" name="四角形: 角を丸くする 609">
              <a:extLst>
                <a:ext uri="{FF2B5EF4-FFF2-40B4-BE49-F238E27FC236}">
                  <a16:creationId xmlns:a16="http://schemas.microsoft.com/office/drawing/2014/main" id="{00000000-0008-0000-0300-00009C030000}"/>
                </a:ext>
              </a:extLst>
            </p:cNvPr>
            <p:cNvSpPr/>
            <p:nvPr/>
          </p:nvSpPr>
          <p:spPr>
            <a:xfrm>
              <a:off x="1002681"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1" name="四角形: 角を丸くする 610">
              <a:extLst>
                <a:ext uri="{FF2B5EF4-FFF2-40B4-BE49-F238E27FC236}">
                  <a16:creationId xmlns:a16="http://schemas.microsoft.com/office/drawing/2014/main" id="{00000000-0008-0000-0300-00009D030000}"/>
                </a:ext>
              </a:extLst>
            </p:cNvPr>
            <p:cNvSpPr/>
            <p:nvPr/>
          </p:nvSpPr>
          <p:spPr>
            <a:xfrm>
              <a:off x="1442297" y="4238389"/>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12" name="四角形: 角を丸くする 611">
              <a:extLst>
                <a:ext uri="{FF2B5EF4-FFF2-40B4-BE49-F238E27FC236}">
                  <a16:creationId xmlns:a16="http://schemas.microsoft.com/office/drawing/2014/main" id="{00000000-0008-0000-0300-00009E030000}"/>
                </a:ext>
              </a:extLst>
            </p:cNvPr>
            <p:cNvSpPr/>
            <p:nvPr/>
          </p:nvSpPr>
          <p:spPr>
            <a:xfrm>
              <a:off x="1881912" y="4238242"/>
              <a:ext cx="438356" cy="439469"/>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1" name="四角形: 角を丸くする 570">
            <a:extLst>
              <a:ext uri="{FF2B5EF4-FFF2-40B4-BE49-F238E27FC236}">
                <a16:creationId xmlns:a16="http://schemas.microsoft.com/office/drawing/2014/main" id="{00000000-0008-0000-0300-00009F030000}"/>
              </a:ext>
            </a:extLst>
          </p:cNvPr>
          <p:cNvSpPr/>
          <p:nvPr/>
        </p:nvSpPr>
        <p:spPr>
          <a:xfrm>
            <a:off x="5203594" y="5154927"/>
            <a:ext cx="581528" cy="2171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a:t>OK</a:t>
            </a:r>
          </a:p>
        </p:txBody>
      </p:sp>
      <p:sp>
        <p:nvSpPr>
          <p:cNvPr id="572" name="正方形/長方形 571">
            <a:extLst>
              <a:ext uri="{FF2B5EF4-FFF2-40B4-BE49-F238E27FC236}">
                <a16:creationId xmlns:a16="http://schemas.microsoft.com/office/drawing/2014/main" id="{00000000-0008-0000-0300-0000A0030000}"/>
              </a:ext>
            </a:extLst>
          </p:cNvPr>
          <p:cNvSpPr/>
          <p:nvPr/>
        </p:nvSpPr>
        <p:spPr>
          <a:xfrm>
            <a:off x="6064676" y="5039191"/>
            <a:ext cx="566237" cy="28626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050" b="1"/>
              <a:t>999</a:t>
            </a:r>
            <a:r>
              <a:rPr kumimoji="1" lang="en-US" altLang="ja-JP" sz="900" b="1"/>
              <a:t>/999</a:t>
            </a:r>
            <a:endParaRPr kumimoji="1" lang="ja-JP" altLang="en-US" sz="900" b="1"/>
          </a:p>
        </p:txBody>
      </p:sp>
      <p:pic>
        <p:nvPicPr>
          <p:cNvPr id="573" name="図 572">
            <a:extLst>
              <a:ext uri="{FF2B5EF4-FFF2-40B4-BE49-F238E27FC236}">
                <a16:creationId xmlns:a16="http://schemas.microsoft.com/office/drawing/2014/main" id="{00000000-0008-0000-0300-0000A103000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5223158" y="3560297"/>
            <a:ext cx="222611" cy="225465"/>
          </a:xfrm>
          <a:prstGeom prst="rect">
            <a:avLst/>
          </a:prstGeom>
        </p:spPr>
      </p:pic>
      <p:pic>
        <p:nvPicPr>
          <p:cNvPr id="574" name="図 573">
            <a:extLst>
              <a:ext uri="{FF2B5EF4-FFF2-40B4-BE49-F238E27FC236}">
                <a16:creationId xmlns:a16="http://schemas.microsoft.com/office/drawing/2014/main" id="{00000000-0008-0000-0300-0000A203000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470" r="14306" b="65634"/>
          <a:stretch/>
        </p:blipFill>
        <p:spPr>
          <a:xfrm>
            <a:off x="4802885" y="3999520"/>
            <a:ext cx="215594" cy="223822"/>
          </a:xfrm>
          <a:prstGeom prst="rect">
            <a:avLst/>
          </a:prstGeom>
        </p:spPr>
      </p:pic>
      <p:sp>
        <p:nvSpPr>
          <p:cNvPr id="575" name="正方形/長方形 574">
            <a:extLst>
              <a:ext uri="{FF2B5EF4-FFF2-40B4-BE49-F238E27FC236}">
                <a16:creationId xmlns:a16="http://schemas.microsoft.com/office/drawing/2014/main" id="{00000000-0008-0000-0300-0000A3030000}"/>
              </a:ext>
            </a:extLst>
          </p:cNvPr>
          <p:cNvSpPr/>
          <p:nvPr/>
        </p:nvSpPr>
        <p:spPr>
          <a:xfrm>
            <a:off x="4244909" y="1592601"/>
            <a:ext cx="2620980" cy="15517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576" name="グループ化 575">
            <a:extLst>
              <a:ext uri="{FF2B5EF4-FFF2-40B4-BE49-F238E27FC236}">
                <a16:creationId xmlns:a16="http://schemas.microsoft.com/office/drawing/2014/main" id="{00000000-0008-0000-0300-0000A5030000}"/>
              </a:ext>
            </a:extLst>
          </p:cNvPr>
          <p:cNvGrpSpPr/>
          <p:nvPr/>
        </p:nvGrpSpPr>
        <p:grpSpPr>
          <a:xfrm>
            <a:off x="5484045" y="1782821"/>
            <a:ext cx="1301381" cy="286486"/>
            <a:chOff x="1239996" y="1068444"/>
            <a:chExt cx="1279059" cy="280161"/>
          </a:xfrm>
        </p:grpSpPr>
        <p:sp>
          <p:nvSpPr>
            <p:cNvPr id="606" name="テキスト ボックス 771">
              <a:extLst>
                <a:ext uri="{FF2B5EF4-FFF2-40B4-BE49-F238E27FC236}">
                  <a16:creationId xmlns:a16="http://schemas.microsoft.com/office/drawing/2014/main" id="{00000000-0008-0000-0300-0000A6030000}"/>
                </a:ext>
              </a:extLst>
            </p:cNvPr>
            <p:cNvSpPr txBox="1"/>
            <p:nvPr/>
          </p:nvSpPr>
          <p:spPr>
            <a:xfrm>
              <a:off x="1239996" y="1068444"/>
              <a:ext cx="1279059" cy="2801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　 武器種武器種名名</a:t>
              </a:r>
            </a:p>
          </p:txBody>
        </p:sp>
        <p:sp>
          <p:nvSpPr>
            <p:cNvPr id="607" name="楕円 606">
              <a:extLst>
                <a:ext uri="{FF2B5EF4-FFF2-40B4-BE49-F238E27FC236}">
                  <a16:creationId xmlns:a16="http://schemas.microsoft.com/office/drawing/2014/main" id="{00000000-0008-0000-0300-0000A7030000}"/>
                </a:ext>
              </a:extLst>
            </p:cNvPr>
            <p:cNvSpPr/>
            <p:nvPr/>
          </p:nvSpPr>
          <p:spPr>
            <a:xfrm>
              <a:off x="1289692" y="1109821"/>
              <a:ext cx="142568" cy="1416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577" name="テキスト ボックス 773">
            <a:extLst>
              <a:ext uri="{FF2B5EF4-FFF2-40B4-BE49-F238E27FC236}">
                <a16:creationId xmlns:a16="http://schemas.microsoft.com/office/drawing/2014/main" id="{00000000-0008-0000-0300-0000A8030000}"/>
              </a:ext>
            </a:extLst>
          </p:cNvPr>
          <p:cNvSpPr txBox="1"/>
          <p:nvPr/>
        </p:nvSpPr>
        <p:spPr>
          <a:xfrm>
            <a:off x="6144652" y="1766727"/>
            <a:ext cx="720374" cy="2864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kumimoji="1" lang="en-US" altLang="ja-JP" sz="900" b="1" u="none">
                <a:solidFill>
                  <a:schemeClr val="bg1"/>
                </a:solidFill>
                <a:latin typeface="メイリオ" panose="020B0604030504040204" pitchFamily="50" charset="-128"/>
                <a:ea typeface="メイリオ" panose="020B0604030504040204" pitchFamily="50" charset="-128"/>
              </a:rPr>
              <a:t>Lv</a:t>
            </a:r>
            <a:r>
              <a:rPr kumimoji="1" lang="ja-JP" altLang="en-US" sz="900" b="1" u="none">
                <a:solidFill>
                  <a:schemeClr val="bg1"/>
                </a:solidFill>
                <a:latin typeface="メイリオ" panose="020B0604030504040204" pitchFamily="50" charset="-128"/>
                <a:ea typeface="メイリオ" panose="020B0604030504040204" pitchFamily="50" charset="-128"/>
              </a:rPr>
              <a:t> </a:t>
            </a:r>
            <a:r>
              <a:rPr kumimoji="1" lang="en-US" altLang="ja-JP" sz="900" b="1" u="none">
                <a:solidFill>
                  <a:schemeClr val="bg1"/>
                </a:solidFill>
                <a:latin typeface="メイリオ" panose="020B0604030504040204" pitchFamily="50" charset="-128"/>
                <a:ea typeface="メイリオ" panose="020B0604030504040204" pitchFamily="50" charset="-128"/>
              </a:rPr>
              <a:t>99</a:t>
            </a:r>
          </a:p>
        </p:txBody>
      </p:sp>
      <p:sp>
        <p:nvSpPr>
          <p:cNvPr id="578" name="四角形: 角を丸くする 577">
            <a:extLst>
              <a:ext uri="{FF2B5EF4-FFF2-40B4-BE49-F238E27FC236}">
                <a16:creationId xmlns:a16="http://schemas.microsoft.com/office/drawing/2014/main" id="{00000000-0008-0000-0300-0000B9030000}"/>
              </a:ext>
            </a:extLst>
          </p:cNvPr>
          <p:cNvSpPr>
            <a:spLocks noChangeAspect="1"/>
          </p:cNvSpPr>
          <p:nvPr/>
        </p:nvSpPr>
        <p:spPr>
          <a:xfrm>
            <a:off x="4289288" y="2749382"/>
            <a:ext cx="317192" cy="31964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79" name="四角形: 角を丸くする 578">
            <a:extLst>
              <a:ext uri="{FF2B5EF4-FFF2-40B4-BE49-F238E27FC236}">
                <a16:creationId xmlns:a16="http://schemas.microsoft.com/office/drawing/2014/main" id="{00000000-0008-0000-0300-0000BA030000}"/>
              </a:ext>
            </a:extLst>
          </p:cNvPr>
          <p:cNvSpPr>
            <a:spLocks noChangeAspect="1"/>
          </p:cNvSpPr>
          <p:nvPr/>
        </p:nvSpPr>
        <p:spPr>
          <a:xfrm>
            <a:off x="5054742" y="2770203"/>
            <a:ext cx="317956" cy="318006"/>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580" name="グループ化 579">
            <a:extLst>
              <a:ext uri="{FF2B5EF4-FFF2-40B4-BE49-F238E27FC236}">
                <a16:creationId xmlns:a16="http://schemas.microsoft.com/office/drawing/2014/main" id="{F3706B1F-9C92-4D73-A062-8C45EA99BD7B}"/>
              </a:ext>
            </a:extLst>
          </p:cNvPr>
          <p:cNvGrpSpPr/>
          <p:nvPr/>
        </p:nvGrpSpPr>
        <p:grpSpPr>
          <a:xfrm>
            <a:off x="4670401" y="2770203"/>
            <a:ext cx="318736" cy="320908"/>
            <a:chOff x="426352" y="2055826"/>
            <a:chExt cx="319631" cy="324192"/>
          </a:xfrm>
        </p:grpSpPr>
        <p:sp>
          <p:nvSpPr>
            <p:cNvPr id="604" name="四角形: 角を丸くする 603">
              <a:extLst>
                <a:ext uri="{FF2B5EF4-FFF2-40B4-BE49-F238E27FC236}">
                  <a16:creationId xmlns:a16="http://schemas.microsoft.com/office/drawing/2014/main" id="{00000000-0008-0000-0300-0000BC030000}"/>
                </a:ext>
              </a:extLst>
            </p:cNvPr>
            <p:cNvSpPr/>
            <p:nvPr/>
          </p:nvSpPr>
          <p:spPr>
            <a:xfrm>
              <a:off x="426352" y="2055826"/>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605" name="十字形 604">
              <a:extLst>
                <a:ext uri="{FF2B5EF4-FFF2-40B4-BE49-F238E27FC236}">
                  <a16:creationId xmlns:a16="http://schemas.microsoft.com/office/drawing/2014/main" id="{00000000-0008-0000-0300-0000BD030000}"/>
                </a:ext>
              </a:extLst>
            </p:cNvPr>
            <p:cNvSpPr/>
            <p:nvPr/>
          </p:nvSpPr>
          <p:spPr>
            <a:xfrm>
              <a:off x="503314" y="2139569"/>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581" name="直線コネクタ 580">
            <a:extLst>
              <a:ext uri="{FF2B5EF4-FFF2-40B4-BE49-F238E27FC236}">
                <a16:creationId xmlns:a16="http://schemas.microsoft.com/office/drawing/2014/main" id="{00000000-0008-0000-0300-0000C1030000}"/>
              </a:ext>
            </a:extLst>
          </p:cNvPr>
          <p:cNvCxnSpPr/>
          <p:nvPr/>
        </p:nvCxnSpPr>
        <p:spPr>
          <a:xfrm flipV="1">
            <a:off x="4552898" y="2150433"/>
            <a:ext cx="121598"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2" name="直線コネクタ 581">
            <a:extLst>
              <a:ext uri="{FF2B5EF4-FFF2-40B4-BE49-F238E27FC236}">
                <a16:creationId xmlns:a16="http://schemas.microsoft.com/office/drawing/2014/main" id="{00000000-0008-0000-0300-0000C2030000}"/>
              </a:ext>
            </a:extLst>
          </p:cNvPr>
          <p:cNvCxnSpPr/>
          <p:nvPr/>
        </p:nvCxnSpPr>
        <p:spPr>
          <a:xfrm flipV="1">
            <a:off x="5223158" y="2133273"/>
            <a:ext cx="35226" cy="739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3" name="直線コネクタ 582">
            <a:extLst>
              <a:ext uri="{FF2B5EF4-FFF2-40B4-BE49-F238E27FC236}">
                <a16:creationId xmlns:a16="http://schemas.microsoft.com/office/drawing/2014/main" id="{00000000-0008-0000-0300-0000C3030000}"/>
              </a:ext>
            </a:extLst>
          </p:cNvPr>
          <p:cNvCxnSpPr/>
          <p:nvPr/>
        </p:nvCxnSpPr>
        <p:spPr>
          <a:xfrm flipV="1">
            <a:off x="4896411" y="2150433"/>
            <a:ext cx="64826" cy="567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584" name="テキスト ボックス 798">
            <a:extLst>
              <a:ext uri="{FF2B5EF4-FFF2-40B4-BE49-F238E27FC236}">
                <a16:creationId xmlns:a16="http://schemas.microsoft.com/office/drawing/2014/main" id="{00000000-0008-0000-0300-0000BE030000}"/>
              </a:ext>
            </a:extLst>
          </p:cNvPr>
          <p:cNvSpPr txBox="1"/>
          <p:nvPr/>
        </p:nvSpPr>
        <p:spPr>
          <a:xfrm>
            <a:off x="5509292" y="1932550"/>
            <a:ext cx="1301863" cy="127018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a:solidFill>
                  <a:schemeClr val="bg1"/>
                </a:solidFill>
                <a:effectLst/>
                <a:latin typeface="+mn-lt"/>
                <a:ea typeface="+mn-ea"/>
                <a:cs typeface="+mn-cs"/>
              </a:rPr>
              <a:t>ATK</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r>
              <a:rPr kumimoji="1" lang="en-US" altLang="ja-JP" sz="800">
                <a:solidFill>
                  <a:schemeClr val="bg1"/>
                </a:solidFill>
                <a:effectLst/>
                <a:latin typeface="+mn-lt"/>
                <a:ea typeface="+mn-ea"/>
                <a:cs typeface="+mn-cs"/>
              </a:rPr>
              <a:t>DEF </a:t>
            </a:r>
            <a:endParaRPr lang="ja-JP" altLang="ja-JP" sz="400">
              <a:solidFill>
                <a:schemeClr val="bg1"/>
              </a:solidFill>
              <a:effectLst/>
            </a:endParaRPr>
          </a:p>
          <a:p>
            <a:r>
              <a:rPr kumimoji="1" lang="en-US" altLang="ja-JP"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r>
              <a:rPr kumimoji="1" lang="ja-JP" altLang="en-US" sz="800">
                <a:solidFill>
                  <a:schemeClr val="bg1"/>
                </a:solidFill>
                <a:effectLst/>
                <a:latin typeface="+mn-lt"/>
                <a:ea typeface="+mn-ea"/>
                <a:cs typeface="+mn-cs"/>
              </a:rPr>
              <a:t> </a:t>
            </a:r>
            <a:endParaRPr kumimoji="1" lang="en-US" altLang="ja-JP" sz="800">
              <a:solidFill>
                <a:schemeClr val="bg1"/>
              </a:solidFill>
              <a:effectLst/>
              <a:latin typeface="+mn-lt"/>
              <a:ea typeface="+mn-ea"/>
              <a:cs typeface="+mn-cs"/>
            </a:endParaRPr>
          </a:p>
          <a:p>
            <a:r>
              <a:rPr kumimoji="1" lang="en-US" altLang="ja-JP" sz="800">
                <a:solidFill>
                  <a:schemeClr val="bg1"/>
                </a:solidFill>
                <a:effectLst/>
                <a:latin typeface="+mn-lt"/>
                <a:ea typeface="+mn-ea"/>
                <a:cs typeface="+mn-cs"/>
              </a:rPr>
              <a:t>SPD</a:t>
            </a:r>
            <a:endParaRPr lang="ja-JP" altLang="ja-JP" sz="400">
              <a:solidFill>
                <a:schemeClr val="bg1"/>
              </a:solidFill>
              <a:effectLst/>
            </a:endParaRPr>
          </a:p>
          <a:p>
            <a:r>
              <a:rPr kumimoji="1" lang="ja-JP" altLang="en-US" sz="800" baseline="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9,999</a:t>
            </a:r>
            <a:r>
              <a:rPr kumimoji="1" lang="ja-JP" altLang="ja-JP" sz="800">
                <a:solidFill>
                  <a:schemeClr val="bg1"/>
                </a:solidFill>
                <a:effectLst/>
                <a:latin typeface="+mn-lt"/>
                <a:ea typeface="+mn-ea"/>
                <a:cs typeface="+mn-cs"/>
              </a:rPr>
              <a:t> </a:t>
            </a:r>
            <a:r>
              <a:rPr kumimoji="1" lang="en-US" altLang="ja-JP" sz="800">
                <a:solidFill>
                  <a:schemeClr val="bg1"/>
                </a:solidFill>
                <a:effectLst/>
                <a:latin typeface="+mn-lt"/>
                <a:ea typeface="+mn-ea"/>
                <a:cs typeface="+mn-cs"/>
              </a:rPr>
              <a:t>(+999)</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600">
                <a:solidFill>
                  <a:schemeClr val="bg1"/>
                </a:solidFill>
                <a:effectLst/>
                <a:latin typeface="+mn-lt"/>
                <a:ea typeface="+mn-ea"/>
                <a:cs typeface="+mn-cs"/>
              </a:rPr>
              <a:t>結晶効果</a:t>
            </a:r>
            <a:endParaRPr kumimoji="1" lang="en-US" altLang="ja-JP" sz="600">
              <a:solidFill>
                <a:schemeClr val="bg1"/>
              </a:solidFill>
              <a:effectLst/>
              <a:latin typeface="+mn-lt"/>
              <a:ea typeface="+mn-ea"/>
              <a:cs typeface="+mn-cs"/>
            </a:endParaRPr>
          </a:p>
        </p:txBody>
      </p:sp>
      <p:sp>
        <p:nvSpPr>
          <p:cNvPr id="585" name="四角形: 角を丸くする 584">
            <a:extLst>
              <a:ext uri="{FF2B5EF4-FFF2-40B4-BE49-F238E27FC236}">
                <a16:creationId xmlns:a16="http://schemas.microsoft.com/office/drawing/2014/main" id="{00000000-0008-0000-0300-0000BF030000}"/>
              </a:ext>
            </a:extLst>
          </p:cNvPr>
          <p:cNvSpPr/>
          <p:nvPr/>
        </p:nvSpPr>
        <p:spPr>
          <a:xfrm>
            <a:off x="6700801" y="2761961"/>
            <a:ext cx="46774" cy="32734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86" name="四角形: 角を丸くする 585">
            <a:extLst>
              <a:ext uri="{FF2B5EF4-FFF2-40B4-BE49-F238E27FC236}">
                <a16:creationId xmlns:a16="http://schemas.microsoft.com/office/drawing/2014/main" id="{00000000-0008-0000-0300-0000C0030000}"/>
              </a:ext>
            </a:extLst>
          </p:cNvPr>
          <p:cNvSpPr/>
          <p:nvPr/>
        </p:nvSpPr>
        <p:spPr>
          <a:xfrm>
            <a:off x="6700801" y="2761962"/>
            <a:ext cx="45247" cy="178729"/>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87" name="テキスト ボックス 801">
            <a:extLst>
              <a:ext uri="{FF2B5EF4-FFF2-40B4-BE49-F238E27FC236}">
                <a16:creationId xmlns:a16="http://schemas.microsoft.com/office/drawing/2014/main" id="{00000000-0008-0000-0300-0000C6030000}"/>
              </a:ext>
            </a:extLst>
          </p:cNvPr>
          <p:cNvSpPr txBox="1"/>
          <p:nvPr/>
        </p:nvSpPr>
        <p:spPr>
          <a:xfrm>
            <a:off x="5464514" y="1574576"/>
            <a:ext cx="1348127" cy="2770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600" u="sng">
                <a:solidFill>
                  <a:schemeClr val="bg1"/>
                </a:solidFill>
              </a:rPr>
              <a:t>武器名４５６７８９０１２３４５６</a:t>
            </a:r>
          </a:p>
        </p:txBody>
      </p:sp>
      <p:sp>
        <p:nvSpPr>
          <p:cNvPr id="588" name="楕円 587">
            <a:extLst>
              <a:ext uri="{FF2B5EF4-FFF2-40B4-BE49-F238E27FC236}">
                <a16:creationId xmlns:a16="http://schemas.microsoft.com/office/drawing/2014/main" id="{0DD8F231-B6D6-4C4E-8217-2BDCBD2A07B7}"/>
              </a:ext>
            </a:extLst>
          </p:cNvPr>
          <p:cNvSpPr/>
          <p:nvPr/>
        </p:nvSpPr>
        <p:spPr>
          <a:xfrm>
            <a:off x="5626469" y="3584550"/>
            <a:ext cx="263860" cy="265079"/>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a:t>①</a:t>
            </a:r>
          </a:p>
        </p:txBody>
      </p:sp>
      <p:sp>
        <p:nvSpPr>
          <p:cNvPr id="589" name="楕円 588">
            <a:extLst>
              <a:ext uri="{FF2B5EF4-FFF2-40B4-BE49-F238E27FC236}">
                <a16:creationId xmlns:a16="http://schemas.microsoft.com/office/drawing/2014/main" id="{87B71EFD-7FE3-491D-ABE4-8BFBC3273EDA}"/>
              </a:ext>
            </a:extLst>
          </p:cNvPr>
          <p:cNvSpPr/>
          <p:nvPr/>
        </p:nvSpPr>
        <p:spPr>
          <a:xfrm>
            <a:off x="6038459" y="3584550"/>
            <a:ext cx="262965" cy="265079"/>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a:t>②</a:t>
            </a:r>
          </a:p>
        </p:txBody>
      </p:sp>
      <p:sp>
        <p:nvSpPr>
          <p:cNvPr id="590" name="楕円 589">
            <a:extLst>
              <a:ext uri="{FF2B5EF4-FFF2-40B4-BE49-F238E27FC236}">
                <a16:creationId xmlns:a16="http://schemas.microsoft.com/office/drawing/2014/main" id="{197D0028-0CB2-4B4F-A13D-EE9F8490FC22}"/>
              </a:ext>
            </a:extLst>
          </p:cNvPr>
          <p:cNvSpPr/>
          <p:nvPr/>
        </p:nvSpPr>
        <p:spPr>
          <a:xfrm>
            <a:off x="5194161" y="4036702"/>
            <a:ext cx="263860" cy="265078"/>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a:t>③</a:t>
            </a:r>
          </a:p>
        </p:txBody>
      </p:sp>
      <p:grpSp>
        <p:nvGrpSpPr>
          <p:cNvPr id="591" name="グループ化 590">
            <a:extLst>
              <a:ext uri="{FF2B5EF4-FFF2-40B4-BE49-F238E27FC236}">
                <a16:creationId xmlns:a16="http://schemas.microsoft.com/office/drawing/2014/main" id="{65EC1A6C-3677-458A-87CF-3865133AFE69}"/>
              </a:ext>
            </a:extLst>
          </p:cNvPr>
          <p:cNvGrpSpPr/>
          <p:nvPr/>
        </p:nvGrpSpPr>
        <p:grpSpPr>
          <a:xfrm>
            <a:off x="4291873" y="2767301"/>
            <a:ext cx="319631" cy="320908"/>
            <a:chOff x="47824" y="2052924"/>
            <a:chExt cx="319631" cy="324192"/>
          </a:xfrm>
        </p:grpSpPr>
        <p:sp>
          <p:nvSpPr>
            <p:cNvPr id="602" name="四角形: 角を丸くする 601">
              <a:extLst>
                <a:ext uri="{FF2B5EF4-FFF2-40B4-BE49-F238E27FC236}">
                  <a16:creationId xmlns:a16="http://schemas.microsoft.com/office/drawing/2014/main" id="{8CFBED57-6C52-469E-B888-9BCCE0F042EE}"/>
                </a:ext>
              </a:extLst>
            </p:cNvPr>
            <p:cNvSpPr/>
            <p:nvPr/>
          </p:nvSpPr>
          <p:spPr>
            <a:xfrm>
              <a:off x="47824" y="2052924"/>
              <a:ext cx="319631" cy="324192"/>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603" name="十字形 602">
              <a:extLst>
                <a:ext uri="{FF2B5EF4-FFF2-40B4-BE49-F238E27FC236}">
                  <a16:creationId xmlns:a16="http://schemas.microsoft.com/office/drawing/2014/main" id="{A02CF962-D657-46E0-BE62-035B6E9E6A6B}"/>
                </a:ext>
              </a:extLst>
            </p:cNvPr>
            <p:cNvSpPr/>
            <p:nvPr/>
          </p:nvSpPr>
          <p:spPr>
            <a:xfrm>
              <a:off x="124786" y="2136667"/>
              <a:ext cx="161781" cy="164084"/>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92" name="グループ化 591">
            <a:extLst>
              <a:ext uri="{FF2B5EF4-FFF2-40B4-BE49-F238E27FC236}">
                <a16:creationId xmlns:a16="http://schemas.microsoft.com/office/drawing/2014/main" id="{3DCA63E3-E927-4A92-83F3-198CD8A3F445}"/>
              </a:ext>
            </a:extLst>
          </p:cNvPr>
          <p:cNvGrpSpPr/>
          <p:nvPr/>
        </p:nvGrpSpPr>
        <p:grpSpPr>
          <a:xfrm>
            <a:off x="4319263" y="2290296"/>
            <a:ext cx="314249" cy="315943"/>
            <a:chOff x="75214" y="1575919"/>
            <a:chExt cx="314249" cy="319227"/>
          </a:xfrm>
        </p:grpSpPr>
        <p:sp>
          <p:nvSpPr>
            <p:cNvPr id="600" name="四角形: 角を丸くする 599">
              <a:extLst>
                <a:ext uri="{FF2B5EF4-FFF2-40B4-BE49-F238E27FC236}">
                  <a16:creationId xmlns:a16="http://schemas.microsoft.com/office/drawing/2014/main" id="{4F6CBBB6-BC51-48B7-B13C-D32EC905082C}"/>
                </a:ext>
              </a:extLst>
            </p:cNvPr>
            <p:cNvSpPr/>
            <p:nvPr/>
          </p:nvSpPr>
          <p:spPr>
            <a:xfrm>
              <a:off x="75214" y="1575919"/>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601" name="十字形 600">
              <a:extLst>
                <a:ext uri="{FF2B5EF4-FFF2-40B4-BE49-F238E27FC236}">
                  <a16:creationId xmlns:a16="http://schemas.microsoft.com/office/drawing/2014/main" id="{6A8D7660-CE0D-4662-B4BF-C4AD40E76499}"/>
                </a:ext>
              </a:extLst>
            </p:cNvPr>
            <p:cNvSpPr/>
            <p:nvPr/>
          </p:nvSpPr>
          <p:spPr>
            <a:xfrm>
              <a:off x="138286" y="1641236"/>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93" name="グループ化 592">
            <a:extLst>
              <a:ext uri="{FF2B5EF4-FFF2-40B4-BE49-F238E27FC236}">
                <a16:creationId xmlns:a16="http://schemas.microsoft.com/office/drawing/2014/main" id="{55EB9A25-2F10-4390-8DD4-339BAE1AD625}"/>
              </a:ext>
            </a:extLst>
          </p:cNvPr>
          <p:cNvGrpSpPr/>
          <p:nvPr/>
        </p:nvGrpSpPr>
        <p:grpSpPr>
          <a:xfrm>
            <a:off x="4668060" y="2290296"/>
            <a:ext cx="313354" cy="315943"/>
            <a:chOff x="424011" y="1575919"/>
            <a:chExt cx="314249" cy="319227"/>
          </a:xfrm>
        </p:grpSpPr>
        <p:sp>
          <p:nvSpPr>
            <p:cNvPr id="598" name="四角形: 角を丸くする 597">
              <a:extLst>
                <a:ext uri="{FF2B5EF4-FFF2-40B4-BE49-F238E27FC236}">
                  <a16:creationId xmlns:a16="http://schemas.microsoft.com/office/drawing/2014/main" id="{8F20B5ED-4D67-4E00-85AA-A1013A4717CE}"/>
                </a:ext>
              </a:extLst>
            </p:cNvPr>
            <p:cNvSpPr/>
            <p:nvPr/>
          </p:nvSpPr>
          <p:spPr>
            <a:xfrm>
              <a:off x="424011" y="1575919"/>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599" name="十字形 598">
              <a:extLst>
                <a:ext uri="{FF2B5EF4-FFF2-40B4-BE49-F238E27FC236}">
                  <a16:creationId xmlns:a16="http://schemas.microsoft.com/office/drawing/2014/main" id="{CFDD6165-0603-44A8-BA4C-46DBEB838AD8}"/>
                </a:ext>
              </a:extLst>
            </p:cNvPr>
            <p:cNvSpPr/>
            <p:nvPr/>
          </p:nvSpPr>
          <p:spPr>
            <a:xfrm>
              <a:off x="487083" y="1641236"/>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594" name="グループ化 593">
            <a:extLst>
              <a:ext uri="{FF2B5EF4-FFF2-40B4-BE49-F238E27FC236}">
                <a16:creationId xmlns:a16="http://schemas.microsoft.com/office/drawing/2014/main" id="{266F3C5E-52A0-4CBD-939E-63853849D23F}"/>
              </a:ext>
            </a:extLst>
          </p:cNvPr>
          <p:cNvGrpSpPr/>
          <p:nvPr/>
        </p:nvGrpSpPr>
        <p:grpSpPr>
          <a:xfrm>
            <a:off x="5024749" y="2290296"/>
            <a:ext cx="314249" cy="315943"/>
            <a:chOff x="780700" y="1575919"/>
            <a:chExt cx="314249" cy="319227"/>
          </a:xfrm>
        </p:grpSpPr>
        <p:sp>
          <p:nvSpPr>
            <p:cNvPr id="596" name="四角形: 角を丸くする 595">
              <a:extLst>
                <a:ext uri="{FF2B5EF4-FFF2-40B4-BE49-F238E27FC236}">
                  <a16:creationId xmlns:a16="http://schemas.microsoft.com/office/drawing/2014/main" id="{0B354587-A1F3-438A-A142-75A2ABF4D091}"/>
                </a:ext>
              </a:extLst>
            </p:cNvPr>
            <p:cNvSpPr/>
            <p:nvPr/>
          </p:nvSpPr>
          <p:spPr>
            <a:xfrm>
              <a:off x="780700" y="1575919"/>
              <a:ext cx="314249" cy="319227"/>
            </a:xfrm>
            <a:prstGeom prst="roundRect">
              <a:avLst>
                <a:gd name="adj" fmla="val 15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597" name="十字形 596">
              <a:extLst>
                <a:ext uri="{FF2B5EF4-FFF2-40B4-BE49-F238E27FC236}">
                  <a16:creationId xmlns:a16="http://schemas.microsoft.com/office/drawing/2014/main" id="{CD0F6883-40E5-4D07-B4BA-678E30B6E68E}"/>
                </a:ext>
              </a:extLst>
            </p:cNvPr>
            <p:cNvSpPr/>
            <p:nvPr/>
          </p:nvSpPr>
          <p:spPr>
            <a:xfrm>
              <a:off x="843772" y="1641236"/>
              <a:ext cx="191158" cy="194180"/>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595" name="四角形: 角を丸くする 594">
            <a:extLst>
              <a:ext uri="{FF2B5EF4-FFF2-40B4-BE49-F238E27FC236}">
                <a16:creationId xmlns:a16="http://schemas.microsoft.com/office/drawing/2014/main" id="{42E83B46-9595-452D-BE05-1BCBF85550B8}"/>
              </a:ext>
            </a:extLst>
          </p:cNvPr>
          <p:cNvSpPr/>
          <p:nvPr/>
        </p:nvSpPr>
        <p:spPr>
          <a:xfrm>
            <a:off x="4277605" y="3168021"/>
            <a:ext cx="777137" cy="17839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pic>
        <p:nvPicPr>
          <p:cNvPr id="639" name="図 638">
            <a:extLst>
              <a:ext uri="{FF2B5EF4-FFF2-40B4-BE49-F238E27FC236}">
                <a16:creationId xmlns:a16="http://schemas.microsoft.com/office/drawing/2014/main" id="{97DAD4C8-8E2F-48C1-8F76-AEE844485B68}"/>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6177" b="28352"/>
          <a:stretch/>
        </p:blipFill>
        <p:spPr>
          <a:xfrm>
            <a:off x="4307496" y="1630242"/>
            <a:ext cx="1233365" cy="565282"/>
          </a:xfrm>
          <a:prstGeom prst="rect">
            <a:avLst/>
          </a:prstGeom>
        </p:spPr>
      </p:pic>
      <p:sp>
        <p:nvSpPr>
          <p:cNvPr id="7" name="正方形/長方形 6">
            <a:extLst>
              <a:ext uri="{FF2B5EF4-FFF2-40B4-BE49-F238E27FC236}">
                <a16:creationId xmlns:a16="http://schemas.microsoft.com/office/drawing/2014/main" id="{3C8E8D39-34DE-4446-A9E9-E9C5C3C103C9}"/>
              </a:ext>
            </a:extLst>
          </p:cNvPr>
          <p:cNvSpPr/>
          <p:nvPr/>
        </p:nvSpPr>
        <p:spPr>
          <a:xfrm>
            <a:off x="4366070" y="5150196"/>
            <a:ext cx="803145" cy="207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700">
                <a:solidFill>
                  <a:schemeClr val="tx1"/>
                </a:solidFill>
              </a:rPr>
              <a:t>　</a:t>
            </a:r>
            <a:r>
              <a:rPr kumimoji="1" lang="en-US" altLang="ja-JP" sz="700">
                <a:solidFill>
                  <a:schemeClr val="bg1"/>
                </a:solidFill>
              </a:rPr>
              <a:t>999,999,999</a:t>
            </a:r>
            <a:endParaRPr kumimoji="1" lang="ja-JP" altLang="en-US" sz="700">
              <a:solidFill>
                <a:schemeClr val="bg1"/>
              </a:solidFill>
            </a:endParaRPr>
          </a:p>
        </p:txBody>
      </p:sp>
      <p:pic>
        <p:nvPicPr>
          <p:cNvPr id="10" name="グラフィックス 9" descr="硬貨">
            <a:extLst>
              <a:ext uri="{FF2B5EF4-FFF2-40B4-BE49-F238E27FC236}">
                <a16:creationId xmlns:a16="http://schemas.microsoft.com/office/drawing/2014/main" id="{57B20743-E3CF-4233-B1D3-082D62099D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1130" y="5175832"/>
            <a:ext cx="148281" cy="148281"/>
          </a:xfrm>
          <a:prstGeom prst="rect">
            <a:avLst/>
          </a:prstGeom>
        </p:spPr>
      </p:pic>
    </p:spTree>
    <p:extLst>
      <p:ext uri="{BB962C8B-B14F-4D97-AF65-F5344CB8AC3E}">
        <p14:creationId xmlns:p14="http://schemas.microsoft.com/office/powerpoint/2010/main" val="132417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79E1EDF-A8B1-4205-B2FF-8DDB6C9731E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0BD7F5C-69EC-4C0B-9C6B-C5CE1A50BA90}"/>
              </a:ext>
            </a:extLst>
          </p:cNvPr>
          <p:cNvSpPr>
            <a:spLocks noGrp="1"/>
          </p:cNvSpPr>
          <p:nvPr>
            <p:ph type="sldNum" sz="quarter" idx="12"/>
          </p:nvPr>
        </p:nvSpPr>
        <p:spPr/>
        <p:txBody>
          <a:bodyPr/>
          <a:lstStyle/>
          <a:p>
            <a:fld id="{A1D1B427-6BB8-45E6-A1F2-9E04AE67DC91}" type="slidenum">
              <a:rPr kumimoji="1" lang="ja-JP" altLang="en-US" smtClean="0"/>
              <a:t>46</a:t>
            </a:fld>
            <a:endParaRPr kumimoji="1" lang="ja-JP" altLang="en-US"/>
          </a:p>
        </p:txBody>
      </p:sp>
      <p:sp>
        <p:nvSpPr>
          <p:cNvPr id="6" name="テキスト ボックス 5">
            <a:extLst>
              <a:ext uri="{FF2B5EF4-FFF2-40B4-BE49-F238E27FC236}">
                <a16:creationId xmlns:a16="http://schemas.microsoft.com/office/drawing/2014/main" id="{45DCF9BC-F3C1-475A-B452-8FDFB001FC1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7" name="角丸四角形 1">
            <a:extLst>
              <a:ext uri="{FF2B5EF4-FFF2-40B4-BE49-F238E27FC236}">
                <a16:creationId xmlns:a16="http://schemas.microsoft.com/office/drawing/2014/main" id="{E5D16E88-85AE-4D1D-8C0C-D5F2118B3E29}"/>
              </a:ext>
            </a:extLst>
          </p:cNvPr>
          <p:cNvSpPr/>
          <p:nvPr/>
        </p:nvSpPr>
        <p:spPr>
          <a:xfrm>
            <a:off x="5264919" y="255721"/>
            <a:ext cx="3308309" cy="330857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r>
              <a:rPr kumimoji="1" lang="ja-JP" altLang="en-US" sz="1100"/>
              <a:t>高レアリティの武器、強化されている武器、限定武器、高レアリティのパーツ、限定パーツ、高レアリティの結晶、限定結晶が含まれています。</a:t>
            </a:r>
            <a:r>
              <a:rPr kumimoji="1" lang="ja-JP" altLang="en-US" sz="1100">
                <a:ea typeface="メイリオ"/>
              </a:rPr>
              <a:t>このまま続けますか？</a:t>
            </a:r>
            <a:endParaRPr lang="en-US" altLang="ja-JP" sz="1100">
              <a:ea typeface="メイリオ" panose="020B0604030504040204" pitchFamily="34" charset="-128"/>
            </a:endParaRPr>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8" name="四角形: 角を丸くする 317">
            <a:extLst>
              <a:ext uri="{FF2B5EF4-FFF2-40B4-BE49-F238E27FC236}">
                <a16:creationId xmlns:a16="http://schemas.microsoft.com/office/drawing/2014/main" id="{1DB42BF4-5C85-4051-9FCE-E2F839D40D31}"/>
              </a:ext>
            </a:extLst>
          </p:cNvPr>
          <p:cNvSpPr/>
          <p:nvPr/>
        </p:nvSpPr>
        <p:spPr>
          <a:xfrm>
            <a:off x="5715756" y="141482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9" name="四角形: 角を丸くする 317">
            <a:extLst>
              <a:ext uri="{FF2B5EF4-FFF2-40B4-BE49-F238E27FC236}">
                <a16:creationId xmlns:a16="http://schemas.microsoft.com/office/drawing/2014/main" id="{B62C8BF6-744D-4D19-B1FA-59D8F26ADA2B}"/>
              </a:ext>
            </a:extLst>
          </p:cNvPr>
          <p:cNvSpPr/>
          <p:nvPr/>
        </p:nvSpPr>
        <p:spPr>
          <a:xfrm>
            <a:off x="6201590" y="142046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 name="四角形: 角を丸くする 317">
            <a:extLst>
              <a:ext uri="{FF2B5EF4-FFF2-40B4-BE49-F238E27FC236}">
                <a16:creationId xmlns:a16="http://schemas.microsoft.com/office/drawing/2014/main" id="{87DDCDE4-DDBD-4FCB-8563-273336B5CBBD}"/>
              </a:ext>
            </a:extLst>
          </p:cNvPr>
          <p:cNvSpPr/>
          <p:nvPr/>
        </p:nvSpPr>
        <p:spPr>
          <a:xfrm>
            <a:off x="6687424" y="141482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 name="四角形: 角を丸くする 317">
            <a:extLst>
              <a:ext uri="{FF2B5EF4-FFF2-40B4-BE49-F238E27FC236}">
                <a16:creationId xmlns:a16="http://schemas.microsoft.com/office/drawing/2014/main" id="{926C8F0B-8BFC-4068-A18A-83D5F1902850}"/>
              </a:ext>
            </a:extLst>
          </p:cNvPr>
          <p:cNvSpPr/>
          <p:nvPr/>
        </p:nvSpPr>
        <p:spPr>
          <a:xfrm>
            <a:off x="7173258" y="1422103"/>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 name="四角形: 角を丸くする 317">
            <a:extLst>
              <a:ext uri="{FF2B5EF4-FFF2-40B4-BE49-F238E27FC236}">
                <a16:creationId xmlns:a16="http://schemas.microsoft.com/office/drawing/2014/main" id="{9FDC6723-4E8F-4205-ACCB-C7A08EF38B82}"/>
              </a:ext>
            </a:extLst>
          </p:cNvPr>
          <p:cNvSpPr/>
          <p:nvPr/>
        </p:nvSpPr>
        <p:spPr>
          <a:xfrm>
            <a:off x="7659092" y="1421230"/>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 name="四角形: 角を丸くする 317">
            <a:extLst>
              <a:ext uri="{FF2B5EF4-FFF2-40B4-BE49-F238E27FC236}">
                <a16:creationId xmlns:a16="http://schemas.microsoft.com/office/drawing/2014/main" id="{26A3F049-675A-44CB-B30F-0B60995791C1}"/>
              </a:ext>
            </a:extLst>
          </p:cNvPr>
          <p:cNvSpPr/>
          <p:nvPr/>
        </p:nvSpPr>
        <p:spPr>
          <a:xfrm>
            <a:off x="5709286" y="213341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 name="四角形: 角を丸くする 317">
            <a:extLst>
              <a:ext uri="{FF2B5EF4-FFF2-40B4-BE49-F238E27FC236}">
                <a16:creationId xmlns:a16="http://schemas.microsoft.com/office/drawing/2014/main" id="{FCD5857B-9661-46B4-9850-2E86CDD4BF42}"/>
              </a:ext>
            </a:extLst>
          </p:cNvPr>
          <p:cNvSpPr/>
          <p:nvPr/>
        </p:nvSpPr>
        <p:spPr>
          <a:xfrm>
            <a:off x="6195120" y="2139056"/>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 name="四角形: 角を丸くする 317">
            <a:extLst>
              <a:ext uri="{FF2B5EF4-FFF2-40B4-BE49-F238E27FC236}">
                <a16:creationId xmlns:a16="http://schemas.microsoft.com/office/drawing/2014/main" id="{244A3C7E-1937-41CF-A12B-7983C9B95B42}"/>
              </a:ext>
            </a:extLst>
          </p:cNvPr>
          <p:cNvSpPr/>
          <p:nvPr/>
        </p:nvSpPr>
        <p:spPr>
          <a:xfrm>
            <a:off x="6680954" y="213341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 name="四角形: 角を丸くする 317">
            <a:extLst>
              <a:ext uri="{FF2B5EF4-FFF2-40B4-BE49-F238E27FC236}">
                <a16:creationId xmlns:a16="http://schemas.microsoft.com/office/drawing/2014/main" id="{ABC0ADC8-5F75-4B16-B431-68D048662F39}"/>
              </a:ext>
            </a:extLst>
          </p:cNvPr>
          <p:cNvSpPr/>
          <p:nvPr/>
        </p:nvSpPr>
        <p:spPr>
          <a:xfrm>
            <a:off x="7166788" y="2140690"/>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 name="四角形: 角を丸くする 317">
            <a:extLst>
              <a:ext uri="{FF2B5EF4-FFF2-40B4-BE49-F238E27FC236}">
                <a16:creationId xmlns:a16="http://schemas.microsoft.com/office/drawing/2014/main" id="{CB675292-FBC3-4B81-976F-E60028094A1D}"/>
              </a:ext>
            </a:extLst>
          </p:cNvPr>
          <p:cNvSpPr/>
          <p:nvPr/>
        </p:nvSpPr>
        <p:spPr>
          <a:xfrm>
            <a:off x="7652622" y="2139817"/>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 name="四角形: 角を丸くする 327">
            <a:extLst>
              <a:ext uri="{FF2B5EF4-FFF2-40B4-BE49-F238E27FC236}">
                <a16:creationId xmlns:a16="http://schemas.microsoft.com/office/drawing/2014/main" id="{37EE0274-AB5C-4979-9A85-6B4157E708AE}"/>
              </a:ext>
            </a:extLst>
          </p:cNvPr>
          <p:cNvSpPr/>
          <p:nvPr/>
        </p:nvSpPr>
        <p:spPr>
          <a:xfrm>
            <a:off x="8159952" y="1349247"/>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 name="四角形: 角を丸くする 328">
            <a:extLst>
              <a:ext uri="{FF2B5EF4-FFF2-40B4-BE49-F238E27FC236}">
                <a16:creationId xmlns:a16="http://schemas.microsoft.com/office/drawing/2014/main" id="{F06D5819-2284-4ED4-A53C-872289651CD5}"/>
              </a:ext>
            </a:extLst>
          </p:cNvPr>
          <p:cNvSpPr/>
          <p:nvPr/>
        </p:nvSpPr>
        <p:spPr>
          <a:xfrm>
            <a:off x="8160688" y="1349248"/>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 name="四角形: 角を丸くする 315">
            <a:extLst>
              <a:ext uri="{FF2B5EF4-FFF2-40B4-BE49-F238E27FC236}">
                <a16:creationId xmlns:a16="http://schemas.microsoft.com/office/drawing/2014/main" id="{AE776687-672B-42DA-B90D-04AC77E40B28}"/>
              </a:ext>
            </a:extLst>
          </p:cNvPr>
          <p:cNvSpPr/>
          <p:nvPr/>
        </p:nvSpPr>
        <p:spPr>
          <a:xfrm>
            <a:off x="7125239" y="3194050"/>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売却する</a:t>
            </a:r>
            <a:endParaRPr kumimoji="1" lang="en-US" altLang="ja-JP" sz="1200"/>
          </a:p>
        </p:txBody>
      </p:sp>
      <p:sp>
        <p:nvSpPr>
          <p:cNvPr id="21" name="四角形: 角を丸くする 315">
            <a:extLst>
              <a:ext uri="{FF2B5EF4-FFF2-40B4-BE49-F238E27FC236}">
                <a16:creationId xmlns:a16="http://schemas.microsoft.com/office/drawing/2014/main" id="{9D4222DD-8299-482D-BED6-6D3E33A598FA}"/>
              </a:ext>
            </a:extLst>
          </p:cNvPr>
          <p:cNvSpPr/>
          <p:nvPr/>
        </p:nvSpPr>
        <p:spPr>
          <a:xfrm>
            <a:off x="5860264" y="3176305"/>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22" name="テキスト ボックス 21">
            <a:extLst>
              <a:ext uri="{FF2B5EF4-FFF2-40B4-BE49-F238E27FC236}">
                <a16:creationId xmlns:a16="http://schemas.microsoft.com/office/drawing/2014/main" id="{14BF5001-BF09-4273-8CFB-F7197AE2D1F8}"/>
              </a:ext>
            </a:extLst>
          </p:cNvPr>
          <p:cNvSpPr txBox="1"/>
          <p:nvPr/>
        </p:nvSpPr>
        <p:spPr>
          <a:xfrm>
            <a:off x="415419" y="538799"/>
            <a:ext cx="2706190" cy="307777"/>
          </a:xfrm>
          <a:prstGeom prst="rect">
            <a:avLst/>
          </a:prstGeom>
          <a:noFill/>
        </p:spPr>
        <p:txBody>
          <a:bodyPr wrap="none" rtlCol="0">
            <a:spAutoFit/>
          </a:bodyPr>
          <a:lstStyle/>
          <a:p>
            <a:r>
              <a:rPr kumimoji="1" lang="en-US" altLang="ja-JP" sz="1400" b="1"/>
              <a:t>1. eq300a.</a:t>
            </a:r>
            <a:r>
              <a:rPr kumimoji="1" lang="ja-JP" altLang="en-US" sz="1400" b="1"/>
              <a:t>売却確認ウィンドウ</a:t>
            </a:r>
          </a:p>
        </p:txBody>
      </p:sp>
      <p:sp>
        <p:nvSpPr>
          <p:cNvPr id="23" name="テキスト ボックス 22">
            <a:extLst>
              <a:ext uri="{FF2B5EF4-FFF2-40B4-BE49-F238E27FC236}">
                <a16:creationId xmlns:a16="http://schemas.microsoft.com/office/drawing/2014/main" id="{2BA108E9-E69B-415E-A20D-9D413B4441CB}"/>
              </a:ext>
            </a:extLst>
          </p:cNvPr>
          <p:cNvSpPr txBox="1"/>
          <p:nvPr/>
        </p:nvSpPr>
        <p:spPr>
          <a:xfrm>
            <a:off x="591845" y="846576"/>
            <a:ext cx="4673074" cy="2708434"/>
          </a:xfrm>
          <a:prstGeom prst="rect">
            <a:avLst/>
          </a:prstGeom>
          <a:noFill/>
        </p:spPr>
        <p:txBody>
          <a:bodyPr wrap="none" rtlCol="0" anchor="t">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ea typeface="メイリオ"/>
              </a:rPr>
              <a:t>○ ☆４以上の武器</a:t>
            </a:r>
            <a:endParaRPr kumimoji="1" lang="en-US" altLang="ja-JP" sz="1000">
              <a:ea typeface="メイリオ"/>
            </a:endParaRPr>
          </a:p>
          <a:p>
            <a:r>
              <a:rPr kumimoji="1" lang="ja-JP" altLang="en-US" sz="1000">
                <a:ea typeface="メイリオ"/>
              </a:rPr>
              <a:t>○ レベルが１でも上昇している武器</a:t>
            </a:r>
            <a:endParaRPr kumimoji="1" lang="en-US" altLang="ja-JP" sz="1000">
              <a:ea typeface="メイリオ"/>
            </a:endParaRPr>
          </a:p>
          <a:p>
            <a:r>
              <a:rPr kumimoji="1" lang="ja-JP" altLang="en-US" sz="1000">
                <a:ea typeface="メイリオ"/>
              </a:rPr>
              <a:t>○ イベント限定の強化用ではない武器</a:t>
            </a:r>
            <a:endParaRPr lang="en-US" altLang="ja-JP" sz="1000">
              <a:ea typeface="メイリオ"/>
            </a:endParaRPr>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・「高レアリティの武器</a:t>
            </a:r>
            <a:r>
              <a:rPr kumimoji="1" lang="en-US" altLang="ja-JP" sz="1000"/>
              <a:t>(</a:t>
            </a:r>
            <a:r>
              <a:rPr kumimoji="1" lang="ja-JP" altLang="en-US" sz="1000"/>
              <a:t>パーツ・結晶</a:t>
            </a:r>
            <a:r>
              <a:rPr kumimoji="1" lang="en-US" altLang="ja-JP" sz="1000"/>
              <a:t>)</a:t>
            </a:r>
            <a:r>
              <a:rPr kumimoji="1" lang="ja-JP" altLang="en-US" sz="1000"/>
              <a:t>」</a:t>
            </a:r>
            <a:endParaRPr kumimoji="1" lang="en-US" altLang="ja-JP" sz="1000"/>
          </a:p>
          <a:p>
            <a:r>
              <a:rPr kumimoji="1" lang="ja-JP" altLang="en-US" sz="1000">
                <a:ea typeface="メイリオ"/>
              </a:rPr>
              <a:t>・「強化されている武器</a:t>
            </a:r>
            <a:r>
              <a:rPr kumimoji="1" lang="en-US" altLang="ja-JP" sz="1000"/>
              <a:t> </a:t>
            </a:r>
            <a:r>
              <a:rPr kumimoji="1" lang="ja-JP" altLang="en-US" sz="1000">
                <a:ea typeface="メイリオ"/>
              </a:rPr>
              <a:t>」</a:t>
            </a:r>
            <a:endParaRPr kumimoji="1" lang="en-US" altLang="ja-JP" sz="1000">
              <a:ea typeface="メイリオ"/>
            </a:endParaRPr>
          </a:p>
          <a:p>
            <a:r>
              <a:rPr kumimoji="1" lang="ja-JP" altLang="en-US" sz="1000">
                <a:ea typeface="メイリオ"/>
              </a:rPr>
              <a:t>・「限定武器</a:t>
            </a:r>
            <a:r>
              <a:rPr kumimoji="1" lang="en-US" altLang="ja-JP" sz="1000"/>
              <a:t>(</a:t>
            </a:r>
            <a:r>
              <a:rPr kumimoji="1" lang="ja-JP" altLang="en-US" sz="1000"/>
              <a:t>パーツ・結晶</a:t>
            </a:r>
            <a:r>
              <a:rPr kumimoji="1" lang="en-US" altLang="ja-JP" sz="1000"/>
              <a:t>) </a:t>
            </a:r>
            <a:r>
              <a:rPr kumimoji="1" lang="ja-JP" altLang="en-US" sz="1000">
                <a:ea typeface="メイリオ"/>
              </a:rPr>
              <a:t>」</a:t>
            </a:r>
            <a:endParaRPr kumimoji="1" lang="en-US" altLang="ja-JP" sz="1000">
              <a:ea typeface="メイリオ"/>
            </a:endParaRPr>
          </a:p>
          <a:p>
            <a:endParaRPr kumimoji="1" lang="en-US" altLang="ja-JP" sz="1000"/>
          </a:p>
          <a:p>
            <a:endParaRPr kumimoji="1" lang="en-US" altLang="ja-JP" sz="1000"/>
          </a:p>
        </p:txBody>
      </p:sp>
      <p:sp>
        <p:nvSpPr>
          <p:cNvPr id="24" name="正方形/長方形 23">
            <a:extLst>
              <a:ext uri="{FF2B5EF4-FFF2-40B4-BE49-F238E27FC236}">
                <a16:creationId xmlns:a16="http://schemas.microsoft.com/office/drawing/2014/main" id="{925AB330-694E-43C0-9F9A-65C43031AEC0}"/>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武器一覧・売却</a:t>
            </a:r>
            <a:endParaRPr kumimoji="1" lang="en-US" altLang="ja-JP" sz="9600" b="1">
              <a:solidFill>
                <a:schemeClr val="tx1">
                  <a:lumMod val="50000"/>
                  <a:lumOff val="50000"/>
                  <a:alpha val="14000"/>
                </a:schemeClr>
              </a:solidFill>
            </a:endParaRPr>
          </a:p>
        </p:txBody>
      </p:sp>
      <p:sp>
        <p:nvSpPr>
          <p:cNvPr id="26" name="テキスト ボックス 25">
            <a:extLst>
              <a:ext uri="{FF2B5EF4-FFF2-40B4-BE49-F238E27FC236}">
                <a16:creationId xmlns:a16="http://schemas.microsoft.com/office/drawing/2014/main" id="{3B2C6D4C-9634-4365-9346-1B483870936D}"/>
              </a:ext>
            </a:extLst>
          </p:cNvPr>
          <p:cNvSpPr txBox="1"/>
          <p:nvPr/>
        </p:nvSpPr>
        <p:spPr>
          <a:xfrm>
            <a:off x="415419" y="3275111"/>
            <a:ext cx="1103187" cy="307777"/>
          </a:xfrm>
          <a:prstGeom prst="rect">
            <a:avLst/>
          </a:prstGeom>
          <a:noFill/>
        </p:spPr>
        <p:txBody>
          <a:bodyPr wrap="none" rtlCol="0">
            <a:spAutoFit/>
          </a:bodyPr>
          <a:lstStyle/>
          <a:p>
            <a:r>
              <a:rPr kumimoji="1" lang="en-US" altLang="ja-JP" sz="1400" b="1"/>
              <a:t>2. </a:t>
            </a:r>
            <a:r>
              <a:rPr kumimoji="1" lang="ja-JP" altLang="en-US" sz="1400" b="1"/>
              <a:t>売却金額</a:t>
            </a:r>
            <a:endParaRPr kumimoji="1" lang="en-US" altLang="ja-JP" sz="1400" b="1"/>
          </a:p>
        </p:txBody>
      </p:sp>
      <p:sp>
        <p:nvSpPr>
          <p:cNvPr id="29" name="テキスト ボックス 28">
            <a:extLst>
              <a:ext uri="{FF2B5EF4-FFF2-40B4-BE49-F238E27FC236}">
                <a16:creationId xmlns:a16="http://schemas.microsoft.com/office/drawing/2014/main" id="{CEAB1B27-A7D6-49B9-9F9E-923101B67A93}"/>
              </a:ext>
            </a:extLst>
          </p:cNvPr>
          <p:cNvSpPr txBox="1"/>
          <p:nvPr/>
        </p:nvSpPr>
        <p:spPr>
          <a:xfrm>
            <a:off x="591845" y="3571006"/>
            <a:ext cx="184731" cy="400110"/>
          </a:xfrm>
          <a:prstGeom prst="rect">
            <a:avLst/>
          </a:prstGeom>
          <a:noFill/>
        </p:spPr>
        <p:txBody>
          <a:bodyPr wrap="none" rtlCol="0" anchor="t">
            <a:spAutoFit/>
          </a:bodyPr>
          <a:lstStyle/>
          <a:p>
            <a:endParaRPr kumimoji="1" lang="en-US" altLang="ja-JP" sz="1000"/>
          </a:p>
          <a:p>
            <a:endParaRPr kumimoji="1" lang="en-US" altLang="ja-JP" sz="1000"/>
          </a:p>
        </p:txBody>
      </p:sp>
      <p:sp>
        <p:nvSpPr>
          <p:cNvPr id="32" name="角丸四角形 1">
            <a:extLst>
              <a:ext uri="{FF2B5EF4-FFF2-40B4-BE49-F238E27FC236}">
                <a16:creationId xmlns:a16="http://schemas.microsoft.com/office/drawing/2014/main" id="{174DAD4D-9091-409B-87CD-99CD21F4EB6B}"/>
              </a:ext>
            </a:extLst>
          </p:cNvPr>
          <p:cNvSpPr/>
          <p:nvPr/>
        </p:nvSpPr>
        <p:spPr>
          <a:xfrm>
            <a:off x="5264919" y="3617301"/>
            <a:ext cx="3308309" cy="2984978"/>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endParaRPr kumimoji="1" lang="en-US" altLang="ja-JP"/>
          </a:p>
          <a:p>
            <a:pPr algn="ctr"/>
            <a:r>
              <a:rPr kumimoji="1" lang="en-US" altLang="ja-JP"/>
              <a:t>999,999,999</a:t>
            </a:r>
            <a:r>
              <a:rPr kumimoji="1" lang="ja-JP" altLang="en-US"/>
              <a:t> ゴールド</a:t>
            </a:r>
            <a:endParaRPr kumimoji="1" lang="en-US" altLang="ja-JP"/>
          </a:p>
          <a:p>
            <a:pPr algn="ctr"/>
            <a:endParaRPr kumimoji="1" lang="en-US" altLang="ja-JP"/>
          </a:p>
          <a:p>
            <a:pPr algn="ctr"/>
            <a:r>
              <a:rPr kumimoji="1" lang="ja-JP" altLang="en-US"/>
              <a:t>を獲得しました。</a:t>
            </a:r>
            <a:endParaRPr kumimoji="1" lang="en-US" altLang="ja-JP"/>
          </a:p>
          <a:p>
            <a:pPr algn="ctr"/>
            <a:endParaRPr kumimoji="1" lang="en-US" altLang="ja-JP"/>
          </a:p>
          <a:p>
            <a:pPr algn="ctr"/>
            <a:endParaRPr kumimoji="1" lang="en-US" altLang="ja-JP"/>
          </a:p>
          <a:p>
            <a:pPr algn="ctr"/>
            <a:endParaRPr kumimoji="1" lang="en-US" altLang="ja-JP"/>
          </a:p>
        </p:txBody>
      </p:sp>
      <p:sp>
        <p:nvSpPr>
          <p:cNvPr id="33" name="正方形/長方形 32">
            <a:extLst>
              <a:ext uri="{FF2B5EF4-FFF2-40B4-BE49-F238E27FC236}">
                <a16:creationId xmlns:a16="http://schemas.microsoft.com/office/drawing/2014/main" id="{535ED42C-1953-4A3B-ABF9-B31D2D0AE542}"/>
              </a:ext>
            </a:extLst>
          </p:cNvPr>
          <p:cNvSpPr/>
          <p:nvPr/>
        </p:nvSpPr>
        <p:spPr>
          <a:xfrm>
            <a:off x="6261101" y="2942638"/>
            <a:ext cx="1315946" cy="207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700">
                <a:solidFill>
                  <a:schemeClr val="tx1"/>
                </a:solidFill>
              </a:rPr>
              <a:t>　</a:t>
            </a:r>
            <a:r>
              <a:rPr kumimoji="1" lang="en-US" altLang="ja-JP" sz="700">
                <a:solidFill>
                  <a:schemeClr val="bg1"/>
                </a:solidFill>
              </a:rPr>
              <a:t>999,999,999</a:t>
            </a:r>
            <a:endParaRPr kumimoji="1" lang="ja-JP" altLang="en-US" sz="700">
              <a:solidFill>
                <a:schemeClr val="bg1"/>
              </a:solidFill>
            </a:endParaRPr>
          </a:p>
        </p:txBody>
      </p:sp>
      <p:pic>
        <p:nvPicPr>
          <p:cNvPr id="34" name="グラフィックス 33" descr="硬貨">
            <a:extLst>
              <a:ext uri="{FF2B5EF4-FFF2-40B4-BE49-F238E27FC236}">
                <a16:creationId xmlns:a16="http://schemas.microsoft.com/office/drawing/2014/main" id="{4675D020-5110-4397-A99D-160FA81D7E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10489" y="2972079"/>
            <a:ext cx="148281" cy="148281"/>
          </a:xfrm>
          <a:prstGeom prst="rect">
            <a:avLst/>
          </a:prstGeom>
        </p:spPr>
      </p:pic>
      <p:sp>
        <p:nvSpPr>
          <p:cNvPr id="35" name="四角形: 角を丸くする 315">
            <a:extLst>
              <a:ext uri="{FF2B5EF4-FFF2-40B4-BE49-F238E27FC236}">
                <a16:creationId xmlns:a16="http://schemas.microsoft.com/office/drawing/2014/main" id="{5E7C4A83-3ED8-425C-A2BD-74A8E352A71D}"/>
              </a:ext>
            </a:extLst>
          </p:cNvPr>
          <p:cNvSpPr/>
          <p:nvPr/>
        </p:nvSpPr>
        <p:spPr>
          <a:xfrm>
            <a:off x="6474594" y="6079421"/>
            <a:ext cx="938346" cy="3154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OK</a:t>
            </a:r>
          </a:p>
        </p:txBody>
      </p:sp>
      <p:sp>
        <p:nvSpPr>
          <p:cNvPr id="36" name="テキスト ボックス 35">
            <a:extLst>
              <a:ext uri="{FF2B5EF4-FFF2-40B4-BE49-F238E27FC236}">
                <a16:creationId xmlns:a16="http://schemas.microsoft.com/office/drawing/2014/main" id="{CA43BC01-060A-445D-8D77-E66C39257B47}"/>
              </a:ext>
            </a:extLst>
          </p:cNvPr>
          <p:cNvSpPr txBox="1"/>
          <p:nvPr/>
        </p:nvSpPr>
        <p:spPr>
          <a:xfrm>
            <a:off x="591845" y="3555010"/>
            <a:ext cx="2108269" cy="1015663"/>
          </a:xfrm>
          <a:prstGeom prst="rect">
            <a:avLst/>
          </a:prstGeom>
          <a:noFill/>
        </p:spPr>
        <p:txBody>
          <a:bodyPr wrap="none" rtlCol="0" anchor="t">
            <a:spAutoFit/>
          </a:bodyPr>
          <a:lstStyle/>
          <a:p>
            <a:r>
              <a:rPr kumimoji="1" lang="ja-JP" altLang="en-US" sz="1000"/>
              <a:t>レア度が上がるごとに上昇。</a:t>
            </a:r>
            <a:endParaRPr kumimoji="1" lang="en-US" altLang="ja-JP" sz="1000"/>
          </a:p>
          <a:p>
            <a:r>
              <a:rPr kumimoji="1" lang="ja-JP" altLang="en-US" sz="1000"/>
              <a:t>強化・進化度による上昇は無し。</a:t>
            </a:r>
            <a:endParaRPr kumimoji="1" lang="en-US" altLang="ja-JP" sz="1000"/>
          </a:p>
          <a:p>
            <a:endParaRPr kumimoji="1" lang="en-US" altLang="ja-JP" sz="1000"/>
          </a:p>
          <a:p>
            <a:r>
              <a:rPr kumimoji="1" lang="ja-JP" altLang="en-US" sz="1000"/>
              <a:t>武器　：</a:t>
            </a:r>
            <a:r>
              <a:rPr kumimoji="1" lang="en-US" altLang="ja-JP" sz="1000"/>
              <a:t>300</a:t>
            </a:r>
          </a:p>
          <a:p>
            <a:r>
              <a:rPr kumimoji="1" lang="ja-JP" altLang="en-US" sz="1000"/>
              <a:t>パーツ：</a:t>
            </a:r>
            <a:r>
              <a:rPr kumimoji="1" lang="en-US" altLang="ja-JP" sz="1000"/>
              <a:t>100, 200, 300</a:t>
            </a:r>
          </a:p>
          <a:p>
            <a:r>
              <a:rPr kumimoji="1" lang="ja-JP" altLang="en-US" sz="1000"/>
              <a:t>結晶　：</a:t>
            </a:r>
            <a:r>
              <a:rPr kumimoji="1" lang="en-US" altLang="ja-JP" sz="1000"/>
              <a:t>300, 400, 500</a:t>
            </a:r>
          </a:p>
        </p:txBody>
      </p:sp>
    </p:spTree>
    <p:extLst>
      <p:ext uri="{BB962C8B-B14F-4D97-AF65-F5344CB8AC3E}">
        <p14:creationId xmlns:p14="http://schemas.microsoft.com/office/powerpoint/2010/main" val="2128483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正方形/長方形 90">
            <a:extLst>
              <a:ext uri="{FF2B5EF4-FFF2-40B4-BE49-F238E27FC236}">
                <a16:creationId xmlns:a16="http://schemas.microsoft.com/office/drawing/2014/main" id="{B542AE45-3A53-4C04-A1DF-58D98C493F7C}"/>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pic>
        <p:nvPicPr>
          <p:cNvPr id="42" name="図 41" descr="駐車, ブルー, ストリート, 駐車場 が含まれている画像&#10;&#10;自動的に生成された説明">
            <a:extLst>
              <a:ext uri="{FF2B5EF4-FFF2-40B4-BE49-F238E27FC236}">
                <a16:creationId xmlns:a16="http://schemas.microsoft.com/office/drawing/2014/main" id="{A1DB0803-7FFB-488B-ABC0-28EBF3789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6151" y="1773605"/>
            <a:ext cx="1990642" cy="3533949"/>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55" name="テキスト ボックス 54">
            <a:extLst>
              <a:ext uri="{FF2B5EF4-FFF2-40B4-BE49-F238E27FC236}">
                <a16:creationId xmlns:a16="http://schemas.microsoft.com/office/drawing/2014/main" id="{C2E210C9-2A72-43DC-AAB5-1FF35794CD78}"/>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○武器詳細画面（</a:t>
            </a:r>
            <a:r>
              <a:rPr kumimoji="1" lang="en-US" altLang="ja-JP" sz="1200" b="1"/>
              <a:t>1/2</a:t>
            </a:r>
            <a:r>
              <a:rPr kumimoji="1" lang="ja-JP" altLang="en-US" sz="1200" b="1"/>
              <a:t>）（</a:t>
            </a:r>
            <a:r>
              <a:rPr kumimoji="1" lang="en-US" altLang="ja-JP" sz="1200" b="1"/>
              <a:t>eq210.</a:t>
            </a:r>
            <a:r>
              <a:rPr kumimoji="1" lang="ja-JP" altLang="en-US" sz="1200" b="1"/>
              <a:t>装着場所選択と同じ）</a:t>
            </a:r>
          </a:p>
        </p:txBody>
      </p:sp>
      <p:sp>
        <p:nvSpPr>
          <p:cNvPr id="56" name="テキスト ボックス 55">
            <a:extLst>
              <a:ext uri="{FF2B5EF4-FFF2-40B4-BE49-F238E27FC236}">
                <a16:creationId xmlns:a16="http://schemas.microsoft.com/office/drawing/2014/main" id="{9D780763-5DD5-4D6E-96D7-F862064DBE11}"/>
              </a:ext>
            </a:extLst>
          </p:cNvPr>
          <p:cNvSpPr txBox="1"/>
          <p:nvPr/>
        </p:nvSpPr>
        <p:spPr>
          <a:xfrm>
            <a:off x="622741" y="948991"/>
            <a:ext cx="973123" cy="246221"/>
          </a:xfrm>
          <a:prstGeom prst="rect">
            <a:avLst/>
          </a:prstGeom>
          <a:noFill/>
        </p:spPr>
        <p:txBody>
          <a:bodyPr wrap="none" rtlCol="0">
            <a:noAutofit/>
          </a:bodyPr>
          <a:lstStyle/>
          <a:p>
            <a:r>
              <a:rPr kumimoji="1" lang="en-US" altLang="ja-JP" sz="1000" b="1"/>
              <a:t>01.</a:t>
            </a:r>
            <a:r>
              <a:rPr kumimoji="1" lang="ja-JP" altLang="en-US" sz="1000" b="1"/>
              <a:t>武器名</a:t>
            </a:r>
          </a:p>
        </p:txBody>
      </p:sp>
      <p:sp>
        <p:nvSpPr>
          <p:cNvPr id="57" name="テキスト ボックス 56">
            <a:extLst>
              <a:ext uri="{FF2B5EF4-FFF2-40B4-BE49-F238E27FC236}">
                <a16:creationId xmlns:a16="http://schemas.microsoft.com/office/drawing/2014/main" id="{1FDDF13C-6FFF-4297-B502-8361423D1260}"/>
              </a:ext>
            </a:extLst>
          </p:cNvPr>
          <p:cNvSpPr txBox="1"/>
          <p:nvPr/>
        </p:nvSpPr>
        <p:spPr>
          <a:xfrm>
            <a:off x="815184" y="1193822"/>
            <a:ext cx="2508462" cy="246221"/>
          </a:xfrm>
          <a:prstGeom prst="rect">
            <a:avLst/>
          </a:prstGeom>
          <a:noFill/>
        </p:spPr>
        <p:txBody>
          <a:bodyPr wrap="square" rtlCol="0">
            <a:noAutofit/>
          </a:bodyPr>
          <a:lstStyle/>
          <a:p>
            <a:r>
              <a:rPr kumimoji="1" lang="ja-JP" altLang="en-US" sz="1000"/>
              <a:t>武器の名称。（最大１６文字）</a:t>
            </a:r>
          </a:p>
        </p:txBody>
      </p:sp>
      <p:sp>
        <p:nvSpPr>
          <p:cNvPr id="58" name="テキスト ボックス 57">
            <a:extLst>
              <a:ext uri="{FF2B5EF4-FFF2-40B4-BE49-F238E27FC236}">
                <a16:creationId xmlns:a16="http://schemas.microsoft.com/office/drawing/2014/main" id="{CED261F4-C0AF-4157-B925-5AF24ED84B10}"/>
              </a:ext>
            </a:extLst>
          </p:cNvPr>
          <p:cNvSpPr txBox="1"/>
          <p:nvPr/>
        </p:nvSpPr>
        <p:spPr>
          <a:xfrm>
            <a:off x="622741" y="1526621"/>
            <a:ext cx="973123" cy="246221"/>
          </a:xfrm>
          <a:prstGeom prst="rect">
            <a:avLst/>
          </a:prstGeom>
          <a:noFill/>
        </p:spPr>
        <p:txBody>
          <a:bodyPr wrap="none" rtlCol="0">
            <a:noAutofit/>
          </a:bodyPr>
          <a:lstStyle/>
          <a:p>
            <a:r>
              <a:rPr kumimoji="1" lang="en-US" altLang="ja-JP" sz="1000" b="1"/>
              <a:t>02.</a:t>
            </a:r>
            <a:r>
              <a:rPr kumimoji="1" lang="ja-JP" altLang="en-US" sz="1000" b="1"/>
              <a:t>武器種名</a:t>
            </a:r>
          </a:p>
        </p:txBody>
      </p:sp>
      <p:sp>
        <p:nvSpPr>
          <p:cNvPr id="59" name="テキスト ボックス 58">
            <a:extLst>
              <a:ext uri="{FF2B5EF4-FFF2-40B4-BE49-F238E27FC236}">
                <a16:creationId xmlns:a16="http://schemas.microsoft.com/office/drawing/2014/main" id="{1853B249-85E0-422C-83F3-443F7F95197A}"/>
              </a:ext>
            </a:extLst>
          </p:cNvPr>
          <p:cNvSpPr txBox="1"/>
          <p:nvPr/>
        </p:nvSpPr>
        <p:spPr>
          <a:xfrm>
            <a:off x="815184" y="1789780"/>
            <a:ext cx="2508462" cy="246221"/>
          </a:xfrm>
          <a:prstGeom prst="rect">
            <a:avLst/>
          </a:prstGeom>
          <a:noFill/>
        </p:spPr>
        <p:txBody>
          <a:bodyPr wrap="square" rtlCol="0">
            <a:noAutofit/>
          </a:bodyPr>
          <a:lstStyle/>
          <a:p>
            <a:r>
              <a:rPr kumimoji="1" lang="ja-JP" altLang="en-US" sz="1000"/>
              <a:t>武器種の名称。</a:t>
            </a:r>
          </a:p>
        </p:txBody>
      </p:sp>
      <p:sp>
        <p:nvSpPr>
          <p:cNvPr id="60" name="テキスト ボックス 59">
            <a:extLst>
              <a:ext uri="{FF2B5EF4-FFF2-40B4-BE49-F238E27FC236}">
                <a16:creationId xmlns:a16="http://schemas.microsoft.com/office/drawing/2014/main" id="{9FFA2B4A-6224-4AB7-A48F-BA1D3905684E}"/>
              </a:ext>
            </a:extLst>
          </p:cNvPr>
          <p:cNvSpPr txBox="1"/>
          <p:nvPr/>
        </p:nvSpPr>
        <p:spPr>
          <a:xfrm>
            <a:off x="623608" y="2120176"/>
            <a:ext cx="973123" cy="246221"/>
          </a:xfrm>
          <a:prstGeom prst="rect">
            <a:avLst/>
          </a:prstGeom>
          <a:noFill/>
        </p:spPr>
        <p:txBody>
          <a:bodyPr wrap="none" rtlCol="0">
            <a:noAutofit/>
          </a:bodyPr>
          <a:lstStyle/>
          <a:p>
            <a:r>
              <a:rPr kumimoji="1" lang="en-US" altLang="ja-JP" sz="1000" b="1"/>
              <a:t>03.</a:t>
            </a:r>
            <a:r>
              <a:rPr kumimoji="1" lang="ja-JP" altLang="en-US" sz="1000" b="1"/>
              <a:t>武器レベル</a:t>
            </a:r>
          </a:p>
        </p:txBody>
      </p:sp>
      <p:sp>
        <p:nvSpPr>
          <p:cNvPr id="61" name="テキスト ボックス 60">
            <a:extLst>
              <a:ext uri="{FF2B5EF4-FFF2-40B4-BE49-F238E27FC236}">
                <a16:creationId xmlns:a16="http://schemas.microsoft.com/office/drawing/2014/main" id="{77C11F33-A47A-4EA8-89DB-2552A7B5BE59}"/>
              </a:ext>
            </a:extLst>
          </p:cNvPr>
          <p:cNvSpPr txBox="1"/>
          <p:nvPr/>
        </p:nvSpPr>
        <p:spPr>
          <a:xfrm>
            <a:off x="816051" y="2383335"/>
            <a:ext cx="2508462" cy="246221"/>
          </a:xfrm>
          <a:prstGeom prst="rect">
            <a:avLst/>
          </a:prstGeom>
          <a:noFill/>
        </p:spPr>
        <p:txBody>
          <a:bodyPr wrap="square" rtlCol="0">
            <a:noAutofit/>
          </a:bodyPr>
          <a:lstStyle/>
          <a:p>
            <a:r>
              <a:rPr kumimoji="1" lang="ja-JP" altLang="en-US" sz="1000"/>
              <a:t>武器の強化レベル。</a:t>
            </a:r>
          </a:p>
        </p:txBody>
      </p:sp>
      <p:sp>
        <p:nvSpPr>
          <p:cNvPr id="62" name="テキスト ボックス 61">
            <a:extLst>
              <a:ext uri="{FF2B5EF4-FFF2-40B4-BE49-F238E27FC236}">
                <a16:creationId xmlns:a16="http://schemas.microsoft.com/office/drawing/2014/main" id="{A68A155C-931A-4E56-87E9-CF33B63EE659}"/>
              </a:ext>
            </a:extLst>
          </p:cNvPr>
          <p:cNvSpPr txBox="1"/>
          <p:nvPr/>
        </p:nvSpPr>
        <p:spPr>
          <a:xfrm>
            <a:off x="622741" y="2713731"/>
            <a:ext cx="973123" cy="246221"/>
          </a:xfrm>
          <a:prstGeom prst="rect">
            <a:avLst/>
          </a:prstGeom>
          <a:noFill/>
        </p:spPr>
        <p:txBody>
          <a:bodyPr wrap="none" rtlCol="0">
            <a:noAutofit/>
          </a:bodyPr>
          <a:lstStyle/>
          <a:p>
            <a:r>
              <a:rPr kumimoji="1" lang="en-US" altLang="ja-JP" sz="1000" b="1"/>
              <a:t>04.</a:t>
            </a:r>
            <a:r>
              <a:rPr kumimoji="1" lang="ja-JP" altLang="en-US" sz="1000" b="1"/>
              <a:t>武器パラメータ</a:t>
            </a:r>
          </a:p>
        </p:txBody>
      </p:sp>
      <p:sp>
        <p:nvSpPr>
          <p:cNvPr id="63" name="テキスト ボックス 62">
            <a:extLst>
              <a:ext uri="{FF2B5EF4-FFF2-40B4-BE49-F238E27FC236}">
                <a16:creationId xmlns:a16="http://schemas.microsoft.com/office/drawing/2014/main" id="{C899B131-FF3F-43CE-85CF-EAF9A538AF93}"/>
              </a:ext>
            </a:extLst>
          </p:cNvPr>
          <p:cNvSpPr txBox="1"/>
          <p:nvPr/>
        </p:nvSpPr>
        <p:spPr>
          <a:xfrm>
            <a:off x="815183" y="2976890"/>
            <a:ext cx="2877711" cy="707886"/>
          </a:xfrm>
          <a:prstGeom prst="rect">
            <a:avLst/>
          </a:prstGeom>
          <a:noFill/>
        </p:spPr>
        <p:txBody>
          <a:bodyPr wrap="none" rtlCol="0">
            <a:spAutoFit/>
          </a:bodyPr>
          <a:lstStyle/>
          <a:p>
            <a:r>
              <a:rPr kumimoji="1" lang="ja-JP" altLang="en-US" sz="1000"/>
              <a:t>武器のパラメータの数値。表示は以下の通り。</a:t>
            </a:r>
            <a:endParaRPr kumimoji="1" lang="en-US" altLang="ja-JP" sz="1000"/>
          </a:p>
          <a:p>
            <a:r>
              <a:rPr kumimoji="1" lang="ja-JP" altLang="en-US" sz="1000"/>
              <a:t>・</a:t>
            </a:r>
            <a:r>
              <a:rPr kumimoji="1" lang="en-US" altLang="ja-JP" sz="1000"/>
              <a:t>ATK</a:t>
            </a:r>
            <a:r>
              <a:rPr kumimoji="1" lang="ja-JP" altLang="en-US" sz="1000"/>
              <a:t>（）内はパーツに影響された数字。</a:t>
            </a:r>
            <a:endParaRPr kumimoji="1" lang="en-US" altLang="ja-JP" sz="1000"/>
          </a:p>
          <a:p>
            <a:r>
              <a:rPr kumimoji="1" lang="ja-JP" altLang="en-US" sz="1000"/>
              <a:t>・</a:t>
            </a:r>
            <a:r>
              <a:rPr kumimoji="1" lang="en-US" altLang="ja-JP" sz="1000"/>
              <a:t>DEF</a:t>
            </a:r>
            <a:r>
              <a:rPr kumimoji="1" lang="ja-JP" altLang="en-US" sz="1000"/>
              <a:t>（）内はパーツに影響された数字。</a:t>
            </a:r>
            <a:endParaRPr kumimoji="1" lang="en-US" altLang="ja-JP" sz="1000"/>
          </a:p>
          <a:p>
            <a:r>
              <a:rPr kumimoji="1" lang="ja-JP" altLang="en-US" sz="1000"/>
              <a:t>・</a:t>
            </a:r>
            <a:r>
              <a:rPr kumimoji="1" lang="en-US" altLang="ja-JP" sz="1000"/>
              <a:t>SPD</a:t>
            </a:r>
            <a:r>
              <a:rPr kumimoji="1" lang="ja-JP" altLang="en-US" sz="1000"/>
              <a:t>（）内はパーツに影響された数字。</a:t>
            </a:r>
            <a:endParaRPr kumimoji="1" lang="en-US" altLang="ja-JP" sz="1000"/>
          </a:p>
        </p:txBody>
      </p:sp>
      <p:sp>
        <p:nvSpPr>
          <p:cNvPr id="64" name="テキスト ボックス 63">
            <a:extLst>
              <a:ext uri="{FF2B5EF4-FFF2-40B4-BE49-F238E27FC236}">
                <a16:creationId xmlns:a16="http://schemas.microsoft.com/office/drawing/2014/main" id="{AB2C39EB-01E8-4F99-BA62-5C7CE9C23C55}"/>
              </a:ext>
            </a:extLst>
          </p:cNvPr>
          <p:cNvSpPr txBox="1"/>
          <p:nvPr/>
        </p:nvSpPr>
        <p:spPr>
          <a:xfrm>
            <a:off x="622741" y="3763781"/>
            <a:ext cx="973123" cy="246221"/>
          </a:xfrm>
          <a:prstGeom prst="rect">
            <a:avLst/>
          </a:prstGeom>
          <a:noFill/>
        </p:spPr>
        <p:txBody>
          <a:bodyPr wrap="none" rtlCol="0">
            <a:noAutofit/>
          </a:bodyPr>
          <a:lstStyle/>
          <a:p>
            <a:r>
              <a:rPr kumimoji="1" lang="en-US" altLang="ja-JP" sz="1000" b="1"/>
              <a:t>05.</a:t>
            </a:r>
            <a:r>
              <a:rPr kumimoji="1" lang="ja-JP" altLang="en-US" sz="1000" b="1"/>
              <a:t>武器画像</a:t>
            </a:r>
          </a:p>
        </p:txBody>
      </p:sp>
      <p:sp>
        <p:nvSpPr>
          <p:cNvPr id="65" name="テキスト ボックス 64">
            <a:extLst>
              <a:ext uri="{FF2B5EF4-FFF2-40B4-BE49-F238E27FC236}">
                <a16:creationId xmlns:a16="http://schemas.microsoft.com/office/drawing/2014/main" id="{32CE2C7A-8555-4DE2-91AB-6EEC6CDCDADC}"/>
              </a:ext>
            </a:extLst>
          </p:cNvPr>
          <p:cNvSpPr txBox="1"/>
          <p:nvPr/>
        </p:nvSpPr>
        <p:spPr>
          <a:xfrm>
            <a:off x="815183" y="4026940"/>
            <a:ext cx="3005951" cy="246221"/>
          </a:xfrm>
          <a:prstGeom prst="rect">
            <a:avLst/>
          </a:prstGeom>
          <a:noFill/>
        </p:spPr>
        <p:txBody>
          <a:bodyPr wrap="none" rtlCol="0">
            <a:spAutoFit/>
          </a:bodyPr>
          <a:lstStyle/>
          <a:p>
            <a:r>
              <a:rPr kumimoji="1" lang="ja-JP" altLang="en-US" sz="1000"/>
              <a:t>武器の３Ｄモデル。ゆっくりと回転して見せる。</a:t>
            </a:r>
            <a:endParaRPr kumimoji="1" lang="en-US" altLang="ja-JP" sz="1000"/>
          </a:p>
        </p:txBody>
      </p:sp>
      <p:sp>
        <p:nvSpPr>
          <p:cNvPr id="66" name="テキスト ボックス 65">
            <a:extLst>
              <a:ext uri="{FF2B5EF4-FFF2-40B4-BE49-F238E27FC236}">
                <a16:creationId xmlns:a16="http://schemas.microsoft.com/office/drawing/2014/main" id="{B172D9DE-9559-4E78-A7AC-691AD227683E}"/>
              </a:ext>
            </a:extLst>
          </p:cNvPr>
          <p:cNvSpPr txBox="1"/>
          <p:nvPr/>
        </p:nvSpPr>
        <p:spPr>
          <a:xfrm>
            <a:off x="622741" y="4363519"/>
            <a:ext cx="973123" cy="246221"/>
          </a:xfrm>
          <a:prstGeom prst="rect">
            <a:avLst/>
          </a:prstGeom>
          <a:noFill/>
        </p:spPr>
        <p:txBody>
          <a:bodyPr wrap="none" rtlCol="0">
            <a:noAutofit/>
          </a:bodyPr>
          <a:lstStyle/>
          <a:p>
            <a:r>
              <a:rPr kumimoji="1" lang="en-US" altLang="ja-JP" sz="1000" b="1"/>
              <a:t>06.</a:t>
            </a:r>
            <a:r>
              <a:rPr kumimoji="1" lang="ja-JP" altLang="en-US" sz="1000" b="1"/>
              <a:t>武器パーツ</a:t>
            </a:r>
          </a:p>
        </p:txBody>
      </p:sp>
      <p:sp>
        <p:nvSpPr>
          <p:cNvPr id="67" name="テキスト ボックス 66">
            <a:extLst>
              <a:ext uri="{FF2B5EF4-FFF2-40B4-BE49-F238E27FC236}">
                <a16:creationId xmlns:a16="http://schemas.microsoft.com/office/drawing/2014/main" id="{E8EC061C-B339-4F71-A0D8-D4D96DBBDD98}"/>
              </a:ext>
            </a:extLst>
          </p:cNvPr>
          <p:cNvSpPr txBox="1"/>
          <p:nvPr/>
        </p:nvSpPr>
        <p:spPr>
          <a:xfrm>
            <a:off x="815183" y="4626678"/>
            <a:ext cx="2108269" cy="400110"/>
          </a:xfrm>
          <a:prstGeom prst="rect">
            <a:avLst/>
          </a:prstGeom>
          <a:noFill/>
        </p:spPr>
        <p:txBody>
          <a:bodyPr wrap="none" rtlCol="0">
            <a:spAutoFit/>
          </a:bodyPr>
          <a:lstStyle/>
          <a:p>
            <a:r>
              <a:rPr kumimoji="1" lang="ja-JP" altLang="en-US" sz="1000"/>
              <a:t>セットされている武器のパーツ。</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68" name="テキスト ボックス 67">
            <a:extLst>
              <a:ext uri="{FF2B5EF4-FFF2-40B4-BE49-F238E27FC236}">
                <a16:creationId xmlns:a16="http://schemas.microsoft.com/office/drawing/2014/main" id="{CD0AD2A1-E765-4BAC-9F0C-C559C5C09DFA}"/>
              </a:ext>
            </a:extLst>
          </p:cNvPr>
          <p:cNvSpPr txBox="1"/>
          <p:nvPr/>
        </p:nvSpPr>
        <p:spPr>
          <a:xfrm>
            <a:off x="622741" y="5109286"/>
            <a:ext cx="973123" cy="246221"/>
          </a:xfrm>
          <a:prstGeom prst="rect">
            <a:avLst/>
          </a:prstGeom>
          <a:noFill/>
        </p:spPr>
        <p:txBody>
          <a:bodyPr wrap="none" rtlCol="0">
            <a:noAutofit/>
          </a:bodyPr>
          <a:lstStyle/>
          <a:p>
            <a:r>
              <a:rPr kumimoji="1" lang="en-US" altLang="ja-JP" sz="1000" b="1"/>
              <a:t>07.</a:t>
            </a:r>
            <a:r>
              <a:rPr kumimoji="1" lang="ja-JP" altLang="en-US" sz="1000" b="1"/>
              <a:t>結晶</a:t>
            </a:r>
          </a:p>
        </p:txBody>
      </p:sp>
      <p:sp>
        <p:nvSpPr>
          <p:cNvPr id="70" name="テキスト ボックス 69">
            <a:extLst>
              <a:ext uri="{FF2B5EF4-FFF2-40B4-BE49-F238E27FC236}">
                <a16:creationId xmlns:a16="http://schemas.microsoft.com/office/drawing/2014/main" id="{DF2A7F99-9DCA-4092-A809-057FF0429A79}"/>
              </a:ext>
            </a:extLst>
          </p:cNvPr>
          <p:cNvSpPr txBox="1"/>
          <p:nvPr/>
        </p:nvSpPr>
        <p:spPr>
          <a:xfrm>
            <a:off x="815183" y="5372445"/>
            <a:ext cx="1665841" cy="400110"/>
          </a:xfrm>
          <a:prstGeom prst="rect">
            <a:avLst/>
          </a:prstGeom>
          <a:noFill/>
        </p:spPr>
        <p:txBody>
          <a:bodyPr wrap="none" rtlCol="0">
            <a:spAutoFit/>
          </a:bodyPr>
          <a:lstStyle/>
          <a:p>
            <a:r>
              <a:rPr kumimoji="1" lang="ja-JP" altLang="en-US" sz="1000"/>
              <a:t>セットされている結晶。</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71" name="テキスト ボックス 70">
            <a:extLst>
              <a:ext uri="{FF2B5EF4-FFF2-40B4-BE49-F238E27FC236}">
                <a16:creationId xmlns:a16="http://schemas.microsoft.com/office/drawing/2014/main" id="{16E66EF7-3D6E-447E-BB8E-469DBD58B9F0}"/>
              </a:ext>
            </a:extLst>
          </p:cNvPr>
          <p:cNvSpPr txBox="1"/>
          <p:nvPr/>
        </p:nvSpPr>
        <p:spPr>
          <a:xfrm>
            <a:off x="622741" y="5855053"/>
            <a:ext cx="973123" cy="246221"/>
          </a:xfrm>
          <a:prstGeom prst="rect">
            <a:avLst/>
          </a:prstGeom>
          <a:noFill/>
        </p:spPr>
        <p:txBody>
          <a:bodyPr wrap="none" rtlCol="0">
            <a:noAutofit/>
          </a:bodyPr>
          <a:lstStyle/>
          <a:p>
            <a:r>
              <a:rPr kumimoji="1" lang="en-US" altLang="ja-JP" sz="1000" b="1"/>
              <a:t>08.</a:t>
            </a:r>
            <a:r>
              <a:rPr kumimoji="1" lang="ja-JP" altLang="en-US" sz="1000" b="1"/>
              <a:t>結晶効果</a:t>
            </a:r>
            <a:r>
              <a:rPr kumimoji="1" lang="ja-JP" altLang="en-US" sz="1000" b="1">
                <a:solidFill>
                  <a:srgbClr val="FF0000"/>
                </a:solidFill>
              </a:rPr>
              <a:t>（</a:t>
            </a:r>
            <a:r>
              <a:rPr kumimoji="1" lang="en-US" altLang="ja-JP" sz="1000" b="1">
                <a:solidFill>
                  <a:srgbClr val="FF0000"/>
                </a:solidFill>
              </a:rPr>
              <a:t>20191220</a:t>
            </a:r>
            <a:r>
              <a:rPr kumimoji="1" lang="ja-JP" altLang="en-US" sz="1000" b="1">
                <a:solidFill>
                  <a:srgbClr val="FF0000"/>
                </a:solidFill>
              </a:rPr>
              <a:t>修正）</a:t>
            </a:r>
          </a:p>
        </p:txBody>
      </p:sp>
      <p:sp>
        <p:nvSpPr>
          <p:cNvPr id="72" name="テキスト ボックス 71">
            <a:extLst>
              <a:ext uri="{FF2B5EF4-FFF2-40B4-BE49-F238E27FC236}">
                <a16:creationId xmlns:a16="http://schemas.microsoft.com/office/drawing/2014/main" id="{8DA9C2B3-FE87-4535-A67D-248C5B82DB57}"/>
              </a:ext>
            </a:extLst>
          </p:cNvPr>
          <p:cNvSpPr txBox="1"/>
          <p:nvPr/>
        </p:nvSpPr>
        <p:spPr>
          <a:xfrm>
            <a:off x="815183" y="6118212"/>
            <a:ext cx="1851789" cy="246221"/>
          </a:xfrm>
          <a:prstGeom prst="rect">
            <a:avLst/>
          </a:prstGeom>
          <a:noFill/>
        </p:spPr>
        <p:txBody>
          <a:bodyPr wrap="none" rtlCol="0">
            <a:spAutoFit/>
          </a:bodyPr>
          <a:lstStyle/>
          <a:p>
            <a:r>
              <a:rPr kumimoji="1" lang="ja-JP" altLang="en-US" sz="1000"/>
              <a:t>結晶名と結晶の発する効果。</a:t>
            </a:r>
            <a:endParaRPr kumimoji="1" lang="en-US" altLang="ja-JP" sz="1000"/>
          </a:p>
        </p:txBody>
      </p:sp>
      <p:sp>
        <p:nvSpPr>
          <p:cNvPr id="73" name="テキスト ボックス 72">
            <a:extLst>
              <a:ext uri="{FF2B5EF4-FFF2-40B4-BE49-F238E27FC236}">
                <a16:creationId xmlns:a16="http://schemas.microsoft.com/office/drawing/2014/main" id="{960A105D-2763-4E7B-AAD7-B14F272B71F3}"/>
              </a:ext>
            </a:extLst>
          </p:cNvPr>
          <p:cNvSpPr txBox="1"/>
          <p:nvPr/>
        </p:nvSpPr>
        <p:spPr>
          <a:xfrm>
            <a:off x="7929934" y="6501616"/>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74" name="直線コネクタ 73">
            <a:extLst>
              <a:ext uri="{FF2B5EF4-FFF2-40B4-BE49-F238E27FC236}">
                <a16:creationId xmlns:a16="http://schemas.microsoft.com/office/drawing/2014/main" id="{9A495966-B22F-4A25-B23D-B2F6DC3229B0}"/>
              </a:ext>
            </a:extLst>
          </p:cNvPr>
          <p:cNvCxnSpPr>
            <a:cxnSpLocks/>
            <a:endCxn id="75" idx="1"/>
          </p:cNvCxnSpPr>
          <p:nvPr/>
        </p:nvCxnSpPr>
        <p:spPr>
          <a:xfrm flipV="1">
            <a:off x="5808875" y="1916505"/>
            <a:ext cx="1560351"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C63F566D-D444-48C1-A99E-B136FA4674A1}"/>
              </a:ext>
            </a:extLst>
          </p:cNvPr>
          <p:cNvSpPr txBox="1"/>
          <p:nvPr/>
        </p:nvSpPr>
        <p:spPr>
          <a:xfrm>
            <a:off x="7369226" y="1816477"/>
            <a:ext cx="579005" cy="200055"/>
          </a:xfrm>
          <a:prstGeom prst="rect">
            <a:avLst/>
          </a:prstGeom>
          <a:noFill/>
        </p:spPr>
        <p:txBody>
          <a:bodyPr wrap="none" rtlCol="0">
            <a:spAutoFit/>
          </a:bodyPr>
          <a:lstStyle/>
          <a:p>
            <a:r>
              <a:rPr kumimoji="1" lang="en-US" altLang="ja-JP" sz="700"/>
              <a:t>01.</a:t>
            </a:r>
            <a:r>
              <a:rPr kumimoji="1" lang="ja-JP" altLang="en-US" sz="700"/>
              <a:t>武器名</a:t>
            </a:r>
          </a:p>
        </p:txBody>
      </p:sp>
      <p:sp>
        <p:nvSpPr>
          <p:cNvPr id="76" name="テキスト ボックス 75">
            <a:extLst>
              <a:ext uri="{FF2B5EF4-FFF2-40B4-BE49-F238E27FC236}">
                <a16:creationId xmlns:a16="http://schemas.microsoft.com/office/drawing/2014/main" id="{18664103-ED34-4E03-BFD0-6A3C302DDC16}"/>
              </a:ext>
            </a:extLst>
          </p:cNvPr>
          <p:cNvSpPr txBox="1"/>
          <p:nvPr/>
        </p:nvSpPr>
        <p:spPr>
          <a:xfrm>
            <a:off x="7369226" y="2297611"/>
            <a:ext cx="668773" cy="200055"/>
          </a:xfrm>
          <a:prstGeom prst="rect">
            <a:avLst/>
          </a:prstGeom>
          <a:noFill/>
        </p:spPr>
        <p:txBody>
          <a:bodyPr wrap="none" rtlCol="0">
            <a:spAutoFit/>
          </a:bodyPr>
          <a:lstStyle/>
          <a:p>
            <a:r>
              <a:rPr kumimoji="1" lang="en-US" altLang="ja-JP" sz="700"/>
              <a:t>02.</a:t>
            </a:r>
            <a:r>
              <a:rPr kumimoji="1" lang="ja-JP" altLang="en-US" sz="700"/>
              <a:t>武器種名</a:t>
            </a:r>
          </a:p>
        </p:txBody>
      </p:sp>
      <p:sp>
        <p:nvSpPr>
          <p:cNvPr id="77" name="テキスト ボックス 76">
            <a:extLst>
              <a:ext uri="{FF2B5EF4-FFF2-40B4-BE49-F238E27FC236}">
                <a16:creationId xmlns:a16="http://schemas.microsoft.com/office/drawing/2014/main" id="{360E8E54-08D3-4F05-8E5E-2F6B446776C3}"/>
              </a:ext>
            </a:extLst>
          </p:cNvPr>
          <p:cNvSpPr txBox="1"/>
          <p:nvPr/>
        </p:nvSpPr>
        <p:spPr>
          <a:xfrm>
            <a:off x="7369226" y="2539988"/>
            <a:ext cx="758541" cy="200055"/>
          </a:xfrm>
          <a:prstGeom prst="rect">
            <a:avLst/>
          </a:prstGeom>
          <a:noFill/>
        </p:spPr>
        <p:txBody>
          <a:bodyPr wrap="none" rtlCol="0">
            <a:spAutoFit/>
          </a:bodyPr>
          <a:lstStyle/>
          <a:p>
            <a:r>
              <a:rPr kumimoji="1" lang="en-US" altLang="ja-JP" sz="700"/>
              <a:t>03.</a:t>
            </a:r>
            <a:r>
              <a:rPr kumimoji="1" lang="ja-JP" altLang="en-US" sz="700"/>
              <a:t>武器レベル</a:t>
            </a:r>
          </a:p>
        </p:txBody>
      </p:sp>
      <p:sp>
        <p:nvSpPr>
          <p:cNvPr id="78" name="テキスト ボックス 77">
            <a:extLst>
              <a:ext uri="{FF2B5EF4-FFF2-40B4-BE49-F238E27FC236}">
                <a16:creationId xmlns:a16="http://schemas.microsoft.com/office/drawing/2014/main" id="{7243A864-F871-40A1-8B04-2F1A81071C32}"/>
              </a:ext>
            </a:extLst>
          </p:cNvPr>
          <p:cNvSpPr txBox="1"/>
          <p:nvPr/>
        </p:nvSpPr>
        <p:spPr>
          <a:xfrm>
            <a:off x="7369226" y="3164795"/>
            <a:ext cx="938077" cy="200055"/>
          </a:xfrm>
          <a:prstGeom prst="rect">
            <a:avLst/>
          </a:prstGeom>
          <a:noFill/>
        </p:spPr>
        <p:txBody>
          <a:bodyPr wrap="none" rtlCol="0">
            <a:spAutoFit/>
          </a:bodyPr>
          <a:lstStyle/>
          <a:p>
            <a:r>
              <a:rPr kumimoji="1" lang="en-US" altLang="ja-JP" sz="700"/>
              <a:t>04.</a:t>
            </a:r>
            <a:r>
              <a:rPr kumimoji="1" lang="ja-JP" altLang="en-US" sz="700"/>
              <a:t>武器パラメータ</a:t>
            </a:r>
          </a:p>
        </p:txBody>
      </p:sp>
      <p:sp>
        <p:nvSpPr>
          <p:cNvPr id="79" name="テキスト ボックス 78">
            <a:extLst>
              <a:ext uri="{FF2B5EF4-FFF2-40B4-BE49-F238E27FC236}">
                <a16:creationId xmlns:a16="http://schemas.microsoft.com/office/drawing/2014/main" id="{B561F15D-79C6-446B-9E84-08C5AAC3D827}"/>
              </a:ext>
            </a:extLst>
          </p:cNvPr>
          <p:cNvSpPr txBox="1"/>
          <p:nvPr/>
        </p:nvSpPr>
        <p:spPr>
          <a:xfrm>
            <a:off x="7369226" y="3484721"/>
            <a:ext cx="668773" cy="200055"/>
          </a:xfrm>
          <a:prstGeom prst="rect">
            <a:avLst/>
          </a:prstGeom>
          <a:noFill/>
        </p:spPr>
        <p:txBody>
          <a:bodyPr wrap="none" rtlCol="0">
            <a:spAutoFit/>
          </a:bodyPr>
          <a:lstStyle/>
          <a:p>
            <a:r>
              <a:rPr kumimoji="1" lang="en-US" altLang="ja-JP" sz="700"/>
              <a:t>05.</a:t>
            </a:r>
            <a:r>
              <a:rPr kumimoji="1" lang="ja-JP" altLang="en-US" sz="700"/>
              <a:t>武器画像</a:t>
            </a:r>
            <a:endParaRPr kumimoji="1" lang="en-US" altLang="ja-JP" sz="700"/>
          </a:p>
        </p:txBody>
      </p:sp>
      <p:sp>
        <p:nvSpPr>
          <p:cNvPr id="80" name="テキスト ボックス 79">
            <a:extLst>
              <a:ext uri="{FF2B5EF4-FFF2-40B4-BE49-F238E27FC236}">
                <a16:creationId xmlns:a16="http://schemas.microsoft.com/office/drawing/2014/main" id="{2373446A-70F0-4EFF-997C-930F3645AB3C}"/>
              </a:ext>
            </a:extLst>
          </p:cNvPr>
          <p:cNvSpPr txBox="1"/>
          <p:nvPr/>
        </p:nvSpPr>
        <p:spPr>
          <a:xfrm>
            <a:off x="7369226" y="3747880"/>
            <a:ext cx="758541" cy="200055"/>
          </a:xfrm>
          <a:prstGeom prst="rect">
            <a:avLst/>
          </a:prstGeom>
          <a:noFill/>
        </p:spPr>
        <p:txBody>
          <a:bodyPr wrap="none" rtlCol="0">
            <a:spAutoFit/>
          </a:bodyPr>
          <a:lstStyle/>
          <a:p>
            <a:r>
              <a:rPr kumimoji="1" lang="en-US" altLang="ja-JP" sz="700"/>
              <a:t>06.</a:t>
            </a:r>
            <a:r>
              <a:rPr kumimoji="1" lang="ja-JP" altLang="en-US" sz="700"/>
              <a:t>武器パーツ</a:t>
            </a:r>
            <a:endParaRPr kumimoji="1" lang="en-US" altLang="ja-JP" sz="700"/>
          </a:p>
        </p:txBody>
      </p:sp>
      <p:sp>
        <p:nvSpPr>
          <p:cNvPr id="81" name="テキスト ボックス 80">
            <a:extLst>
              <a:ext uri="{FF2B5EF4-FFF2-40B4-BE49-F238E27FC236}">
                <a16:creationId xmlns:a16="http://schemas.microsoft.com/office/drawing/2014/main" id="{FFB14CB6-9122-47AC-A866-86E63D93CC1C}"/>
              </a:ext>
            </a:extLst>
          </p:cNvPr>
          <p:cNvSpPr txBox="1"/>
          <p:nvPr/>
        </p:nvSpPr>
        <p:spPr>
          <a:xfrm>
            <a:off x="7369226" y="4288665"/>
            <a:ext cx="489236" cy="200055"/>
          </a:xfrm>
          <a:prstGeom prst="rect">
            <a:avLst/>
          </a:prstGeom>
          <a:noFill/>
        </p:spPr>
        <p:txBody>
          <a:bodyPr wrap="none" rtlCol="0">
            <a:spAutoFit/>
          </a:bodyPr>
          <a:lstStyle/>
          <a:p>
            <a:r>
              <a:rPr kumimoji="1" lang="en-US" altLang="ja-JP" sz="700"/>
              <a:t>07.</a:t>
            </a:r>
            <a:r>
              <a:rPr kumimoji="1" lang="ja-JP" altLang="en-US" sz="700"/>
              <a:t>結晶</a:t>
            </a:r>
            <a:endParaRPr kumimoji="1" lang="en-US" altLang="ja-JP" sz="700"/>
          </a:p>
        </p:txBody>
      </p:sp>
      <p:sp>
        <p:nvSpPr>
          <p:cNvPr id="82" name="テキスト ボックス 81">
            <a:extLst>
              <a:ext uri="{FF2B5EF4-FFF2-40B4-BE49-F238E27FC236}">
                <a16:creationId xmlns:a16="http://schemas.microsoft.com/office/drawing/2014/main" id="{C9947A29-9E97-4B7F-8A99-6B947D6777B8}"/>
              </a:ext>
            </a:extLst>
          </p:cNvPr>
          <p:cNvSpPr txBox="1"/>
          <p:nvPr/>
        </p:nvSpPr>
        <p:spPr>
          <a:xfrm>
            <a:off x="7369226" y="4682019"/>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83" name="直線コネクタ 82">
            <a:extLst>
              <a:ext uri="{FF2B5EF4-FFF2-40B4-BE49-F238E27FC236}">
                <a16:creationId xmlns:a16="http://schemas.microsoft.com/office/drawing/2014/main" id="{A68B6555-0C96-4E07-B434-8155EEF92C1A}"/>
              </a:ext>
            </a:extLst>
          </p:cNvPr>
          <p:cNvCxnSpPr>
            <a:cxnSpLocks/>
            <a:endCxn id="76" idx="1"/>
          </p:cNvCxnSpPr>
          <p:nvPr/>
        </p:nvCxnSpPr>
        <p:spPr>
          <a:xfrm flipV="1">
            <a:off x="6045168" y="2397639"/>
            <a:ext cx="1324058" cy="33500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DF5A011-3363-4CD8-B825-2F4883DA8D5C}"/>
              </a:ext>
            </a:extLst>
          </p:cNvPr>
          <p:cNvCxnSpPr>
            <a:cxnSpLocks/>
            <a:endCxn id="77" idx="1"/>
          </p:cNvCxnSpPr>
          <p:nvPr/>
        </p:nvCxnSpPr>
        <p:spPr>
          <a:xfrm flipV="1">
            <a:off x="5594018" y="2640016"/>
            <a:ext cx="1775208" cy="2517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40E2B62-90B4-437C-A55D-D61ED3FF45C8}"/>
              </a:ext>
            </a:extLst>
          </p:cNvPr>
          <p:cNvCxnSpPr>
            <a:cxnSpLocks/>
            <a:endCxn id="78" idx="1"/>
          </p:cNvCxnSpPr>
          <p:nvPr/>
        </p:nvCxnSpPr>
        <p:spPr>
          <a:xfrm>
            <a:off x="6995785" y="3077580"/>
            <a:ext cx="373441" cy="1872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04F6AB71-FFD7-43AA-950B-F880E1388AEC}"/>
              </a:ext>
            </a:extLst>
          </p:cNvPr>
          <p:cNvCxnSpPr>
            <a:cxnSpLocks/>
            <a:endCxn id="79" idx="1"/>
          </p:cNvCxnSpPr>
          <p:nvPr/>
        </p:nvCxnSpPr>
        <p:spPr>
          <a:xfrm>
            <a:off x="5998306" y="3237284"/>
            <a:ext cx="1370920" cy="3474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087B3CAC-5FC7-4094-A7ED-BD41E66A4CA7}"/>
              </a:ext>
            </a:extLst>
          </p:cNvPr>
          <p:cNvCxnSpPr>
            <a:cxnSpLocks/>
            <a:endCxn id="80" idx="1"/>
          </p:cNvCxnSpPr>
          <p:nvPr/>
        </p:nvCxnSpPr>
        <p:spPr>
          <a:xfrm flipV="1">
            <a:off x="5996142" y="3847908"/>
            <a:ext cx="1373084" cy="1117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F98A90DE-5FCA-4A23-817A-8A577CCA98F6}"/>
              </a:ext>
            </a:extLst>
          </p:cNvPr>
          <p:cNvCxnSpPr>
            <a:cxnSpLocks/>
            <a:endCxn id="82" idx="1"/>
          </p:cNvCxnSpPr>
          <p:nvPr/>
        </p:nvCxnSpPr>
        <p:spPr>
          <a:xfrm>
            <a:off x="6906636" y="4717462"/>
            <a:ext cx="462590" cy="6458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2540178D-42A3-4415-B529-06C88EB6341E}"/>
              </a:ext>
            </a:extLst>
          </p:cNvPr>
          <p:cNvCxnSpPr>
            <a:cxnSpLocks/>
          </p:cNvCxnSpPr>
          <p:nvPr/>
        </p:nvCxnSpPr>
        <p:spPr>
          <a:xfrm>
            <a:off x="5667644" y="4475316"/>
            <a:ext cx="1853982" cy="6577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0126E6E0-82A6-4D77-B150-66522D17E3AD}"/>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40" name="スライド番号プレースホルダー 69">
            <a:extLst>
              <a:ext uri="{FF2B5EF4-FFF2-40B4-BE49-F238E27FC236}">
                <a16:creationId xmlns:a16="http://schemas.microsoft.com/office/drawing/2014/main" id="{AD4AEEE0-AEA1-47F3-A2F1-B93D4DAA5B3D}"/>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47</a:t>
            </a:fld>
            <a:endParaRPr kumimoji="1" lang="ja-JP" altLang="en-US"/>
          </a:p>
        </p:txBody>
      </p:sp>
    </p:spTree>
    <p:extLst>
      <p:ext uri="{BB962C8B-B14F-4D97-AF65-F5344CB8AC3E}">
        <p14:creationId xmlns:p14="http://schemas.microsoft.com/office/powerpoint/2010/main" val="4204466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191A994-849E-4C18-BD5B-29F2F19143BE}"/>
              </a:ext>
            </a:extLst>
          </p:cNvPr>
          <p:cNvPicPr>
            <a:picLocks noChangeAspect="1"/>
          </p:cNvPicPr>
          <p:nvPr/>
        </p:nvPicPr>
        <p:blipFill>
          <a:blip r:embed="rId2"/>
          <a:stretch>
            <a:fillRect/>
          </a:stretch>
        </p:blipFill>
        <p:spPr>
          <a:xfrm>
            <a:off x="5108299" y="1827405"/>
            <a:ext cx="1993533" cy="3535700"/>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48</a:t>
            </a:fld>
            <a:endParaRPr kumimoji="1" lang="ja-JP" altLang="en-US"/>
          </a:p>
        </p:txBody>
      </p:sp>
      <p:graphicFrame>
        <p:nvGraphicFramePr>
          <p:cNvPr id="66" name="表 61">
            <a:extLst>
              <a:ext uri="{FF2B5EF4-FFF2-40B4-BE49-F238E27FC236}">
                <a16:creationId xmlns:a16="http://schemas.microsoft.com/office/drawing/2014/main" id="{E7CA73AD-600C-4A96-9450-D860283D9DD7}"/>
              </a:ext>
            </a:extLst>
          </p:cNvPr>
          <p:cNvGraphicFramePr>
            <a:graphicFrameLocks noGrp="1"/>
          </p:cNvGraphicFramePr>
          <p:nvPr>
            <p:extLst>
              <p:ext uri="{D42A27DB-BD31-4B8C-83A1-F6EECF244321}">
                <p14:modId xmlns:p14="http://schemas.microsoft.com/office/powerpoint/2010/main" val="2257074037"/>
              </p:ext>
            </p:extLst>
          </p:nvPr>
        </p:nvGraphicFramePr>
        <p:xfrm>
          <a:off x="564299" y="3186910"/>
          <a:ext cx="3251135" cy="975360"/>
        </p:xfrm>
        <a:graphic>
          <a:graphicData uri="http://schemas.openxmlformats.org/drawingml/2006/table">
            <a:tbl>
              <a:tblPr firstRow="1" bandRow="1">
                <a:tableStyleId>{5940675A-B579-460E-94D1-54222C63F5DA}</a:tableStyleId>
              </a:tblPr>
              <a:tblGrid>
                <a:gridCol w="1106805">
                  <a:extLst>
                    <a:ext uri="{9D8B030D-6E8A-4147-A177-3AD203B41FA5}">
                      <a16:colId xmlns:a16="http://schemas.microsoft.com/office/drawing/2014/main" val="2511590499"/>
                    </a:ext>
                  </a:extLst>
                </a:gridCol>
                <a:gridCol w="2144330">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パーツ欄タップ</a:t>
                      </a:r>
                    </a:p>
                  </a:txBody>
                  <a:tcPr>
                    <a:solidFill>
                      <a:schemeClr val="accent1">
                        <a:lumMod val="20000"/>
                        <a:lumOff val="80000"/>
                      </a:schemeClr>
                    </a:solidFill>
                  </a:tcPr>
                </a:tc>
                <a:tc>
                  <a:txBody>
                    <a:bodyPr/>
                    <a:lstStyle/>
                    <a:p>
                      <a:r>
                        <a:rPr kumimoji="1" lang="ja-JP" altLang="en-US" sz="1000"/>
                        <a:t>パーツ選択</a:t>
                      </a:r>
                      <a:r>
                        <a:rPr kumimoji="1" lang="en-US" altLang="ja-JP" sz="1000"/>
                        <a:t>(</a:t>
                      </a:r>
                      <a:r>
                        <a:rPr kumimoji="1" lang="ja-JP" altLang="en-US" sz="1000"/>
                        <a:t>カスタム</a:t>
                      </a:r>
                      <a:r>
                        <a:rPr kumimoji="1" lang="en-US" altLang="ja-JP" sz="1000"/>
                        <a:t>)</a:t>
                      </a:r>
                      <a:r>
                        <a:rPr kumimoji="1" lang="ja-JP" altLang="en-US" sz="1000"/>
                        <a:t>画面遷移</a:t>
                      </a:r>
                    </a:p>
                  </a:txBody>
                  <a:tcPr>
                    <a:solidFill>
                      <a:schemeClr val="accent1">
                        <a:lumMod val="20000"/>
                        <a:lumOff val="80000"/>
                      </a:schemeClr>
                    </a:solidFill>
                  </a:tcPr>
                </a:tc>
                <a:extLst>
                  <a:ext uri="{0D108BD9-81ED-4DB2-BD59-A6C34878D82A}">
                    <a16:rowId xmlns:a16="http://schemas.microsoft.com/office/drawing/2014/main" val="1922787833"/>
                  </a:ext>
                </a:extLst>
              </a:tr>
              <a:tr h="243840">
                <a:tc>
                  <a:txBody>
                    <a:bodyPr/>
                    <a:lstStyle/>
                    <a:p>
                      <a:r>
                        <a:rPr kumimoji="1" lang="ja-JP" altLang="en-US" sz="1000"/>
                        <a:t>結晶欄タップ</a:t>
                      </a:r>
                    </a:p>
                  </a:txBody>
                  <a:tcPr>
                    <a:solidFill>
                      <a:schemeClr val="accent4">
                        <a:lumMod val="20000"/>
                        <a:lumOff val="80000"/>
                      </a:schemeClr>
                    </a:solidFill>
                  </a:tcPr>
                </a:tc>
                <a:tc>
                  <a:txBody>
                    <a:bodyPr/>
                    <a:lstStyle/>
                    <a:p>
                      <a:r>
                        <a:rPr kumimoji="1" lang="ja-JP" altLang="en-US" sz="1000"/>
                        <a:t>結晶選択画面遷移</a:t>
                      </a:r>
                    </a:p>
                  </a:txBody>
                  <a:tcPr>
                    <a:solidFill>
                      <a:schemeClr val="accent4">
                        <a:lumMod val="20000"/>
                        <a:lumOff val="80000"/>
                      </a:schemeClr>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設定してキャラ詳細にもどる。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67" name="テキスト ボックス 66">
            <a:extLst>
              <a:ext uri="{FF2B5EF4-FFF2-40B4-BE49-F238E27FC236}">
                <a16:creationId xmlns:a16="http://schemas.microsoft.com/office/drawing/2014/main" id="{85094B0E-6CAF-4686-AC36-DEF738DDC041}"/>
              </a:ext>
            </a:extLst>
          </p:cNvPr>
          <p:cNvSpPr txBox="1"/>
          <p:nvPr/>
        </p:nvSpPr>
        <p:spPr>
          <a:xfrm>
            <a:off x="279606" y="2759851"/>
            <a:ext cx="569387" cy="246221"/>
          </a:xfrm>
          <a:prstGeom prst="rect">
            <a:avLst/>
          </a:prstGeom>
          <a:noFill/>
        </p:spPr>
        <p:txBody>
          <a:bodyPr wrap="none" rtlCol="0">
            <a:spAutoFit/>
          </a:bodyPr>
          <a:lstStyle/>
          <a:p>
            <a:r>
              <a:rPr kumimoji="1" lang="ja-JP" altLang="en-US" sz="1000" b="1"/>
              <a:t>・操作</a:t>
            </a:r>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○装備詳細画面（</a:t>
            </a:r>
            <a:r>
              <a:rPr kumimoji="1" lang="en-US" altLang="ja-JP" sz="1200" b="1"/>
              <a:t>2/2</a:t>
            </a:r>
            <a:r>
              <a:rPr kumimoji="1" lang="ja-JP" altLang="en-US" sz="1200" b="1"/>
              <a:t>）</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sp>
        <p:nvSpPr>
          <p:cNvPr id="4" name="フレーム 3">
            <a:extLst>
              <a:ext uri="{FF2B5EF4-FFF2-40B4-BE49-F238E27FC236}">
                <a16:creationId xmlns:a16="http://schemas.microsoft.com/office/drawing/2014/main" id="{E719A362-364D-4A85-9393-9764256AA78E}"/>
              </a:ext>
            </a:extLst>
          </p:cNvPr>
          <p:cNvSpPr/>
          <p:nvPr/>
        </p:nvSpPr>
        <p:spPr>
          <a:xfrm>
            <a:off x="4922982" y="3565236"/>
            <a:ext cx="1745673" cy="597034"/>
          </a:xfrm>
          <a:prstGeom prst="fram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フレーム 12">
            <a:extLst>
              <a:ext uri="{FF2B5EF4-FFF2-40B4-BE49-F238E27FC236}">
                <a16:creationId xmlns:a16="http://schemas.microsoft.com/office/drawing/2014/main" id="{AF79CF69-6DC8-4A0A-8DEB-DB19F86A3DB1}"/>
              </a:ext>
            </a:extLst>
          </p:cNvPr>
          <p:cNvSpPr/>
          <p:nvPr/>
        </p:nvSpPr>
        <p:spPr>
          <a:xfrm rot="5400000">
            <a:off x="4646497" y="4495497"/>
            <a:ext cx="1364142" cy="541154"/>
          </a:xfrm>
          <a:prstGeom prst="fram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765395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49</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1504257828"/>
              </p:ext>
            </p:extLst>
          </p:nvPr>
        </p:nvGraphicFramePr>
        <p:xfrm>
          <a:off x="659384" y="952119"/>
          <a:ext cx="6197600" cy="5289042"/>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3327400">
                  <a:extLst>
                    <a:ext uri="{9D8B030D-6E8A-4147-A177-3AD203B41FA5}">
                      <a16:colId xmlns:a16="http://schemas.microsoft.com/office/drawing/2014/main" val="3252719778"/>
                    </a:ext>
                  </a:extLst>
                </a:gridCol>
                <a:gridCol w="2159000">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8">
                <a:tc>
                  <a:txBody>
                    <a:bodyPr/>
                    <a:lstStyle/>
                    <a:p>
                      <a:pPr marL="0" rtl="0" latinLnBrk="0">
                        <a:spcBef>
                          <a:spcPts val="0"/>
                        </a:spcBef>
                        <a:spcAft>
                          <a:spcPts val="0"/>
                        </a:spcAft>
                      </a:pPr>
                      <a:r>
                        <a:rPr lang="en-US" altLang="ja-JP" sz="800">
                          <a:effectLst/>
                        </a:rPr>
                        <a:t>2019.11.6</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書類作成</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959706991"/>
                  </a:ext>
                </a:extLst>
              </a:tr>
              <a:tr h="221488">
                <a:tc>
                  <a:txBody>
                    <a:bodyPr/>
                    <a:lstStyle/>
                    <a:p>
                      <a:pPr marL="0" rtl="0" latinLnBrk="0">
                        <a:spcBef>
                          <a:spcPts val="0"/>
                        </a:spcBef>
                        <a:spcAft>
                          <a:spcPts val="0"/>
                        </a:spcAft>
                      </a:pPr>
                      <a:r>
                        <a:rPr lang="en-US" altLang="ja-JP" sz="800">
                          <a:effectLst/>
                        </a:rPr>
                        <a:t>2019.11.11</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カード詳細画面</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4031066573"/>
                  </a:ext>
                </a:extLst>
              </a:tr>
              <a:tr h="348107">
                <a:tc>
                  <a:txBody>
                    <a:bodyPr/>
                    <a:lstStyle/>
                    <a:p>
                      <a:pPr marL="0" rtl="0" latinLnBrk="0">
                        <a:spcBef>
                          <a:spcPts val="0"/>
                        </a:spcBef>
                        <a:spcAft>
                          <a:spcPts val="0"/>
                        </a:spcAft>
                      </a:pPr>
                      <a:r>
                        <a:rPr lang="en-US" altLang="ja-JP" sz="800">
                          <a:effectLst/>
                        </a:rPr>
                        <a:t>2019.11.12</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カード強化画面（強化選択・素材選択・強化画面）</a:t>
                      </a:r>
                      <a:endParaRPr lang="ja-JP" altLang="en-US">
                        <a:effectLst/>
                      </a:endParaRPr>
                    </a:p>
                    <a:p>
                      <a:pPr marL="0" rtl="0" latinLnBrk="0">
                        <a:spcBef>
                          <a:spcPts val="0"/>
                        </a:spcBef>
                        <a:spcAft>
                          <a:spcPts val="0"/>
                        </a:spcAft>
                      </a:pPr>
                      <a:r>
                        <a:rPr lang="ja-JP" altLang="en-US" sz="800">
                          <a:effectLst/>
                        </a:rPr>
                        <a:t>ソート・フィルタウィンドウ</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86602695"/>
                  </a:ext>
                </a:extLst>
              </a:tr>
              <a:tr h="221488">
                <a:tc>
                  <a:txBody>
                    <a:bodyPr/>
                    <a:lstStyle/>
                    <a:p>
                      <a:pPr marL="0" rtl="0" latinLnBrk="0">
                        <a:spcBef>
                          <a:spcPts val="0"/>
                        </a:spcBef>
                        <a:spcAft>
                          <a:spcPts val="0"/>
                        </a:spcAft>
                      </a:pPr>
                      <a:r>
                        <a:rPr lang="en-US" altLang="ja-JP" sz="800">
                          <a:effectLst/>
                        </a:rPr>
                        <a:t>2019.11.20</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武器強化・カスタム・抽出・一覧</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358076749"/>
                  </a:ext>
                </a:extLst>
              </a:tr>
              <a:tr h="348107">
                <a:tc>
                  <a:txBody>
                    <a:bodyPr/>
                    <a:lstStyle/>
                    <a:p>
                      <a:pPr marL="0" marR="0" indent="0" rtl="0" latinLnBrk="0">
                        <a:spcBef>
                          <a:spcPts val="0"/>
                        </a:spcBef>
                        <a:spcAft>
                          <a:spcPts val="0"/>
                        </a:spcAft>
                      </a:pPr>
                      <a:r>
                        <a:rPr lang="en-US" altLang="ja-JP" sz="800">
                          <a:effectLst/>
                        </a:rPr>
                        <a:t>2019.11.21</a:t>
                      </a:r>
                      <a:endParaRPr lang="ja-JP" altLang="en-US">
                        <a:effectLst/>
                      </a:endParaRPr>
                    </a:p>
                  </a:txBody>
                  <a:tcPr marL="0" marR="0" marT="0" marB="0" anchor="ctr"/>
                </a:tc>
                <a:tc>
                  <a:txBody>
                    <a:bodyPr/>
                    <a:lstStyle/>
                    <a:p>
                      <a:pPr marL="0" rtl="0" latinLnBrk="0">
                        <a:spcBef>
                          <a:spcPts val="0"/>
                        </a:spcBef>
                        <a:spcAft>
                          <a:spcPts val="0"/>
                        </a:spcAft>
                      </a:pPr>
                      <a:r>
                        <a:rPr lang="en-US" altLang="ja-JP" sz="800">
                          <a:effectLst/>
                        </a:rPr>
                        <a:t>#132, #133 </a:t>
                      </a:r>
                      <a:r>
                        <a:rPr lang="ja-JP" altLang="en-US" sz="800">
                          <a:effectLst/>
                        </a:rPr>
                        <a:t>反映</a:t>
                      </a:r>
                      <a:endParaRPr lang="ja-JP" altLang="en-US">
                        <a:effectLst/>
                      </a:endParaRPr>
                    </a:p>
                    <a:p>
                      <a:pPr marL="0" rtl="0" latinLnBrk="0">
                        <a:spcBef>
                          <a:spcPts val="0"/>
                        </a:spcBef>
                        <a:spcAft>
                          <a:spcPts val="0"/>
                        </a:spcAft>
                      </a:pPr>
                      <a:r>
                        <a:rPr lang="ja-JP" altLang="en-US" sz="800">
                          <a:effectLst/>
                        </a:rPr>
                        <a:t>フロー追加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56808931"/>
                  </a:ext>
                </a:extLst>
              </a:tr>
              <a:tr h="348107">
                <a:tc>
                  <a:txBody>
                    <a:bodyPr/>
                    <a:lstStyle/>
                    <a:p>
                      <a:pPr marL="0" rtl="0" latinLnBrk="0">
                        <a:spcBef>
                          <a:spcPts val="0"/>
                        </a:spcBef>
                        <a:spcAft>
                          <a:spcPts val="0"/>
                        </a:spcAft>
                      </a:pPr>
                      <a:r>
                        <a:rPr lang="en-US" altLang="ja-JP" sz="800">
                          <a:effectLst/>
                        </a:rPr>
                        <a:t>2019.11.28</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抽出フロー修正</a:t>
                      </a:r>
                      <a:endParaRPr lang="ja-JP" altLang="en-US">
                        <a:effectLst/>
                      </a:endParaRPr>
                    </a:p>
                    <a:p>
                      <a:pPr marL="0" rtl="0" latinLnBrk="0">
                        <a:spcBef>
                          <a:spcPts val="0"/>
                        </a:spcBef>
                        <a:spcAft>
                          <a:spcPts val="0"/>
                        </a:spcAft>
                      </a:pPr>
                      <a:r>
                        <a:rPr lang="ja-JP" altLang="en-US" sz="800">
                          <a:effectLst/>
                        </a:rPr>
                        <a:t>強化用</a:t>
                      </a:r>
                      <a:r>
                        <a:rPr lang="af-ZA" sz="800">
                          <a:effectLst/>
                        </a:rPr>
                        <a:t>TR</a:t>
                      </a:r>
                      <a:r>
                        <a:rPr lang="ja-JP" altLang="en-US" sz="800">
                          <a:effectLst/>
                        </a:rPr>
                        <a:t>カード選択画面を追加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166561275"/>
                  </a:ext>
                </a:extLst>
              </a:tr>
              <a:tr h="474726">
                <a:tc>
                  <a:txBody>
                    <a:bodyPr/>
                    <a:lstStyle/>
                    <a:p>
                      <a:pPr marL="0" rtl="0" latinLnBrk="0">
                        <a:spcBef>
                          <a:spcPts val="0"/>
                        </a:spcBef>
                        <a:spcAft>
                          <a:spcPts val="0"/>
                        </a:spcAft>
                      </a:pPr>
                      <a:r>
                        <a:rPr lang="en-US" altLang="ja-JP" sz="800">
                          <a:effectLst/>
                        </a:rPr>
                        <a:t>2019.12.04</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進化素材選択画面</a:t>
                      </a:r>
                      <a:endParaRPr lang="ja-JP" altLang="en-US">
                        <a:effectLst/>
                      </a:endParaRPr>
                    </a:p>
                    <a:p>
                      <a:pPr marL="0" rtl="0" latinLnBrk="0">
                        <a:spcBef>
                          <a:spcPts val="0"/>
                        </a:spcBef>
                        <a:spcAft>
                          <a:spcPts val="0"/>
                        </a:spcAft>
                      </a:pPr>
                      <a:r>
                        <a:rPr lang="ja-JP" altLang="en-US" sz="800">
                          <a:effectLst/>
                        </a:rPr>
                        <a:t>　「強化用</a:t>
                      </a:r>
                      <a:r>
                        <a:rPr lang="af-ZA" sz="800">
                          <a:effectLst/>
                        </a:rPr>
                        <a:t>TR</a:t>
                      </a:r>
                      <a:r>
                        <a:rPr lang="ja-JP" altLang="en-US" sz="800">
                          <a:effectLst/>
                        </a:rPr>
                        <a:t>カード」→「進化用</a:t>
                      </a:r>
                      <a:r>
                        <a:rPr lang="af-ZA" sz="800">
                          <a:effectLst/>
                        </a:rPr>
                        <a:t>TR</a:t>
                      </a:r>
                      <a:r>
                        <a:rPr lang="ja-JP" altLang="en-US" sz="800">
                          <a:effectLst/>
                        </a:rPr>
                        <a:t>カード」に修正</a:t>
                      </a:r>
                      <a:endParaRPr lang="ja-JP" altLang="en-US">
                        <a:effectLst/>
                      </a:endParaRPr>
                    </a:p>
                    <a:p>
                      <a:pPr marL="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24692192"/>
                  </a:ext>
                </a:extLst>
              </a:tr>
              <a:tr h="348107">
                <a:tc>
                  <a:txBody>
                    <a:bodyPr/>
                    <a:lstStyle/>
                    <a:p>
                      <a:pPr marL="0" rtl="0" latinLnBrk="0">
                        <a:spcBef>
                          <a:spcPts val="0"/>
                        </a:spcBef>
                        <a:spcAft>
                          <a:spcPts val="0"/>
                        </a:spcAft>
                      </a:pPr>
                      <a:r>
                        <a:rPr lang="en-US" altLang="ja-JP" sz="800">
                          <a:effectLst/>
                        </a:rPr>
                        <a:t>2019.12.05</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強化・カスタム武器選択画面の上部武器詳細を削除</a:t>
                      </a:r>
                      <a:endParaRPr lang="ja-JP" altLang="en-US">
                        <a:effectLst/>
                      </a:endParaRPr>
                    </a:p>
                    <a:p>
                      <a:pPr marL="0" marR="0" indent="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634467764"/>
                  </a:ext>
                </a:extLst>
              </a:tr>
              <a:tr h="221488">
                <a:tc>
                  <a:txBody>
                    <a:bodyPr/>
                    <a:lstStyle/>
                    <a:p>
                      <a:pPr marL="0" marR="0" indent="0" rtl="0" latinLnBrk="0">
                        <a:spcBef>
                          <a:spcPts val="0"/>
                        </a:spcBef>
                        <a:spcAft>
                          <a:spcPts val="0"/>
                        </a:spcAft>
                      </a:pPr>
                      <a:r>
                        <a:rPr lang="en-US" altLang="ja-JP" sz="800">
                          <a:effectLst/>
                        </a:rPr>
                        <a:t>2019.12.06</a:t>
                      </a:r>
                      <a:endParaRPr lang="ja-JP" altLang="en-US">
                        <a:effectLst/>
                      </a:endParaRPr>
                    </a:p>
                  </a:txBody>
                  <a:tcPr marL="0" marR="0" marT="0" marB="0" anchor="ctr"/>
                </a:tc>
                <a:tc>
                  <a:txBody>
                    <a:bodyPr/>
                    <a:lstStyle/>
                    <a:p>
                      <a:pPr marL="0" marR="0" indent="0" rtl="0" latinLnBrk="0">
                        <a:spcBef>
                          <a:spcPts val="0"/>
                        </a:spcBef>
                        <a:spcAft>
                          <a:spcPts val="0"/>
                        </a:spcAft>
                      </a:pPr>
                      <a:r>
                        <a:rPr lang="af-ZA" sz="800">
                          <a:effectLst/>
                        </a:rPr>
                        <a:t>P29.30 </a:t>
                      </a:r>
                      <a:r>
                        <a:rPr lang="ja-JP" altLang="en-US" sz="800">
                          <a:effectLst/>
                        </a:rPr>
                        <a:t>結晶選択画面追加</a:t>
                      </a:r>
                      <a:endParaRPr lang="ja-JP" altLang="en-US">
                        <a:effectLst/>
                      </a:endParaRPr>
                    </a:p>
                    <a:p>
                      <a:pPr marL="0" marR="0" indent="0" rtl="0" latinLnBrk="0">
                        <a:spcBef>
                          <a:spcPts val="0"/>
                        </a:spcBef>
                        <a:spcAft>
                          <a:spcPts val="0"/>
                        </a:spcAft>
                      </a:pPr>
                      <a:r>
                        <a:rPr lang="af-ZA" sz="800">
                          <a:effectLst/>
                        </a:rPr>
                        <a:t>P31. </a:t>
                      </a:r>
                      <a:r>
                        <a:rPr lang="ja-JP" altLang="en-US" sz="800">
                          <a:effectLst/>
                        </a:rPr>
                        <a:t>ページタイトル 欠片選択 → 欠片一覧 に変更</a:t>
                      </a:r>
                      <a:endParaRPr lang="ja-JP" altLang="en-US">
                        <a:effectLst/>
                      </a:endParaRPr>
                    </a:p>
                    <a:p>
                      <a:pPr marL="0" marR="0" indent="0" rtl="0" latinLnBrk="0">
                        <a:spcBef>
                          <a:spcPts val="0"/>
                        </a:spcBef>
                        <a:spcAft>
                          <a:spcPts val="0"/>
                        </a:spcAft>
                      </a:pPr>
                      <a:r>
                        <a:rPr lang="af-ZA" sz="800">
                          <a:effectLst/>
                        </a:rPr>
                        <a:t>P32. </a:t>
                      </a:r>
                      <a:r>
                        <a:rPr lang="ja-JP" altLang="en-US" sz="800">
                          <a:effectLst/>
                        </a:rPr>
                        <a:t>使用中の抽出装置をタップした時は時短画面へ遷移に変更</a:t>
                      </a:r>
                      <a:endParaRPr lang="ja-JP" altLang="en-US">
                        <a:effectLst/>
                      </a:endParaRPr>
                    </a:p>
                    <a:p>
                      <a:pPr marL="0" marR="0" indent="0" rtl="0" latinLnBrk="0">
                        <a:spcBef>
                          <a:spcPts val="0"/>
                        </a:spcBef>
                        <a:spcAft>
                          <a:spcPts val="0"/>
                        </a:spcAft>
                      </a:pPr>
                      <a:r>
                        <a:rPr lang="af-ZA" sz="800" strike="sngStrike">
                          <a:effectLst/>
                        </a:rPr>
                        <a:t>P34. </a:t>
                      </a:r>
                      <a:r>
                        <a:rPr lang="ja-JP" altLang="en-US" sz="800" strike="sngStrike">
                          <a:effectLst/>
                        </a:rPr>
                        <a:t>タブや複数選択のような数字が残っていたのを削除</a:t>
                      </a:r>
                      <a:endParaRPr lang="ja-JP" altLang="en-US" strike="sngStrike">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159916598"/>
                  </a:ext>
                </a:extLst>
              </a:tr>
              <a:tr h="221488">
                <a:tc>
                  <a:txBody>
                    <a:bodyPr/>
                    <a:lstStyle/>
                    <a:p>
                      <a:pPr marL="0" marR="0" indent="0" rtl="0" latinLnBrk="0">
                        <a:spcBef>
                          <a:spcPts val="0"/>
                        </a:spcBef>
                        <a:spcAft>
                          <a:spcPts val="0"/>
                        </a:spcAft>
                      </a:pPr>
                      <a:r>
                        <a:rPr lang="en-US" altLang="ja-JP" sz="800">
                          <a:effectLst/>
                        </a:rPr>
                        <a:t>2019.12.09</a:t>
                      </a:r>
                      <a:endParaRPr lang="ja-JP" altLang="en-US" sz="800">
                        <a:effectLst/>
                      </a:endParaRPr>
                    </a:p>
                  </a:txBody>
                  <a:tcPr marL="0" marR="0" marT="0" marB="0" anchor="ctr"/>
                </a:tc>
                <a:tc>
                  <a:txBody>
                    <a:bodyPr/>
                    <a:lstStyle/>
                    <a:p>
                      <a:pPr marL="0" marR="0" indent="0" rtl="0" latinLnBrk="0">
                        <a:spcBef>
                          <a:spcPts val="0"/>
                        </a:spcBef>
                        <a:spcAft>
                          <a:spcPts val="0"/>
                        </a:spcAft>
                      </a:pPr>
                      <a:r>
                        <a:rPr lang="en-US" altLang="ja-JP" sz="800">
                          <a:effectLst/>
                        </a:rPr>
                        <a:t>P34.</a:t>
                      </a:r>
                      <a:r>
                        <a:rPr lang="ja-JP" altLang="en-US" sz="800">
                          <a:effectLst/>
                        </a:rPr>
                        <a:t>売却選択数の数字を追加</a:t>
                      </a:r>
                      <a:endParaRPr lang="en-US" altLang="ja-JP" sz="800">
                        <a:effectLst/>
                      </a:endParaRPr>
                    </a:p>
                    <a:p>
                      <a:pPr marL="0" marR="0" indent="0" rtl="0" latinLnBrk="0">
                        <a:spcBef>
                          <a:spcPts val="0"/>
                        </a:spcBef>
                        <a:spcAft>
                          <a:spcPts val="0"/>
                        </a:spcAft>
                      </a:pPr>
                      <a:r>
                        <a:rPr lang="en-US" altLang="ja-JP" sz="800">
                          <a:effectLst/>
                        </a:rPr>
                        <a:t>P35.</a:t>
                      </a:r>
                      <a:r>
                        <a:rPr lang="ja-JP" altLang="en-US" sz="800">
                          <a:effectLst/>
                        </a:rPr>
                        <a:t>売却確認ウィンドウ追加</a:t>
                      </a:r>
                      <a:endParaRPr lang="en-US" altLang="ja-JP" sz="800">
                        <a:effectLst/>
                      </a:endParaRPr>
                    </a:p>
                    <a:p>
                      <a:pPr marL="0" marR="0" indent="0" rtl="0" latinLnBrk="0">
                        <a:spcBef>
                          <a:spcPts val="0"/>
                        </a:spcBef>
                        <a:spcAft>
                          <a:spcPts val="0"/>
                        </a:spcAft>
                      </a:pPr>
                      <a:r>
                        <a:rPr lang="ja-JP" altLang="en-US" sz="800">
                          <a:effectLst/>
                        </a:rPr>
                        <a:t>支援兵器：強化・一覧　追加</a:t>
                      </a:r>
                      <a:endParaRPr lang="en-US" altLang="ja-JP" sz="80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a:effectLst/>
                        </a:rPr>
                        <a:t>支援兵器：開発　追加</a:t>
                      </a:r>
                      <a:endParaRPr lang="en-US" altLang="ja-JP" sz="800">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370063897"/>
                  </a:ext>
                </a:extLst>
              </a:tr>
              <a:tr h="221487">
                <a:tc>
                  <a:txBody>
                    <a:bodyPr/>
                    <a:lstStyle/>
                    <a:p>
                      <a:pPr marL="0" lvl="0" indent="0">
                        <a:spcBef>
                          <a:spcPts val="0"/>
                        </a:spcBef>
                        <a:spcAft>
                          <a:spcPts val="0"/>
                        </a:spcAft>
                        <a:buNone/>
                      </a:pPr>
                      <a:r>
                        <a:rPr lang="en-US" altLang="ja-JP" sz="800">
                          <a:effectLst/>
                        </a:rPr>
                        <a:t>2019.12.11</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強化用TRカード素材選択時の長押しについて記述</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4207607351"/>
                  </a:ext>
                </a:extLst>
              </a:tr>
              <a:tr h="221487">
                <a:tc>
                  <a:txBody>
                    <a:bodyPr/>
                    <a:lstStyle/>
                    <a:p>
                      <a:pPr marL="0" lvl="0" indent="0">
                        <a:spcBef>
                          <a:spcPts val="0"/>
                        </a:spcBef>
                        <a:spcAft>
                          <a:spcPts val="0"/>
                        </a:spcAft>
                        <a:buNone/>
                      </a:pPr>
                      <a:r>
                        <a:rPr lang="en-US" altLang="ja-JP" sz="800">
                          <a:effectLst/>
                        </a:rPr>
                        <a:t>2019.12.17</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各画面の上部タイトルを追記</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073375084"/>
                  </a:ext>
                </a:extLst>
              </a:tr>
              <a:tr h="221487">
                <a:tc>
                  <a:txBody>
                    <a:bodyPr/>
                    <a:lstStyle/>
                    <a:p>
                      <a:pPr marL="0" lvl="0" indent="0">
                        <a:spcBef>
                          <a:spcPts val="0"/>
                        </a:spcBef>
                        <a:spcAft>
                          <a:spcPts val="0"/>
                        </a:spcAft>
                        <a:buNone/>
                      </a:pPr>
                      <a:r>
                        <a:rPr lang="en-US" altLang="ja-JP" sz="800">
                          <a:effectLst/>
                        </a:rPr>
                        <a:t>2019.12.18</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強化・進化時の素材選択数の表示を削除</a:t>
                      </a:r>
                    </a:p>
                    <a:p>
                      <a:pPr marL="0" lvl="0" indent="0" algn="l">
                        <a:lnSpc>
                          <a:spcPct val="100000"/>
                        </a:lnSpc>
                        <a:spcBef>
                          <a:spcPts val="0"/>
                        </a:spcBef>
                        <a:spcAft>
                          <a:spcPts val="0"/>
                        </a:spcAft>
                        <a:buNone/>
                      </a:pPr>
                      <a:r>
                        <a:rPr lang="ja-JP" altLang="en-US" sz="800">
                          <a:effectLst/>
                        </a:rPr>
                        <a:t>支援兵器タブの削除、伴い支援兵器TOPの削除</a:t>
                      </a:r>
                      <a:endParaRPr lang="en-US" altLang="ja-JP" sz="800">
                        <a:effectLst/>
                      </a:endParaRPr>
                    </a:p>
                    <a:p>
                      <a:pPr marL="0" lvl="0" indent="0" algn="l">
                        <a:lnSpc>
                          <a:spcPct val="100000"/>
                        </a:lnSpc>
                        <a:spcBef>
                          <a:spcPts val="0"/>
                        </a:spcBef>
                        <a:spcAft>
                          <a:spcPts val="0"/>
                        </a:spcAft>
                        <a:buNone/>
                      </a:pPr>
                      <a:r>
                        <a:rPr lang="ja-JP" altLang="en-US" sz="800">
                          <a:effectLst/>
                        </a:rPr>
                        <a:t>支援兵器一覧画面は、強化・開発画面に内包</a:t>
                      </a:r>
                      <a:endParaRPr lang="en-US" altLang="ja-JP" sz="800">
                        <a:effectLst/>
                      </a:endParaRPr>
                    </a:p>
                    <a:p>
                      <a:pPr marL="0" lvl="0" indent="0" algn="l">
                        <a:lnSpc>
                          <a:spcPct val="100000"/>
                        </a:lnSpc>
                        <a:spcBef>
                          <a:spcPts val="0"/>
                        </a:spcBef>
                        <a:spcAft>
                          <a:spcPts val="0"/>
                        </a:spcAft>
                        <a:buNone/>
                      </a:pPr>
                      <a:r>
                        <a:rPr lang="ja-JP" altLang="en-US" sz="800">
                          <a:effectLst/>
                        </a:rPr>
                        <a:t>分解仕様をショップ仕様から転記</a:t>
                      </a: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237763302"/>
                  </a:ext>
                </a:extLst>
              </a:tr>
              <a:tr h="221487">
                <a:tc>
                  <a:txBody>
                    <a:bodyPr/>
                    <a:lstStyle/>
                    <a:p>
                      <a:pPr marL="0" lvl="0" indent="0">
                        <a:spcBef>
                          <a:spcPts val="0"/>
                        </a:spcBef>
                        <a:spcAft>
                          <a:spcPts val="0"/>
                        </a:spcAft>
                        <a:buNone/>
                      </a:pPr>
                      <a:r>
                        <a:rPr lang="en-US" altLang="ja-JP" sz="800">
                          <a:effectLst/>
                        </a:rPr>
                        <a:t>2019.12.20</a:t>
                      </a:r>
                    </a:p>
                  </a:txBody>
                  <a:tcPr marL="0" marR="0" marT="0" marB="0" anchor="ctr"/>
                </a:tc>
                <a:tc>
                  <a:txBody>
                    <a:bodyPr/>
                    <a:lstStyle/>
                    <a:p>
                      <a:pPr marL="0" lvl="0" indent="0" algn="l">
                        <a:lnSpc>
                          <a:spcPct val="100000"/>
                        </a:lnSpc>
                        <a:spcBef>
                          <a:spcPts val="0"/>
                        </a:spcBef>
                        <a:spcAft>
                          <a:spcPts val="0"/>
                        </a:spcAft>
                        <a:buNone/>
                      </a:pPr>
                      <a:r>
                        <a:rPr lang="ja-JP" altLang="en-US" sz="800">
                          <a:effectLst/>
                        </a:rPr>
                        <a:t>結晶・パーツ詳細ウィンドウにそれぞれタイトルを追記</a:t>
                      </a:r>
                      <a:endParaRPr lang="en-US" altLang="ja-JP" sz="800">
                        <a:effectLst/>
                      </a:endParaRPr>
                    </a:p>
                    <a:p>
                      <a:pPr marL="0" lvl="0" indent="0" algn="l">
                        <a:lnSpc>
                          <a:spcPct val="100000"/>
                        </a:lnSpc>
                        <a:spcBef>
                          <a:spcPts val="0"/>
                        </a:spcBef>
                        <a:spcAft>
                          <a:spcPts val="0"/>
                        </a:spcAft>
                        <a:buNone/>
                      </a:pPr>
                      <a:r>
                        <a:rPr lang="ja-JP" altLang="en-US" sz="800">
                          <a:effectLst/>
                        </a:rPr>
                        <a:t>名前をそれぞれの絵の下に移動</a:t>
                      </a:r>
                      <a:endParaRPr lang="en-US" altLang="ja-JP" sz="800">
                        <a:effectLst/>
                      </a:endParaRPr>
                    </a:p>
                    <a:p>
                      <a:pPr marL="0" lvl="0" indent="0" algn="l">
                        <a:lnSpc>
                          <a:spcPct val="100000"/>
                        </a:lnSpc>
                        <a:spcBef>
                          <a:spcPts val="0"/>
                        </a:spcBef>
                        <a:spcAft>
                          <a:spcPts val="0"/>
                        </a:spcAft>
                        <a:buNone/>
                      </a:pPr>
                      <a:r>
                        <a:rPr lang="ja-JP" altLang="en-US" sz="800">
                          <a:effectLst/>
                        </a:rPr>
                        <a:t>武器詳細系の画面に結晶名を追記</a:t>
                      </a:r>
                      <a:endParaRPr lang="en-US" altLang="ja-JP" sz="800">
                        <a:effectLst/>
                      </a:endParaRPr>
                    </a:p>
                  </a:txBody>
                  <a:tcPr marL="0" marR="0" marT="0" marB="0" anchor="ctr"/>
                </a:tc>
                <a:tc>
                  <a:txBody>
                    <a:bodyPr/>
                    <a:lstStyle/>
                    <a:p>
                      <a:pPr marL="0" lvl="0">
                        <a:spcBef>
                          <a:spcPts val="0"/>
                        </a:spcBef>
                        <a:spcAft>
                          <a:spcPts val="0"/>
                        </a:spcAft>
                        <a:buNone/>
                      </a:pPr>
                      <a:endParaRPr lang="ja-JP" altLang="en-US">
                        <a:effectLst/>
                      </a:endParaRPr>
                    </a:p>
                  </a:txBody>
                  <a:tcPr marL="0" marR="0" marT="0" marB="0" anchor="ctr"/>
                </a:tc>
                <a:extLst>
                  <a:ext uri="{0D108BD9-81ED-4DB2-BD59-A6C34878D82A}">
                    <a16:rowId xmlns:a16="http://schemas.microsoft.com/office/drawing/2014/main" val="1360973471"/>
                  </a:ext>
                </a:extLst>
              </a:tr>
            </a:tbl>
          </a:graphicData>
        </a:graphic>
      </p:graphicFrame>
    </p:spTree>
    <p:extLst>
      <p:ext uri="{BB962C8B-B14F-4D97-AF65-F5344CB8AC3E}">
        <p14:creationId xmlns:p14="http://schemas.microsoft.com/office/powerpoint/2010/main" val="3883081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カードとは</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262432" cy="5170646"/>
          </a:xfrm>
          <a:prstGeom prst="rect">
            <a:avLst/>
          </a:prstGeom>
          <a:noFill/>
        </p:spPr>
        <p:txBody>
          <a:bodyPr wrap="none" rtlCol="0" anchor="t">
            <a:spAutoFit/>
          </a:bodyPr>
          <a:lstStyle/>
          <a:p>
            <a:r>
              <a:rPr kumimoji="1" lang="ja-JP" altLang="en-US" sz="1000"/>
              <a:t>メイン商品。</a:t>
            </a:r>
            <a:endParaRPr kumimoji="1" lang="en-US" altLang="ja-JP" sz="1000"/>
          </a:p>
          <a:p>
            <a:endParaRPr kumimoji="1" lang="en-US" altLang="ja-JP" sz="1000"/>
          </a:p>
          <a:p>
            <a:r>
              <a:rPr kumimoji="1" lang="ja-JP" altLang="en-US" sz="1000"/>
              <a:t>・キャラに３枚セットすることができる。</a:t>
            </a:r>
            <a:endParaRPr kumimoji="1" lang="en-US" altLang="ja-JP" sz="1000"/>
          </a:p>
          <a:p>
            <a:r>
              <a:rPr kumimoji="1" lang="ja-JP" altLang="en-US" sz="1000"/>
              <a:t>　上昇するパラメータ</a:t>
            </a:r>
            <a:endParaRPr kumimoji="1" lang="en-US" altLang="ja-JP" sz="1000"/>
          </a:p>
          <a:p>
            <a:endParaRPr kumimoji="1" lang="en-US" altLang="ja-JP" sz="1000"/>
          </a:p>
          <a:p>
            <a:r>
              <a:rPr kumimoji="1" lang="ja-JP" altLang="en-US" sz="1000"/>
              <a:t>・キャラの</a:t>
            </a:r>
            <a:r>
              <a:rPr kumimoji="1" lang="en-US" altLang="ja-JP" sz="1000"/>
              <a:t>HP</a:t>
            </a:r>
            <a:r>
              <a:rPr kumimoji="1" lang="ja-JP" altLang="en-US" sz="1000"/>
              <a:t>３枚の合計で決まる。</a:t>
            </a:r>
            <a:endParaRPr kumimoji="1" lang="en-US" altLang="ja-JP" sz="1000"/>
          </a:p>
          <a:p>
            <a:endParaRPr kumimoji="1" lang="en-US" altLang="ja-JP" sz="1000"/>
          </a:p>
          <a:p>
            <a:r>
              <a:rPr kumimoji="1" lang="ja-JP" altLang="en-US" sz="1000"/>
              <a:t>・戦闘中に使用できるスキルを持っている。</a:t>
            </a:r>
            <a:endParaRPr kumimoji="1" lang="en-US" altLang="ja-JP" sz="1000"/>
          </a:p>
          <a:p>
            <a:r>
              <a:rPr kumimoji="1" lang="ja-JP" altLang="en-US" sz="1000"/>
              <a:t>　リーダー効果：</a:t>
            </a:r>
            <a:endParaRPr kumimoji="1" lang="en-US" altLang="ja-JP" sz="1000"/>
          </a:p>
          <a:p>
            <a:r>
              <a:rPr kumimoji="1" lang="ja-JP" altLang="en-US" sz="1000"/>
              <a:t>　　バトル中、リーダーに設定中、発動する効果</a:t>
            </a:r>
            <a:endParaRPr kumimoji="1" lang="en-US" altLang="ja-JP" sz="1000"/>
          </a:p>
          <a:p>
            <a:r>
              <a:rPr kumimoji="1" lang="ja-JP" altLang="en-US" sz="1000"/>
              <a:t>　バトル効果：</a:t>
            </a:r>
            <a:endParaRPr kumimoji="1" lang="en-US" altLang="ja-JP" sz="1000"/>
          </a:p>
          <a:p>
            <a:r>
              <a:rPr kumimoji="1" lang="ja-JP" altLang="en-US" sz="1000"/>
              <a:t>　　バトル中、発動する効果</a:t>
            </a:r>
            <a:endParaRPr kumimoji="1" lang="en-US" altLang="ja-JP" sz="1000"/>
          </a:p>
          <a:p>
            <a:r>
              <a:rPr kumimoji="1" lang="ja-JP" altLang="en-US" sz="1000">
                <a:ea typeface="メイリオ"/>
              </a:rPr>
              <a:t>　</a:t>
            </a:r>
            <a:r>
              <a:rPr kumimoji="1" lang="en-US" altLang="ja-JP" sz="1000">
                <a:ea typeface="メイリオ"/>
              </a:rPr>
              <a:t>TR</a:t>
            </a:r>
            <a:r>
              <a:rPr kumimoji="1" lang="ja-JP" altLang="en-US" sz="1000">
                <a:ea typeface="メイリオ"/>
              </a:rPr>
              <a:t>スキル：</a:t>
            </a:r>
            <a:endParaRPr kumimoji="1" lang="en-US" altLang="ja-JP" sz="1000">
              <a:ea typeface="メイリオ"/>
            </a:endParaRPr>
          </a:p>
          <a:p>
            <a:r>
              <a:rPr kumimoji="1" lang="ja-JP" altLang="en-US" sz="1000"/>
              <a:t>　　バトル中、</a:t>
            </a:r>
            <a:r>
              <a:rPr kumimoji="1" lang="en-US" altLang="ja-JP" sz="1000"/>
              <a:t>TR</a:t>
            </a:r>
            <a:r>
              <a:rPr kumimoji="1" lang="ja-JP" altLang="en-US" sz="1000"/>
              <a:t>スキル発動時のスキル</a:t>
            </a:r>
            <a:endParaRPr kumimoji="1" lang="en-US" altLang="ja-JP" sz="1000"/>
          </a:p>
          <a:p>
            <a:r>
              <a:rPr kumimoji="1" lang="ja-JP" altLang="en-US" sz="1000"/>
              <a:t>・レアリティ</a:t>
            </a:r>
            <a:endParaRPr kumimoji="1" lang="en-US" altLang="ja-JP" sz="1000"/>
          </a:p>
          <a:p>
            <a:r>
              <a:rPr kumimoji="1" lang="ja-JP" altLang="en-US" sz="1000">
                <a:ea typeface="メイリオ"/>
              </a:rPr>
              <a:t>　　☆１、</a:t>
            </a:r>
            <a:r>
              <a:rPr kumimoji="1" lang="ja-JP" sz="1000">
                <a:ea typeface="メイリオ"/>
              </a:rPr>
              <a:t>☆</a:t>
            </a:r>
            <a:r>
              <a:rPr kumimoji="1" lang="ja-JP" altLang="en-US" sz="1000">
                <a:ea typeface="メイリオ"/>
              </a:rPr>
              <a:t>２</a:t>
            </a:r>
            <a:r>
              <a:rPr kumimoji="1" lang="ja-JP" sz="1000">
                <a:ea typeface="メイリオ"/>
              </a:rPr>
              <a:t>、☆</a:t>
            </a:r>
            <a:r>
              <a:rPr kumimoji="1" lang="ja-JP" altLang="en-US" sz="1000">
                <a:ea typeface="メイリオ"/>
              </a:rPr>
              <a:t>３</a:t>
            </a:r>
            <a:r>
              <a:rPr kumimoji="1" lang="ja-JP" sz="1000">
                <a:ea typeface="メイリオ"/>
              </a:rPr>
              <a:t>、☆</a:t>
            </a:r>
            <a:r>
              <a:rPr kumimoji="1" lang="ja-JP" altLang="en-US" sz="1000">
                <a:ea typeface="メイリオ"/>
              </a:rPr>
              <a:t>４、☆５</a:t>
            </a:r>
            <a:endParaRPr lang="en-US" altLang="ja-JP" sz="1000">
              <a:ea typeface="メイリオ"/>
            </a:endParaRPr>
          </a:p>
          <a:p>
            <a:r>
              <a:rPr kumimoji="1" lang="ja-JP" altLang="en-US" sz="1000"/>
              <a:t>・属性</a:t>
            </a:r>
            <a:endParaRPr kumimoji="1" lang="en-US" altLang="ja-JP" sz="1000"/>
          </a:p>
          <a:p>
            <a:endParaRPr kumimoji="1" lang="en-US" altLang="ja-JP" sz="1000"/>
          </a:p>
          <a:p>
            <a:r>
              <a:rPr kumimoji="1" lang="ja-JP" altLang="en-US" sz="1000"/>
              <a:t>・お気に入り</a:t>
            </a:r>
            <a:endParaRPr kumimoji="1" lang="en-US" altLang="ja-JP" sz="1000"/>
          </a:p>
          <a:p>
            <a:r>
              <a:rPr kumimoji="1" lang="ja-JP" altLang="en-US" sz="1000"/>
              <a:t>　　設定することで、不慮の事故を防ぎます。</a:t>
            </a:r>
            <a:endParaRPr kumimoji="1" lang="en-US" altLang="ja-JP" sz="1000"/>
          </a:p>
          <a:p>
            <a:r>
              <a:rPr kumimoji="1" lang="ja-JP" altLang="en-US" sz="1000"/>
              <a:t>・進化度</a:t>
            </a:r>
            <a:endParaRPr kumimoji="1" lang="en-US" altLang="ja-JP" sz="1000"/>
          </a:p>
          <a:p>
            <a:r>
              <a:rPr kumimoji="1" lang="ja-JP" altLang="en-US" sz="1000"/>
              <a:t>　　初期値１。最大５。</a:t>
            </a:r>
            <a:endParaRPr kumimoji="1" lang="en-US" altLang="ja-JP" sz="1000"/>
          </a:p>
          <a:p>
            <a:r>
              <a:rPr kumimoji="1" lang="ja-JP" altLang="en-US" sz="1000"/>
              <a:t>　　同じカードを使用することで進化度が１上がる。</a:t>
            </a:r>
            <a:endParaRPr kumimoji="1" lang="en-US" altLang="ja-JP" sz="1000"/>
          </a:p>
          <a:p>
            <a:r>
              <a:rPr kumimoji="1" lang="ja-JP" altLang="en-US" sz="1000"/>
              <a:t>・レベル</a:t>
            </a:r>
            <a:endParaRPr kumimoji="1" lang="en-US" altLang="ja-JP" sz="1000"/>
          </a:p>
          <a:p>
            <a:r>
              <a:rPr kumimoji="1" lang="ja-JP" altLang="en-US" sz="1000"/>
              <a:t>　　初期値１。最大１００。</a:t>
            </a:r>
            <a:endParaRPr kumimoji="1" lang="en-US" altLang="ja-JP" sz="1000"/>
          </a:p>
          <a:p>
            <a:r>
              <a:rPr kumimoji="1" lang="ja-JP" altLang="en-US" sz="1000"/>
              <a:t>・パラメータ</a:t>
            </a:r>
            <a:endParaRPr kumimoji="1" lang="en-US" altLang="ja-JP" sz="1000"/>
          </a:p>
          <a:p>
            <a:r>
              <a:rPr kumimoji="1" lang="ja-JP" altLang="en-US" sz="1000">
                <a:ea typeface="メイリオ"/>
              </a:rPr>
              <a:t>　　</a:t>
            </a:r>
            <a:r>
              <a:rPr kumimoji="1" lang="en-US" altLang="ja-JP" sz="1000">
                <a:ea typeface="メイリオ"/>
              </a:rPr>
              <a:t>HP</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ATK</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DEF</a:t>
            </a:r>
            <a:endParaRPr lang="en-US" altLang="ja-JP" sz="1000">
              <a:ea typeface="メイリオ"/>
            </a:endParaRPr>
          </a:p>
          <a:p>
            <a:r>
              <a:rPr kumimoji="1" lang="ja-JP" altLang="en-US" sz="1000">
                <a:ea typeface="メイリオ"/>
              </a:rPr>
              <a:t>　　</a:t>
            </a:r>
            <a:r>
              <a:rPr kumimoji="1" lang="en-US" altLang="ja-JP" sz="1000">
                <a:ea typeface="メイリオ"/>
              </a:rPr>
              <a:t>SPD</a:t>
            </a:r>
            <a:endParaRPr lang="en-US" altLang="ja-JP" sz="1000">
              <a:ea typeface="メイリオ"/>
            </a:endParaRPr>
          </a:p>
          <a:p>
            <a:endParaRPr kumimoji="1" lang="en-US" altLang="ja-JP" sz="1000"/>
          </a:p>
          <a:p>
            <a:endParaRPr kumimoji="1" lang="en-US" altLang="ja-JP" sz="1000"/>
          </a:p>
        </p:txBody>
      </p:sp>
      <p:pic>
        <p:nvPicPr>
          <p:cNvPr id="3" name="図 2">
            <a:extLst>
              <a:ext uri="{FF2B5EF4-FFF2-40B4-BE49-F238E27FC236}">
                <a16:creationId xmlns:a16="http://schemas.microsoft.com/office/drawing/2014/main" id="{0A58C367-5D5B-2249-A54D-7C72F5431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761" y="3479331"/>
            <a:ext cx="2039412" cy="2559814"/>
          </a:xfrm>
          <a:prstGeom prst="rect">
            <a:avLst/>
          </a:prstGeom>
        </p:spPr>
      </p:pic>
      <p:sp>
        <p:nvSpPr>
          <p:cNvPr id="50" name="正方形/長方形 49">
            <a:extLst>
              <a:ext uri="{FF2B5EF4-FFF2-40B4-BE49-F238E27FC236}">
                <a16:creationId xmlns:a16="http://schemas.microsoft.com/office/drawing/2014/main" id="{D66F88FE-4A56-B046-9202-7C51A912163B}"/>
              </a:ext>
            </a:extLst>
          </p:cNvPr>
          <p:cNvSpPr/>
          <p:nvPr/>
        </p:nvSpPr>
        <p:spPr>
          <a:xfrm>
            <a:off x="4259847" y="540817"/>
            <a:ext cx="2623966" cy="462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51" name="四角形: 角を丸くする 413">
            <a:extLst>
              <a:ext uri="{FF2B5EF4-FFF2-40B4-BE49-F238E27FC236}">
                <a16:creationId xmlns:a16="http://schemas.microsoft.com/office/drawing/2014/main" id="{2DA1BBAA-4268-9A42-98B1-5A69C6316F40}"/>
              </a:ext>
            </a:extLst>
          </p:cNvPr>
          <p:cNvSpPr/>
          <p:nvPr/>
        </p:nvSpPr>
        <p:spPr>
          <a:xfrm>
            <a:off x="6393024" y="1174986"/>
            <a:ext cx="436685" cy="220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52" name="テキスト ボックス 414">
            <a:extLst>
              <a:ext uri="{FF2B5EF4-FFF2-40B4-BE49-F238E27FC236}">
                <a16:creationId xmlns:a16="http://schemas.microsoft.com/office/drawing/2014/main" id="{8CCCA3A0-1C7C-BD43-986F-01144B08F493}"/>
              </a:ext>
            </a:extLst>
          </p:cNvPr>
          <p:cNvSpPr txBox="1"/>
          <p:nvPr/>
        </p:nvSpPr>
        <p:spPr>
          <a:xfrm>
            <a:off x="4263101" y="4176455"/>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53" name="グループ化 52">
            <a:extLst>
              <a:ext uri="{FF2B5EF4-FFF2-40B4-BE49-F238E27FC236}">
                <a16:creationId xmlns:a16="http://schemas.microsoft.com/office/drawing/2014/main" id="{42DAA0D8-FEF1-0A47-9F8F-CD87A042B5DA}"/>
              </a:ext>
            </a:extLst>
          </p:cNvPr>
          <p:cNvGrpSpPr/>
          <p:nvPr/>
        </p:nvGrpSpPr>
        <p:grpSpPr>
          <a:xfrm>
            <a:off x="4259847" y="538799"/>
            <a:ext cx="2623965" cy="578255"/>
            <a:chOff x="0" y="0"/>
            <a:chExt cx="2637694" cy="587663"/>
          </a:xfrm>
        </p:grpSpPr>
        <p:sp>
          <p:nvSpPr>
            <p:cNvPr id="54" name="正方形/長方形 53">
              <a:extLst>
                <a:ext uri="{FF2B5EF4-FFF2-40B4-BE49-F238E27FC236}">
                  <a16:creationId xmlns:a16="http://schemas.microsoft.com/office/drawing/2014/main" id="{DEBAAF35-28BC-5D47-9CDB-1006F8E3348F}"/>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5" name="正方形/長方形 54">
              <a:extLst>
                <a:ext uri="{FF2B5EF4-FFF2-40B4-BE49-F238E27FC236}">
                  <a16:creationId xmlns:a16="http://schemas.microsoft.com/office/drawing/2014/main" id="{6671B9A2-E3A5-4E42-98AB-6F6850F76DDA}"/>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6" name="正方形/長方形 55">
              <a:extLst>
                <a:ext uri="{FF2B5EF4-FFF2-40B4-BE49-F238E27FC236}">
                  <a16:creationId xmlns:a16="http://schemas.microsoft.com/office/drawing/2014/main" id="{8DDC3154-B67A-D349-8103-6679DC8044B6}"/>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7" name="正方形/長方形 56">
              <a:extLst>
                <a:ext uri="{FF2B5EF4-FFF2-40B4-BE49-F238E27FC236}">
                  <a16:creationId xmlns:a16="http://schemas.microsoft.com/office/drawing/2014/main" id="{D01463C0-A9EC-5D4F-9851-FBC7EAB97618}"/>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8" name="楕円 623">
              <a:extLst>
                <a:ext uri="{FF2B5EF4-FFF2-40B4-BE49-F238E27FC236}">
                  <a16:creationId xmlns:a16="http://schemas.microsoft.com/office/drawing/2014/main" id="{8915084D-0E95-8E49-98DE-D7E0668EDD96}"/>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9" name="グループ化 58">
              <a:extLst>
                <a:ext uri="{FF2B5EF4-FFF2-40B4-BE49-F238E27FC236}">
                  <a16:creationId xmlns:a16="http://schemas.microsoft.com/office/drawing/2014/main" id="{92A73A88-C6BE-414C-8413-6262BD2ECA60}"/>
                </a:ext>
              </a:extLst>
            </p:cNvPr>
            <p:cNvGrpSpPr/>
            <p:nvPr/>
          </p:nvGrpSpPr>
          <p:grpSpPr>
            <a:xfrm>
              <a:off x="30317" y="482248"/>
              <a:ext cx="527539" cy="71147"/>
              <a:chOff x="30317" y="482248"/>
              <a:chExt cx="581527" cy="70447"/>
            </a:xfrm>
          </p:grpSpPr>
          <p:sp>
            <p:nvSpPr>
              <p:cNvPr id="62" name="四角形: 角を丸くする 627">
                <a:extLst>
                  <a:ext uri="{FF2B5EF4-FFF2-40B4-BE49-F238E27FC236}">
                    <a16:creationId xmlns:a16="http://schemas.microsoft.com/office/drawing/2014/main" id="{35AD8A81-8684-3B45-A82F-D773B2DE35E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 name="四角形: 角を丸くする 628">
                <a:extLst>
                  <a:ext uri="{FF2B5EF4-FFF2-40B4-BE49-F238E27FC236}">
                    <a16:creationId xmlns:a16="http://schemas.microsoft.com/office/drawing/2014/main" id="{61289AAE-CFE7-C448-92D1-BF14FC0AAA9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0" name="正方形/長方形 59">
              <a:extLst>
                <a:ext uri="{FF2B5EF4-FFF2-40B4-BE49-F238E27FC236}">
                  <a16:creationId xmlns:a16="http://schemas.microsoft.com/office/drawing/2014/main" id="{5F2BEBD5-EFB8-6041-B4A3-C00D472150DF}"/>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1" name="正方形/長方形 60">
              <a:extLst>
                <a:ext uri="{FF2B5EF4-FFF2-40B4-BE49-F238E27FC236}">
                  <a16:creationId xmlns:a16="http://schemas.microsoft.com/office/drawing/2014/main" id="{19D3C906-3130-B140-A4FA-5D9461448EBF}"/>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pic>
        <p:nvPicPr>
          <p:cNvPr id="64" name="図 63">
            <a:extLst>
              <a:ext uri="{FF2B5EF4-FFF2-40B4-BE49-F238E27FC236}">
                <a16:creationId xmlns:a16="http://schemas.microsoft.com/office/drawing/2014/main" id="{49B9BE2F-8A88-8048-81DE-50E06C611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98" y="1422151"/>
            <a:ext cx="1948982" cy="2755066"/>
          </a:xfrm>
          <a:prstGeom prst="rect">
            <a:avLst/>
          </a:prstGeom>
        </p:spPr>
      </p:pic>
      <p:sp>
        <p:nvSpPr>
          <p:cNvPr id="65" name="楕円 421">
            <a:extLst>
              <a:ext uri="{FF2B5EF4-FFF2-40B4-BE49-F238E27FC236}">
                <a16:creationId xmlns:a16="http://schemas.microsoft.com/office/drawing/2014/main" id="{CB0387D7-142D-6C4F-981F-BD25B1A4598E}"/>
              </a:ext>
            </a:extLst>
          </p:cNvPr>
          <p:cNvSpPr/>
          <p:nvPr/>
        </p:nvSpPr>
        <p:spPr>
          <a:xfrm>
            <a:off x="4659360" y="1504485"/>
            <a:ext cx="200751" cy="1989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66" name="楕円 421">
            <a:extLst>
              <a:ext uri="{FF2B5EF4-FFF2-40B4-BE49-F238E27FC236}">
                <a16:creationId xmlns:a16="http://schemas.microsoft.com/office/drawing/2014/main" id="{E01FFF45-F6BF-3E44-94E7-46A26F00FC99}"/>
              </a:ext>
            </a:extLst>
          </p:cNvPr>
          <p:cNvSpPr/>
          <p:nvPr/>
        </p:nvSpPr>
        <p:spPr>
          <a:xfrm>
            <a:off x="4321796" y="4865937"/>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67" name="楕円 421">
            <a:extLst>
              <a:ext uri="{FF2B5EF4-FFF2-40B4-BE49-F238E27FC236}">
                <a16:creationId xmlns:a16="http://schemas.microsoft.com/office/drawing/2014/main" id="{F27D0FED-7492-1044-A161-365E5406A42B}"/>
              </a:ext>
            </a:extLst>
          </p:cNvPr>
          <p:cNvSpPr/>
          <p:nvPr/>
        </p:nvSpPr>
        <p:spPr>
          <a:xfrm>
            <a:off x="4321796" y="4701928"/>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68" name="楕円 421">
            <a:extLst>
              <a:ext uri="{FF2B5EF4-FFF2-40B4-BE49-F238E27FC236}">
                <a16:creationId xmlns:a16="http://schemas.microsoft.com/office/drawing/2014/main" id="{08E93ECD-2F97-F94E-8366-41696AA881F0}"/>
              </a:ext>
            </a:extLst>
          </p:cNvPr>
          <p:cNvSpPr/>
          <p:nvPr/>
        </p:nvSpPr>
        <p:spPr>
          <a:xfrm>
            <a:off x="4568527" y="1428962"/>
            <a:ext cx="145896" cy="144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71" name="楕円 421">
            <a:extLst>
              <a:ext uri="{FF2B5EF4-FFF2-40B4-BE49-F238E27FC236}">
                <a16:creationId xmlns:a16="http://schemas.microsoft.com/office/drawing/2014/main" id="{E09933E7-851F-8C4A-9A7E-1111A1DFAE65}"/>
              </a:ext>
            </a:extLst>
          </p:cNvPr>
          <p:cNvSpPr/>
          <p:nvPr/>
        </p:nvSpPr>
        <p:spPr>
          <a:xfrm>
            <a:off x="6154115" y="1435171"/>
            <a:ext cx="274888" cy="27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grpSp>
        <p:nvGrpSpPr>
          <p:cNvPr id="72" name="グループ化 71">
            <a:extLst>
              <a:ext uri="{FF2B5EF4-FFF2-40B4-BE49-F238E27FC236}">
                <a16:creationId xmlns:a16="http://schemas.microsoft.com/office/drawing/2014/main" id="{08B20361-E38B-0347-8117-55418F716181}"/>
              </a:ext>
            </a:extLst>
          </p:cNvPr>
          <p:cNvGrpSpPr/>
          <p:nvPr/>
        </p:nvGrpSpPr>
        <p:grpSpPr>
          <a:xfrm>
            <a:off x="4270089" y="4506757"/>
            <a:ext cx="739693" cy="202314"/>
            <a:chOff x="803869" y="5132107"/>
            <a:chExt cx="739693" cy="202314"/>
          </a:xfrm>
        </p:grpSpPr>
        <p:pic>
          <p:nvPicPr>
            <p:cNvPr id="73" name="図 72">
              <a:extLst>
                <a:ext uri="{FF2B5EF4-FFF2-40B4-BE49-F238E27FC236}">
                  <a16:creationId xmlns:a16="http://schemas.microsoft.com/office/drawing/2014/main" id="{D6983CD7-A3AD-D643-9582-73F7E76751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869" y="5153250"/>
              <a:ext cx="165672" cy="145775"/>
            </a:xfrm>
            <a:prstGeom prst="rect">
              <a:avLst/>
            </a:prstGeom>
          </p:spPr>
        </p:pic>
        <p:sp>
          <p:nvSpPr>
            <p:cNvPr id="74" name="テキスト ボックス 510">
              <a:extLst>
                <a:ext uri="{FF2B5EF4-FFF2-40B4-BE49-F238E27FC236}">
                  <a16:creationId xmlns:a16="http://schemas.microsoft.com/office/drawing/2014/main" id="{772BC5F4-7678-054C-8DFA-B1604009FFC4}"/>
                </a:ext>
              </a:extLst>
            </p:cNvPr>
            <p:cNvSpPr txBox="1"/>
            <p:nvPr/>
          </p:nvSpPr>
          <p:spPr>
            <a:xfrm>
              <a:off x="884675" y="5132107"/>
              <a:ext cx="658887" cy="2023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grpSp>
      <p:grpSp>
        <p:nvGrpSpPr>
          <p:cNvPr id="75" name="グループ化 74">
            <a:extLst>
              <a:ext uri="{FF2B5EF4-FFF2-40B4-BE49-F238E27FC236}">
                <a16:creationId xmlns:a16="http://schemas.microsoft.com/office/drawing/2014/main" id="{AD56C8F8-C52F-CB4D-9C15-DA8778C59076}"/>
              </a:ext>
            </a:extLst>
          </p:cNvPr>
          <p:cNvGrpSpPr/>
          <p:nvPr/>
        </p:nvGrpSpPr>
        <p:grpSpPr>
          <a:xfrm>
            <a:off x="5034927" y="4454137"/>
            <a:ext cx="1331086" cy="285099"/>
            <a:chOff x="1954496" y="5095851"/>
            <a:chExt cx="1331086" cy="285099"/>
          </a:xfrm>
        </p:grpSpPr>
        <p:sp>
          <p:nvSpPr>
            <p:cNvPr id="76" name="テキスト ボックス 416">
              <a:extLst>
                <a:ext uri="{FF2B5EF4-FFF2-40B4-BE49-F238E27FC236}">
                  <a16:creationId xmlns:a16="http://schemas.microsoft.com/office/drawing/2014/main" id="{53BC0BEB-D178-1044-848D-CACD5D849C15}"/>
                </a:ext>
              </a:extLst>
            </p:cNvPr>
            <p:cNvSpPr txBox="1"/>
            <p:nvPr/>
          </p:nvSpPr>
          <p:spPr>
            <a:xfrm>
              <a:off x="1962654" y="5095851"/>
              <a:ext cx="1322928" cy="2850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88BF7959-BBC4-814C-86BF-EB52271DF39E}"/>
                </a:ext>
              </a:extLst>
            </p:cNvPr>
            <p:cNvPicPr>
              <a:picLocks noChangeAspect="1"/>
            </p:cNvPicPr>
            <p:nvPr/>
          </p:nvPicPr>
          <p:blipFill>
            <a:blip r:embed="rId5"/>
            <a:stretch>
              <a:fillRect/>
            </a:stretch>
          </p:blipFill>
          <p:spPr>
            <a:xfrm>
              <a:off x="1954496" y="5168251"/>
              <a:ext cx="143891" cy="149348"/>
            </a:xfrm>
            <a:prstGeom prst="rect">
              <a:avLst/>
            </a:prstGeom>
          </p:spPr>
        </p:pic>
      </p:grpSp>
      <p:grpSp>
        <p:nvGrpSpPr>
          <p:cNvPr id="78" name="グループ化 77">
            <a:extLst>
              <a:ext uri="{FF2B5EF4-FFF2-40B4-BE49-F238E27FC236}">
                <a16:creationId xmlns:a16="http://schemas.microsoft.com/office/drawing/2014/main" id="{F9B00DB7-D427-D54A-B547-6EAC4059F967}"/>
              </a:ext>
            </a:extLst>
          </p:cNvPr>
          <p:cNvGrpSpPr/>
          <p:nvPr/>
        </p:nvGrpSpPr>
        <p:grpSpPr>
          <a:xfrm>
            <a:off x="6237569" y="4487600"/>
            <a:ext cx="939773" cy="202422"/>
            <a:chOff x="905073" y="5299025"/>
            <a:chExt cx="939773" cy="202422"/>
          </a:xfrm>
        </p:grpSpPr>
        <p:sp>
          <p:nvSpPr>
            <p:cNvPr id="79" name="テキスト ボックス 418">
              <a:extLst>
                <a:ext uri="{FF2B5EF4-FFF2-40B4-BE49-F238E27FC236}">
                  <a16:creationId xmlns:a16="http://schemas.microsoft.com/office/drawing/2014/main" id="{DE01F08D-FDEC-474A-8439-FB7ED484F6CA}"/>
                </a:ext>
              </a:extLst>
            </p:cNvPr>
            <p:cNvSpPr txBox="1"/>
            <p:nvPr/>
          </p:nvSpPr>
          <p:spPr>
            <a:xfrm>
              <a:off x="905073" y="5299025"/>
              <a:ext cx="939773"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0" name="図 79">
              <a:extLst>
                <a:ext uri="{FF2B5EF4-FFF2-40B4-BE49-F238E27FC236}">
                  <a16:creationId xmlns:a16="http://schemas.microsoft.com/office/drawing/2014/main" id="{5D02EE4C-6D88-2F48-B8DC-0DD3A47C48B7}"/>
                </a:ext>
              </a:extLst>
            </p:cNvPr>
            <p:cNvPicPr>
              <a:picLocks noChangeAspect="1"/>
            </p:cNvPicPr>
            <p:nvPr/>
          </p:nvPicPr>
          <p:blipFill>
            <a:blip r:embed="rId6"/>
            <a:stretch>
              <a:fillRect/>
            </a:stretch>
          </p:blipFill>
          <p:spPr>
            <a:xfrm>
              <a:off x="906360" y="5326413"/>
              <a:ext cx="142677" cy="143788"/>
            </a:xfrm>
            <a:prstGeom prst="rect">
              <a:avLst/>
            </a:prstGeom>
          </p:spPr>
        </p:pic>
      </p:grpSp>
      <p:grpSp>
        <p:nvGrpSpPr>
          <p:cNvPr id="81" name="グループ化 80">
            <a:extLst>
              <a:ext uri="{FF2B5EF4-FFF2-40B4-BE49-F238E27FC236}">
                <a16:creationId xmlns:a16="http://schemas.microsoft.com/office/drawing/2014/main" id="{17264877-F1F1-4848-81FE-B7F6AD0F155C}"/>
              </a:ext>
            </a:extLst>
          </p:cNvPr>
          <p:cNvGrpSpPr/>
          <p:nvPr/>
        </p:nvGrpSpPr>
        <p:grpSpPr>
          <a:xfrm>
            <a:off x="5624004" y="4441478"/>
            <a:ext cx="1322928" cy="290126"/>
            <a:chOff x="1954496" y="5249321"/>
            <a:chExt cx="1322928" cy="290126"/>
          </a:xfrm>
        </p:grpSpPr>
        <p:sp>
          <p:nvSpPr>
            <p:cNvPr id="82" name="テキスト ボックス 417">
              <a:extLst>
                <a:ext uri="{FF2B5EF4-FFF2-40B4-BE49-F238E27FC236}">
                  <a16:creationId xmlns:a16="http://schemas.microsoft.com/office/drawing/2014/main" id="{24F79458-98CE-2744-B2F8-505DDC319D54}"/>
                </a:ext>
              </a:extLst>
            </p:cNvPr>
            <p:cNvSpPr txBox="1"/>
            <p:nvPr/>
          </p:nvSpPr>
          <p:spPr>
            <a:xfrm>
              <a:off x="1954496" y="5249321"/>
              <a:ext cx="1322928" cy="2901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3" name="図 82">
              <a:extLst>
                <a:ext uri="{FF2B5EF4-FFF2-40B4-BE49-F238E27FC236}">
                  <a16:creationId xmlns:a16="http://schemas.microsoft.com/office/drawing/2014/main" id="{AF6607A5-7946-B04F-98DF-416DBE5E28F8}"/>
                </a:ext>
              </a:extLst>
            </p:cNvPr>
            <p:cNvPicPr>
              <a:picLocks noChangeAspect="1"/>
            </p:cNvPicPr>
            <p:nvPr/>
          </p:nvPicPr>
          <p:blipFill>
            <a:blip r:embed="rId7"/>
            <a:stretch>
              <a:fillRect/>
            </a:stretch>
          </p:blipFill>
          <p:spPr>
            <a:xfrm>
              <a:off x="1964712" y="5320624"/>
              <a:ext cx="148561" cy="149577"/>
            </a:xfrm>
            <a:prstGeom prst="rect">
              <a:avLst/>
            </a:prstGeom>
          </p:spPr>
        </p:pic>
      </p:grpSp>
      <p:sp>
        <p:nvSpPr>
          <p:cNvPr id="84" name="テキスト ボックス 414">
            <a:extLst>
              <a:ext uri="{FF2B5EF4-FFF2-40B4-BE49-F238E27FC236}">
                <a16:creationId xmlns:a16="http://schemas.microsoft.com/office/drawing/2014/main" id="{46ACDA1C-5024-EC44-B63F-1F06D16472A0}"/>
              </a:ext>
            </a:extLst>
          </p:cNvPr>
          <p:cNvSpPr txBox="1"/>
          <p:nvPr/>
        </p:nvSpPr>
        <p:spPr>
          <a:xfrm>
            <a:off x="5840364" y="4312578"/>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レベル</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85" name="テキスト ボックス 414">
            <a:extLst>
              <a:ext uri="{FF2B5EF4-FFF2-40B4-BE49-F238E27FC236}">
                <a16:creationId xmlns:a16="http://schemas.microsoft.com/office/drawing/2014/main" id="{77E83115-3F20-6243-B94A-E9468B9613BA}"/>
              </a:ext>
            </a:extLst>
          </p:cNvPr>
          <p:cNvSpPr txBox="1"/>
          <p:nvPr/>
        </p:nvSpPr>
        <p:spPr>
          <a:xfrm>
            <a:off x="6109391" y="4167151"/>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6" name="テキスト ボックス 414">
            <a:extLst>
              <a:ext uri="{FF2B5EF4-FFF2-40B4-BE49-F238E27FC236}">
                <a16:creationId xmlns:a16="http://schemas.microsoft.com/office/drawing/2014/main" id="{569D244D-F81C-8E40-A479-9ADD597671ED}"/>
              </a:ext>
            </a:extLst>
          </p:cNvPr>
          <p:cNvSpPr txBox="1"/>
          <p:nvPr/>
        </p:nvSpPr>
        <p:spPr>
          <a:xfrm>
            <a:off x="4537959" y="4678460"/>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7" name="テキスト ボックス 414">
            <a:extLst>
              <a:ext uri="{FF2B5EF4-FFF2-40B4-BE49-F238E27FC236}">
                <a16:creationId xmlns:a16="http://schemas.microsoft.com/office/drawing/2014/main" id="{79C58254-3F5F-4945-B70E-48C4605F4ED3}"/>
              </a:ext>
            </a:extLst>
          </p:cNvPr>
          <p:cNvSpPr txBox="1"/>
          <p:nvPr/>
        </p:nvSpPr>
        <p:spPr>
          <a:xfrm>
            <a:off x="4535499" y="4749929"/>
            <a:ext cx="2091203"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テキスト ボックス 414">
            <a:extLst>
              <a:ext uri="{FF2B5EF4-FFF2-40B4-BE49-F238E27FC236}">
                <a16:creationId xmlns:a16="http://schemas.microsoft.com/office/drawing/2014/main" id="{C3A7C78E-43F1-1B49-9A44-C0D8155EF785}"/>
              </a:ext>
            </a:extLst>
          </p:cNvPr>
          <p:cNvSpPr txBox="1"/>
          <p:nvPr/>
        </p:nvSpPr>
        <p:spPr>
          <a:xfrm>
            <a:off x="4533039" y="4832875"/>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9" name="テキスト ボックス 414">
            <a:extLst>
              <a:ext uri="{FF2B5EF4-FFF2-40B4-BE49-F238E27FC236}">
                <a16:creationId xmlns:a16="http://schemas.microsoft.com/office/drawing/2014/main" id="{275ADF70-6F40-F649-80EA-3764DC9FAF5A}"/>
              </a:ext>
            </a:extLst>
          </p:cNvPr>
          <p:cNvSpPr txBox="1"/>
          <p:nvPr/>
        </p:nvSpPr>
        <p:spPr>
          <a:xfrm>
            <a:off x="4530579" y="4904344"/>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7" name="テキスト ボックス 414">
            <a:extLst>
              <a:ext uri="{FF2B5EF4-FFF2-40B4-BE49-F238E27FC236}">
                <a16:creationId xmlns:a16="http://schemas.microsoft.com/office/drawing/2014/main" id="{F143404C-F843-D14D-921F-44280A9C9B7E}"/>
              </a:ext>
            </a:extLst>
          </p:cNvPr>
          <p:cNvSpPr txBox="1"/>
          <p:nvPr/>
        </p:nvSpPr>
        <p:spPr>
          <a:xfrm>
            <a:off x="4256984" y="4327829"/>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9" name="楕円 421">
            <a:extLst>
              <a:ext uri="{FF2B5EF4-FFF2-40B4-BE49-F238E27FC236}">
                <a16:creationId xmlns:a16="http://schemas.microsoft.com/office/drawing/2014/main" id="{A9E520E9-8349-F141-876B-0C8F00E45D02}"/>
              </a:ext>
            </a:extLst>
          </p:cNvPr>
          <p:cNvSpPr/>
          <p:nvPr/>
        </p:nvSpPr>
        <p:spPr>
          <a:xfrm>
            <a:off x="4321796" y="5013668"/>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90" name="テキスト ボックス 414">
            <a:extLst>
              <a:ext uri="{FF2B5EF4-FFF2-40B4-BE49-F238E27FC236}">
                <a16:creationId xmlns:a16="http://schemas.microsoft.com/office/drawing/2014/main" id="{D3AF8575-B88D-434B-91ED-836DF5EB1E21}"/>
              </a:ext>
            </a:extLst>
          </p:cNvPr>
          <p:cNvSpPr txBox="1"/>
          <p:nvPr/>
        </p:nvSpPr>
        <p:spPr>
          <a:xfrm>
            <a:off x="4533039" y="4980606"/>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14">
            <a:extLst>
              <a:ext uri="{FF2B5EF4-FFF2-40B4-BE49-F238E27FC236}">
                <a16:creationId xmlns:a16="http://schemas.microsoft.com/office/drawing/2014/main" id="{D3885054-A514-BD4C-9A5A-11A855B54F35}"/>
              </a:ext>
            </a:extLst>
          </p:cNvPr>
          <p:cNvSpPr txBox="1"/>
          <p:nvPr/>
        </p:nvSpPr>
        <p:spPr>
          <a:xfrm>
            <a:off x="4530579" y="5052075"/>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楕円 421">
            <a:extLst>
              <a:ext uri="{FF2B5EF4-FFF2-40B4-BE49-F238E27FC236}">
                <a16:creationId xmlns:a16="http://schemas.microsoft.com/office/drawing/2014/main" id="{E8044D3B-F2AF-F449-B8AF-3E8594525E8A}"/>
              </a:ext>
            </a:extLst>
          </p:cNvPr>
          <p:cNvSpPr/>
          <p:nvPr/>
        </p:nvSpPr>
        <p:spPr>
          <a:xfrm>
            <a:off x="4484417" y="4877333"/>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3" name="楕円 421">
            <a:extLst>
              <a:ext uri="{FF2B5EF4-FFF2-40B4-BE49-F238E27FC236}">
                <a16:creationId xmlns:a16="http://schemas.microsoft.com/office/drawing/2014/main" id="{25083208-5BA0-F64A-ABBF-EE2F4377455E}"/>
              </a:ext>
            </a:extLst>
          </p:cNvPr>
          <p:cNvSpPr/>
          <p:nvPr/>
        </p:nvSpPr>
        <p:spPr>
          <a:xfrm>
            <a:off x="4484417" y="4713324"/>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94" name="楕円 421">
            <a:extLst>
              <a:ext uri="{FF2B5EF4-FFF2-40B4-BE49-F238E27FC236}">
                <a16:creationId xmlns:a16="http://schemas.microsoft.com/office/drawing/2014/main" id="{60B58B2B-9E37-454D-BB92-9E818BF2DCA4}"/>
              </a:ext>
            </a:extLst>
          </p:cNvPr>
          <p:cNvSpPr/>
          <p:nvPr/>
        </p:nvSpPr>
        <p:spPr>
          <a:xfrm>
            <a:off x="4484417" y="5025064"/>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5" name="テキスト ボックス 94">
            <a:extLst>
              <a:ext uri="{FF2B5EF4-FFF2-40B4-BE49-F238E27FC236}">
                <a16:creationId xmlns:a16="http://schemas.microsoft.com/office/drawing/2014/main" id="{4FC0C081-65AF-4A2B-96B0-3D054D3E7E38}"/>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ｶｰﾄﾞ？</a:t>
            </a:r>
          </a:p>
        </p:txBody>
      </p:sp>
      <p:sp>
        <p:nvSpPr>
          <p:cNvPr id="2" name="正方形/長方形 1">
            <a:extLst>
              <a:ext uri="{FF2B5EF4-FFF2-40B4-BE49-F238E27FC236}">
                <a16:creationId xmlns:a16="http://schemas.microsoft.com/office/drawing/2014/main" id="{F9A8A494-161C-4808-9CB5-9CB395F9BD16}"/>
              </a:ext>
            </a:extLst>
          </p:cNvPr>
          <p:cNvSpPr/>
          <p:nvPr/>
        </p:nvSpPr>
        <p:spPr>
          <a:xfrm>
            <a:off x="4711368" y="11235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Tree>
    <p:extLst>
      <p:ext uri="{BB962C8B-B14F-4D97-AF65-F5344CB8AC3E}">
        <p14:creationId xmlns:p14="http://schemas.microsoft.com/office/powerpoint/2010/main" val="2522511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698175" cy="5262979"/>
          </a:xfrm>
          <a:prstGeom prst="rect">
            <a:avLst/>
          </a:prstGeom>
          <a:noFill/>
        </p:spPr>
        <p:txBody>
          <a:bodyPr wrap="none" rtlCol="0" anchor="t">
            <a:spAutoFit/>
          </a:bodyPr>
          <a:lstStyle/>
          <a:p>
            <a:r>
              <a:rPr kumimoji="1" lang="ja-JP" altLang="en-US" sz="1400" b="1"/>
              <a:t>●</a:t>
            </a:r>
            <a:r>
              <a:rPr kumimoji="1" lang="en-US" altLang="ja-JP" sz="1400" b="1"/>
              <a:t>TR</a:t>
            </a:r>
            <a:r>
              <a:rPr kumimoji="1" lang="ja-JP" altLang="en-US" sz="1400" b="1"/>
              <a:t>カード詳細画面</a:t>
            </a:r>
            <a:endParaRPr kumimoji="1" lang="en-US" altLang="ja-JP" sz="1400" b="1"/>
          </a:p>
          <a:p>
            <a:endParaRPr kumimoji="1" lang="en-US" altLang="ja-JP" sz="1400" b="1"/>
          </a:p>
          <a:p>
            <a:r>
              <a:rPr kumimoji="1" lang="ja-JP" altLang="en-US" sz="1400" b="1"/>
              <a:t>　○ 要素</a:t>
            </a:r>
            <a:endParaRPr kumimoji="1" lang="en-US" altLang="ja-JP" sz="1400" b="1"/>
          </a:p>
          <a:p>
            <a:r>
              <a:rPr kumimoji="1" lang="ja-JP" altLang="en-US" sz="1400" b="1"/>
              <a:t>　　</a:t>
            </a:r>
            <a:r>
              <a:rPr kumimoji="1" lang="ja-JP" altLang="en-US" sz="1400"/>
              <a:t>上部</a:t>
            </a:r>
            <a:endParaRPr kumimoji="1" lang="en-US" altLang="ja-JP" sz="1400"/>
          </a:p>
          <a:p>
            <a:r>
              <a:rPr kumimoji="1" lang="ja-JP" altLang="en-US" sz="1400" b="1"/>
              <a:t>　　</a:t>
            </a:r>
            <a:r>
              <a:rPr kumimoji="1" lang="ja-JP" altLang="en-US" sz="1400"/>
              <a:t>・</a:t>
            </a:r>
            <a:r>
              <a:rPr kumimoji="1" lang="en-US" altLang="ja-JP" sz="1400"/>
              <a:t>ID</a:t>
            </a:r>
          </a:p>
          <a:p>
            <a:r>
              <a:rPr kumimoji="1" lang="ja-JP" altLang="en-US" sz="1400" b="1"/>
              <a:t>　　</a:t>
            </a:r>
            <a:r>
              <a:rPr kumimoji="1" lang="ja-JP" altLang="en-US" sz="1400"/>
              <a:t>・カード名</a:t>
            </a:r>
            <a:endParaRPr kumimoji="1" lang="en-US" altLang="ja-JP" sz="1400"/>
          </a:p>
          <a:p>
            <a:r>
              <a:rPr kumimoji="1" lang="ja-JP" altLang="en-US" sz="1400"/>
              <a:t>　　・戻るボタン</a:t>
            </a:r>
            <a:endParaRPr kumimoji="1" lang="en-US" altLang="ja-JP" sz="1400"/>
          </a:p>
          <a:p>
            <a:r>
              <a:rPr kumimoji="1" lang="ja-JP" altLang="en-US" sz="1400"/>
              <a:t>　　・カードイラスト</a:t>
            </a:r>
            <a:endParaRPr kumimoji="1" lang="en-US" altLang="ja-JP" sz="1400"/>
          </a:p>
          <a:p>
            <a:r>
              <a:rPr kumimoji="1" lang="ja-JP" altLang="en-US" sz="1400"/>
              <a:t>　　　　タップで全画面表示</a:t>
            </a:r>
            <a:endParaRPr kumimoji="1" lang="en-US" altLang="ja-JP" sz="1400"/>
          </a:p>
          <a:p>
            <a:r>
              <a:rPr kumimoji="1" lang="ja-JP" altLang="en-US" sz="1400"/>
              <a:t>　　・お気に入りアイコン</a:t>
            </a:r>
            <a:endParaRPr kumimoji="1" lang="en-US" altLang="ja-JP" sz="1400"/>
          </a:p>
          <a:p>
            <a:r>
              <a:rPr kumimoji="1" lang="ja-JP" altLang="en-US" sz="1400"/>
              <a:t>　　　　タップで</a:t>
            </a:r>
            <a:r>
              <a:rPr kumimoji="1" lang="en-US" altLang="ja-JP" sz="1400"/>
              <a:t>ON/OFF</a:t>
            </a:r>
            <a:r>
              <a:rPr kumimoji="1" lang="ja-JP" altLang="en-US" sz="1400"/>
              <a:t>変更</a:t>
            </a:r>
            <a:endParaRPr kumimoji="1" lang="en-US" altLang="ja-JP" sz="1400"/>
          </a:p>
          <a:p>
            <a:r>
              <a:rPr kumimoji="1" lang="ja-JP" altLang="en-US" sz="1400"/>
              <a:t>　　・</a:t>
            </a:r>
            <a:r>
              <a:rPr kumimoji="1" lang="en-US" altLang="ja-JP" sz="1400"/>
              <a:t>TR</a:t>
            </a:r>
            <a:r>
              <a:rPr kumimoji="1" lang="ja-JP" altLang="en-US" sz="1400"/>
              <a:t>テストボタン</a:t>
            </a:r>
            <a:endParaRPr kumimoji="1" lang="en-US" altLang="ja-JP" sz="1400"/>
          </a:p>
          <a:p>
            <a:r>
              <a:rPr kumimoji="1" lang="ja-JP" altLang="en-US" sz="1400">
                <a:ea typeface="メイリオ"/>
              </a:rPr>
              <a:t>　　　　タップでテスト画面へ</a:t>
            </a:r>
            <a:endParaRPr kumimoji="1" lang="en-US" altLang="ja-JP" sz="1400">
              <a:ea typeface="メイリオ"/>
            </a:endParaRPr>
          </a:p>
          <a:p>
            <a:endParaRPr kumimoji="1" lang="en-US" altLang="ja-JP" sz="1400">
              <a:ea typeface="メイリオ"/>
            </a:endParaRPr>
          </a:p>
          <a:p>
            <a:r>
              <a:rPr kumimoji="1" lang="ja-JP" altLang="en-US" sz="1400"/>
              <a:t>　　下部パラメータ</a:t>
            </a:r>
            <a:endParaRPr kumimoji="1" lang="en-US" altLang="ja-JP" sz="1400"/>
          </a:p>
          <a:p>
            <a:r>
              <a:rPr kumimoji="1" lang="ja-JP" altLang="en-US" sz="1400"/>
              <a:t>　　・レベル</a:t>
            </a:r>
            <a:endParaRPr kumimoji="1" lang="en-US" altLang="ja-JP" sz="1400"/>
          </a:p>
          <a:p>
            <a:r>
              <a:rPr kumimoji="1" lang="ja-JP" altLang="en-US" sz="1400"/>
              <a:t>　　・進化レベル</a:t>
            </a:r>
            <a:endParaRPr kumimoji="1" lang="en-US" altLang="ja-JP" sz="1400"/>
          </a:p>
          <a:p>
            <a:r>
              <a:rPr kumimoji="1" lang="ja-JP" altLang="en-US" sz="1400"/>
              <a:t>　　・</a:t>
            </a:r>
            <a:r>
              <a:rPr kumimoji="1" lang="en-US" altLang="ja-JP" sz="1400"/>
              <a:t>HP</a:t>
            </a:r>
          </a:p>
          <a:p>
            <a:r>
              <a:rPr kumimoji="1" lang="ja-JP" altLang="en-US" sz="1400"/>
              <a:t>　　・</a:t>
            </a:r>
            <a:r>
              <a:rPr kumimoji="1" lang="en-US" altLang="ja-JP" sz="1400"/>
              <a:t>ATK</a:t>
            </a:r>
          </a:p>
          <a:p>
            <a:r>
              <a:rPr kumimoji="1" lang="ja-JP" altLang="en-US" sz="1400"/>
              <a:t>　　・</a:t>
            </a:r>
            <a:r>
              <a:rPr kumimoji="1" lang="en-US" altLang="ja-JP" sz="1400"/>
              <a:t>DEF</a:t>
            </a:r>
          </a:p>
          <a:p>
            <a:r>
              <a:rPr kumimoji="1" lang="ja-JP" altLang="en-US" sz="1400"/>
              <a:t>　　・</a:t>
            </a:r>
            <a:r>
              <a:rPr kumimoji="1" lang="en-US" altLang="ja-JP" sz="1400"/>
              <a:t>SPD</a:t>
            </a:r>
          </a:p>
          <a:p>
            <a:r>
              <a:rPr kumimoji="1" lang="ja-JP" altLang="en-US" sz="1400"/>
              <a:t>　　・リーダー効果</a:t>
            </a:r>
            <a:endParaRPr kumimoji="1" lang="en-US" altLang="ja-JP" sz="1400"/>
          </a:p>
          <a:p>
            <a:r>
              <a:rPr kumimoji="1" lang="ja-JP" altLang="en-US" sz="1400"/>
              <a:t>　　・スキル</a:t>
            </a:r>
            <a:endParaRPr kumimoji="1" lang="en-US" altLang="ja-JP" sz="1400"/>
          </a:p>
          <a:p>
            <a:r>
              <a:rPr kumimoji="1" lang="ja-JP" altLang="en-US" sz="1400"/>
              <a:t>　　・フレーバーテキスト</a:t>
            </a:r>
            <a:endParaRPr kumimoji="1" lang="en-US" altLang="ja-JP" sz="140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2" name="四角形: 角を丸くする 413">
            <a:extLst>
              <a:ext uri="{FF2B5EF4-FFF2-40B4-BE49-F238E27FC236}">
                <a16:creationId xmlns:a16="http://schemas.microsoft.com/office/drawing/2014/main" id="{11754690-3953-084B-A2B9-92EDAE607E16}"/>
              </a:ext>
            </a:extLst>
          </p:cNvPr>
          <p:cNvSpPr/>
          <p:nvPr/>
        </p:nvSpPr>
        <p:spPr>
          <a:xfrm>
            <a:off x="8311251" y="928368"/>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73" name="テキスト ボックス 414">
            <a:extLst>
              <a:ext uri="{FF2B5EF4-FFF2-40B4-BE49-F238E27FC236}">
                <a16:creationId xmlns:a16="http://schemas.microsoft.com/office/drawing/2014/main" id="{FCAC48E3-2A55-2744-81D7-1A4677114852}"/>
              </a:ext>
            </a:extLst>
          </p:cNvPr>
          <p:cNvSpPr txBox="1"/>
          <p:nvPr/>
        </p:nvSpPr>
        <p:spPr>
          <a:xfrm>
            <a:off x="5780539" y="4494626"/>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5" name="正方形/長方形 74">
            <a:extLst>
              <a:ext uri="{FF2B5EF4-FFF2-40B4-BE49-F238E27FC236}">
                <a16:creationId xmlns:a16="http://schemas.microsoft.com/office/drawing/2014/main" id="{863771AD-8F11-E44E-892D-CD747DC800B8}"/>
              </a:ext>
            </a:extLst>
          </p:cNvPr>
          <p:cNvSpPr/>
          <p:nvPr/>
        </p:nvSpPr>
        <p:spPr>
          <a:xfrm>
            <a:off x="7681944" y="687799"/>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76" name="正方形/長方形 75">
            <a:extLst>
              <a:ext uri="{FF2B5EF4-FFF2-40B4-BE49-F238E27FC236}">
                <a16:creationId xmlns:a16="http://schemas.microsoft.com/office/drawing/2014/main" id="{B103C22B-1B45-3548-85A7-8EF831A61558}"/>
              </a:ext>
            </a:extLst>
          </p:cNvPr>
          <p:cNvSpPr/>
          <p:nvPr/>
        </p:nvSpPr>
        <p:spPr>
          <a:xfrm>
            <a:off x="5776673" y="172469"/>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7" name="正方形/長方形 76">
            <a:extLst>
              <a:ext uri="{FF2B5EF4-FFF2-40B4-BE49-F238E27FC236}">
                <a16:creationId xmlns:a16="http://schemas.microsoft.com/office/drawing/2014/main" id="{C26E9099-4F21-BD44-A13B-7A7C2AF045BA}"/>
              </a:ext>
            </a:extLst>
          </p:cNvPr>
          <p:cNvSpPr/>
          <p:nvPr/>
        </p:nvSpPr>
        <p:spPr>
          <a:xfrm>
            <a:off x="6469500" y="172469"/>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8" name="正方形/長方形 77">
            <a:extLst>
              <a:ext uri="{FF2B5EF4-FFF2-40B4-BE49-F238E27FC236}">
                <a16:creationId xmlns:a16="http://schemas.microsoft.com/office/drawing/2014/main" id="{4993C28E-B628-D548-AC92-49F1CAE5465D}"/>
              </a:ext>
            </a:extLst>
          </p:cNvPr>
          <p:cNvSpPr/>
          <p:nvPr/>
        </p:nvSpPr>
        <p:spPr>
          <a:xfrm>
            <a:off x="6469499" y="344131"/>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623">
            <a:extLst>
              <a:ext uri="{FF2B5EF4-FFF2-40B4-BE49-F238E27FC236}">
                <a16:creationId xmlns:a16="http://schemas.microsoft.com/office/drawing/2014/main" id="{139BC1B6-1AF9-4E42-89D5-B4F30FB9AA01}"/>
              </a:ext>
            </a:extLst>
          </p:cNvPr>
          <p:cNvSpPr>
            <a:spLocks noChangeAspect="1"/>
          </p:cNvSpPr>
          <p:nvPr/>
        </p:nvSpPr>
        <p:spPr>
          <a:xfrm>
            <a:off x="8725073" y="700310"/>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4" name="グループ化 83">
            <a:extLst>
              <a:ext uri="{FF2B5EF4-FFF2-40B4-BE49-F238E27FC236}">
                <a16:creationId xmlns:a16="http://schemas.microsoft.com/office/drawing/2014/main" id="{1D2030C9-7B70-EA4B-894F-487A9E2D21ED}"/>
              </a:ext>
            </a:extLst>
          </p:cNvPr>
          <p:cNvGrpSpPr/>
          <p:nvPr/>
        </p:nvGrpSpPr>
        <p:grpSpPr>
          <a:xfrm>
            <a:off x="5812507" y="736289"/>
            <a:ext cx="623544" cy="83181"/>
            <a:chOff x="30317" y="482248"/>
            <a:chExt cx="581527" cy="70447"/>
          </a:xfrm>
        </p:grpSpPr>
        <p:sp>
          <p:nvSpPr>
            <p:cNvPr id="98" name="四角形: 角を丸くする 627">
              <a:extLst>
                <a:ext uri="{FF2B5EF4-FFF2-40B4-BE49-F238E27FC236}">
                  <a16:creationId xmlns:a16="http://schemas.microsoft.com/office/drawing/2014/main" id="{D18BD8A8-7FA1-E34D-A9B1-49CC3193CDA6}"/>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9" name="四角形: 角を丸くする 628">
              <a:extLst>
                <a:ext uri="{FF2B5EF4-FFF2-40B4-BE49-F238E27FC236}">
                  <a16:creationId xmlns:a16="http://schemas.microsoft.com/office/drawing/2014/main" id="{AD060399-0A57-594C-BE79-E3B3450479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5" name="正方形/長方形 84">
            <a:extLst>
              <a:ext uri="{FF2B5EF4-FFF2-40B4-BE49-F238E27FC236}">
                <a16:creationId xmlns:a16="http://schemas.microsoft.com/office/drawing/2014/main" id="{3D50F18E-C2CD-C14E-80B0-FAC5DBC60D31}"/>
              </a:ext>
            </a:extLst>
          </p:cNvPr>
          <p:cNvSpPr/>
          <p:nvPr/>
        </p:nvSpPr>
        <p:spPr>
          <a:xfrm>
            <a:off x="8374769" y="344131"/>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6" name="正方形/長方形 85">
            <a:extLst>
              <a:ext uri="{FF2B5EF4-FFF2-40B4-BE49-F238E27FC236}">
                <a16:creationId xmlns:a16="http://schemas.microsoft.com/office/drawing/2014/main" id="{6AFF751D-262F-7849-93CE-F65C0DEF1C4D}"/>
              </a:ext>
            </a:extLst>
          </p:cNvPr>
          <p:cNvSpPr/>
          <p:nvPr/>
        </p:nvSpPr>
        <p:spPr>
          <a:xfrm>
            <a:off x="6469497" y="687800"/>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103" name="図 102">
            <a:extLst>
              <a:ext uri="{FF2B5EF4-FFF2-40B4-BE49-F238E27FC236}">
                <a16:creationId xmlns:a16="http://schemas.microsoft.com/office/drawing/2014/main" id="{18A0444E-F910-E847-9641-C0B1BF228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222042"/>
            <a:ext cx="2315723" cy="3273489"/>
          </a:xfrm>
          <a:prstGeom prst="rect">
            <a:avLst/>
          </a:prstGeom>
        </p:spPr>
      </p:pic>
      <p:sp>
        <p:nvSpPr>
          <p:cNvPr id="104" name="楕円 421">
            <a:extLst>
              <a:ext uri="{FF2B5EF4-FFF2-40B4-BE49-F238E27FC236}">
                <a16:creationId xmlns:a16="http://schemas.microsoft.com/office/drawing/2014/main" id="{2D5B52E3-DD2A-4D4F-A81B-6CBDDCC2B658}"/>
              </a:ext>
            </a:extLst>
          </p:cNvPr>
          <p:cNvSpPr/>
          <p:nvPr/>
        </p:nvSpPr>
        <p:spPr>
          <a:xfrm>
            <a:off x="6251362" y="1319869"/>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6" name="楕円 421">
            <a:extLst>
              <a:ext uri="{FF2B5EF4-FFF2-40B4-BE49-F238E27FC236}">
                <a16:creationId xmlns:a16="http://schemas.microsoft.com/office/drawing/2014/main" id="{850D8CBD-D990-094C-B3E6-5F39BE1578EB}"/>
              </a:ext>
            </a:extLst>
          </p:cNvPr>
          <p:cNvSpPr/>
          <p:nvPr/>
        </p:nvSpPr>
        <p:spPr>
          <a:xfrm>
            <a:off x="5825504" y="5297352"/>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33" name="楕円 421">
            <a:extLst>
              <a:ext uri="{FF2B5EF4-FFF2-40B4-BE49-F238E27FC236}">
                <a16:creationId xmlns:a16="http://schemas.microsoft.com/office/drawing/2014/main" id="{E9FF7299-A067-1849-AE35-F7AE0A0D17C5}"/>
              </a:ext>
            </a:extLst>
          </p:cNvPr>
          <p:cNvSpPr/>
          <p:nvPr/>
        </p:nvSpPr>
        <p:spPr>
          <a:xfrm>
            <a:off x="5825504" y="5102481"/>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34" name="楕円 421">
            <a:extLst>
              <a:ext uri="{FF2B5EF4-FFF2-40B4-BE49-F238E27FC236}">
                <a16:creationId xmlns:a16="http://schemas.microsoft.com/office/drawing/2014/main" id="{CB5F7165-8FB3-0845-9958-E6FD74A0EF6B}"/>
              </a:ext>
            </a:extLst>
          </p:cNvPr>
          <p:cNvSpPr/>
          <p:nvPr/>
        </p:nvSpPr>
        <p:spPr>
          <a:xfrm>
            <a:off x="6143437" y="1230135"/>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35" name="楕円 421">
            <a:extLst>
              <a:ext uri="{FF2B5EF4-FFF2-40B4-BE49-F238E27FC236}">
                <a16:creationId xmlns:a16="http://schemas.microsoft.com/office/drawing/2014/main" id="{EB655593-6A8E-AC4D-95A7-BE805830B209}"/>
              </a:ext>
            </a:extLst>
          </p:cNvPr>
          <p:cNvSpPr/>
          <p:nvPr/>
        </p:nvSpPr>
        <p:spPr>
          <a:xfrm>
            <a:off x="8027387" y="1237512"/>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37" name="図 136">
            <a:extLst>
              <a:ext uri="{FF2B5EF4-FFF2-40B4-BE49-F238E27FC236}">
                <a16:creationId xmlns:a16="http://schemas.microsoft.com/office/drawing/2014/main" id="{5E247371-131C-914A-A674-93376747D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912203"/>
            <a:ext cx="196847" cy="173206"/>
          </a:xfrm>
          <a:prstGeom prst="rect">
            <a:avLst/>
          </a:prstGeom>
        </p:spPr>
      </p:pic>
      <p:sp>
        <p:nvSpPr>
          <p:cNvPr id="138" name="テキスト ボックス 510">
            <a:extLst>
              <a:ext uri="{FF2B5EF4-FFF2-40B4-BE49-F238E27FC236}">
                <a16:creationId xmlns:a16="http://schemas.microsoft.com/office/drawing/2014/main" id="{807BE4A6-3A95-D049-823A-B4ABD78837AB}"/>
              </a:ext>
            </a:extLst>
          </p:cNvPr>
          <p:cNvSpPr txBox="1"/>
          <p:nvPr/>
        </p:nvSpPr>
        <p:spPr>
          <a:xfrm>
            <a:off x="5884853" y="4887081"/>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40" name="テキスト ボックス 416">
            <a:extLst>
              <a:ext uri="{FF2B5EF4-FFF2-40B4-BE49-F238E27FC236}">
                <a16:creationId xmlns:a16="http://schemas.microsoft.com/office/drawing/2014/main" id="{9D4552B3-B3B4-D84A-AEA0-6A2D4226E604}"/>
              </a:ext>
            </a:extLst>
          </p:cNvPr>
          <p:cNvSpPr txBox="1"/>
          <p:nvPr/>
        </p:nvSpPr>
        <p:spPr>
          <a:xfrm>
            <a:off x="6707293" y="4824559"/>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1" name="図 140">
            <a:extLst>
              <a:ext uri="{FF2B5EF4-FFF2-40B4-BE49-F238E27FC236}">
                <a16:creationId xmlns:a16="http://schemas.microsoft.com/office/drawing/2014/main" id="{A371EE14-06E1-924D-82A1-2C47F2FED01D}"/>
              </a:ext>
            </a:extLst>
          </p:cNvPr>
          <p:cNvPicPr>
            <a:picLocks noChangeAspect="1"/>
          </p:cNvPicPr>
          <p:nvPr/>
        </p:nvPicPr>
        <p:blipFill>
          <a:blip r:embed="rId4"/>
          <a:stretch>
            <a:fillRect/>
          </a:stretch>
        </p:blipFill>
        <p:spPr>
          <a:xfrm>
            <a:off x="6697600" y="4910583"/>
            <a:ext cx="170967" cy="177451"/>
          </a:xfrm>
          <a:prstGeom prst="rect">
            <a:avLst/>
          </a:prstGeom>
        </p:spPr>
      </p:pic>
      <p:sp>
        <p:nvSpPr>
          <p:cNvPr id="143" name="テキスト ボックス 418">
            <a:extLst>
              <a:ext uri="{FF2B5EF4-FFF2-40B4-BE49-F238E27FC236}">
                <a16:creationId xmlns:a16="http://schemas.microsoft.com/office/drawing/2014/main" id="{C066B071-1D82-3C4B-B15C-420186DA7F46}"/>
              </a:ext>
            </a:extLst>
          </p:cNvPr>
          <p:cNvSpPr txBox="1"/>
          <p:nvPr/>
        </p:nvSpPr>
        <p:spPr>
          <a:xfrm>
            <a:off x="8126544" y="4864319"/>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4" name="図 143">
            <a:extLst>
              <a:ext uri="{FF2B5EF4-FFF2-40B4-BE49-F238E27FC236}">
                <a16:creationId xmlns:a16="http://schemas.microsoft.com/office/drawing/2014/main" id="{C414FFF2-004D-674A-89DB-95660222018A}"/>
              </a:ext>
            </a:extLst>
          </p:cNvPr>
          <p:cNvPicPr>
            <a:picLocks noChangeAspect="1"/>
          </p:cNvPicPr>
          <p:nvPr/>
        </p:nvPicPr>
        <p:blipFill>
          <a:blip r:embed="rId5"/>
          <a:stretch>
            <a:fillRect/>
          </a:stretch>
        </p:blipFill>
        <p:spPr>
          <a:xfrm>
            <a:off x="8128073" y="4896861"/>
            <a:ext cx="169525" cy="170845"/>
          </a:xfrm>
          <a:prstGeom prst="rect">
            <a:avLst/>
          </a:prstGeom>
        </p:spPr>
      </p:pic>
      <p:sp>
        <p:nvSpPr>
          <p:cNvPr id="146" name="テキスト ボックス 417">
            <a:extLst>
              <a:ext uri="{FF2B5EF4-FFF2-40B4-BE49-F238E27FC236}">
                <a16:creationId xmlns:a16="http://schemas.microsoft.com/office/drawing/2014/main" id="{D17F905B-E219-8B44-9497-2A0BB4B1F009}"/>
              </a:ext>
            </a:extLst>
          </p:cNvPr>
          <p:cNvSpPr txBox="1"/>
          <p:nvPr/>
        </p:nvSpPr>
        <p:spPr>
          <a:xfrm>
            <a:off x="7397524" y="4809518"/>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7" name="図 146">
            <a:extLst>
              <a:ext uri="{FF2B5EF4-FFF2-40B4-BE49-F238E27FC236}">
                <a16:creationId xmlns:a16="http://schemas.microsoft.com/office/drawing/2014/main" id="{00A3272D-C623-C340-9D59-8F4F371E6B25}"/>
              </a:ext>
            </a:extLst>
          </p:cNvPr>
          <p:cNvPicPr>
            <a:picLocks noChangeAspect="1"/>
          </p:cNvPicPr>
          <p:nvPr/>
        </p:nvPicPr>
        <p:blipFill>
          <a:blip r:embed="rId6"/>
          <a:stretch>
            <a:fillRect/>
          </a:stretch>
        </p:blipFill>
        <p:spPr>
          <a:xfrm>
            <a:off x="7409663" y="4894239"/>
            <a:ext cx="176516" cy="177723"/>
          </a:xfrm>
          <a:prstGeom prst="rect">
            <a:avLst/>
          </a:prstGeom>
        </p:spPr>
      </p:pic>
      <p:sp>
        <p:nvSpPr>
          <p:cNvPr id="148" name="テキスト ボックス 414">
            <a:extLst>
              <a:ext uri="{FF2B5EF4-FFF2-40B4-BE49-F238E27FC236}">
                <a16:creationId xmlns:a16="http://schemas.microsoft.com/office/drawing/2014/main" id="{2AAB120E-CFA3-5048-B8F7-FFB5E980E51A}"/>
              </a:ext>
            </a:extLst>
          </p:cNvPr>
          <p:cNvSpPr txBox="1"/>
          <p:nvPr/>
        </p:nvSpPr>
        <p:spPr>
          <a:xfrm>
            <a:off x="7654597" y="4656363"/>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49" name="テキスト ボックス 414">
            <a:extLst>
              <a:ext uri="{FF2B5EF4-FFF2-40B4-BE49-F238E27FC236}">
                <a16:creationId xmlns:a16="http://schemas.microsoft.com/office/drawing/2014/main" id="{693061CF-16B2-C443-8FF6-E74F92B73AE0}"/>
              </a:ext>
            </a:extLst>
          </p:cNvPr>
          <p:cNvSpPr txBox="1"/>
          <p:nvPr/>
        </p:nvSpPr>
        <p:spPr>
          <a:xfrm>
            <a:off x="7974247" y="448357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0" name="テキスト ボックス 414">
            <a:extLst>
              <a:ext uri="{FF2B5EF4-FFF2-40B4-BE49-F238E27FC236}">
                <a16:creationId xmlns:a16="http://schemas.microsoft.com/office/drawing/2014/main" id="{AD11C9AC-5EF8-F94E-BB90-19DF84E178E8}"/>
              </a:ext>
            </a:extLst>
          </p:cNvPr>
          <p:cNvSpPr txBox="1"/>
          <p:nvPr/>
        </p:nvSpPr>
        <p:spPr>
          <a:xfrm>
            <a:off x="6113569" y="508403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1" name="テキスト ボックス 414">
            <a:extLst>
              <a:ext uri="{FF2B5EF4-FFF2-40B4-BE49-F238E27FC236}">
                <a16:creationId xmlns:a16="http://schemas.microsoft.com/office/drawing/2014/main" id="{CB1F3F64-9DF6-7248-A571-8A9891E16EB6}"/>
              </a:ext>
            </a:extLst>
          </p:cNvPr>
          <p:cNvSpPr txBox="1"/>
          <p:nvPr/>
        </p:nvSpPr>
        <p:spPr>
          <a:xfrm>
            <a:off x="6110646" y="5168956"/>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2" name="テキスト ボックス 414">
            <a:extLst>
              <a:ext uri="{FF2B5EF4-FFF2-40B4-BE49-F238E27FC236}">
                <a16:creationId xmlns:a16="http://schemas.microsoft.com/office/drawing/2014/main" id="{73B264D1-C1D7-DB49-8B6C-37F7903D569D}"/>
              </a:ext>
            </a:extLst>
          </p:cNvPr>
          <p:cNvSpPr txBox="1"/>
          <p:nvPr/>
        </p:nvSpPr>
        <p:spPr>
          <a:xfrm>
            <a:off x="6107723" y="5267510"/>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3" name="テキスト ボックス 414">
            <a:extLst>
              <a:ext uri="{FF2B5EF4-FFF2-40B4-BE49-F238E27FC236}">
                <a16:creationId xmlns:a16="http://schemas.microsoft.com/office/drawing/2014/main" id="{F92EE832-9F12-1E4B-83E6-5E40F563AE04}"/>
              </a:ext>
            </a:extLst>
          </p:cNvPr>
          <p:cNvSpPr txBox="1"/>
          <p:nvPr/>
        </p:nvSpPr>
        <p:spPr>
          <a:xfrm>
            <a:off x="6104800" y="535242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4" name="テキスト ボックス 414">
            <a:extLst>
              <a:ext uri="{FF2B5EF4-FFF2-40B4-BE49-F238E27FC236}">
                <a16:creationId xmlns:a16="http://schemas.microsoft.com/office/drawing/2014/main" id="{1D49591C-F00D-AA4A-8CBD-B4CBDF0715CB}"/>
              </a:ext>
            </a:extLst>
          </p:cNvPr>
          <p:cNvSpPr txBox="1"/>
          <p:nvPr/>
        </p:nvSpPr>
        <p:spPr>
          <a:xfrm>
            <a:off x="5773271" y="4674484"/>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5" name="楕円 421">
            <a:extLst>
              <a:ext uri="{FF2B5EF4-FFF2-40B4-BE49-F238E27FC236}">
                <a16:creationId xmlns:a16="http://schemas.microsoft.com/office/drawing/2014/main" id="{55FA874D-01C6-D541-8B28-C559ED9EFEE7}"/>
              </a:ext>
            </a:extLst>
          </p:cNvPr>
          <p:cNvSpPr/>
          <p:nvPr/>
        </p:nvSpPr>
        <p:spPr>
          <a:xfrm>
            <a:off x="5825504" y="5472881"/>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56" name="テキスト ボックス 414">
            <a:extLst>
              <a:ext uri="{FF2B5EF4-FFF2-40B4-BE49-F238E27FC236}">
                <a16:creationId xmlns:a16="http://schemas.microsoft.com/office/drawing/2014/main" id="{054BBE03-A8A7-7743-96FB-60EDDC830936}"/>
              </a:ext>
            </a:extLst>
          </p:cNvPr>
          <p:cNvSpPr txBox="1"/>
          <p:nvPr/>
        </p:nvSpPr>
        <p:spPr>
          <a:xfrm>
            <a:off x="6107723" y="5443039"/>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7" name="テキスト ボックス 414">
            <a:extLst>
              <a:ext uri="{FF2B5EF4-FFF2-40B4-BE49-F238E27FC236}">
                <a16:creationId xmlns:a16="http://schemas.microsoft.com/office/drawing/2014/main" id="{B02B5AAD-9FA5-EA46-A3F4-16BEB6EB6EA3}"/>
              </a:ext>
            </a:extLst>
          </p:cNvPr>
          <p:cNvSpPr txBox="1"/>
          <p:nvPr/>
        </p:nvSpPr>
        <p:spPr>
          <a:xfrm>
            <a:off x="6104800" y="552795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0" name="楕円 421">
            <a:extLst>
              <a:ext uri="{FF2B5EF4-FFF2-40B4-BE49-F238E27FC236}">
                <a16:creationId xmlns:a16="http://schemas.microsoft.com/office/drawing/2014/main" id="{7944EFFF-598D-C049-961F-9319FE33F6C5}"/>
              </a:ext>
            </a:extLst>
          </p:cNvPr>
          <p:cNvSpPr/>
          <p:nvPr/>
        </p:nvSpPr>
        <p:spPr>
          <a:xfrm>
            <a:off x="7843556" y="3884977"/>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211" name="楕円 421">
            <a:extLst>
              <a:ext uri="{FF2B5EF4-FFF2-40B4-BE49-F238E27FC236}">
                <a16:creationId xmlns:a16="http://schemas.microsoft.com/office/drawing/2014/main" id="{5F0A6B37-026E-484A-A258-65BDEFB60335}"/>
              </a:ext>
            </a:extLst>
          </p:cNvPr>
          <p:cNvSpPr/>
          <p:nvPr/>
        </p:nvSpPr>
        <p:spPr>
          <a:xfrm>
            <a:off x="6020630" y="530212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212" name="楕円 421">
            <a:extLst>
              <a:ext uri="{FF2B5EF4-FFF2-40B4-BE49-F238E27FC236}">
                <a16:creationId xmlns:a16="http://schemas.microsoft.com/office/drawing/2014/main" id="{9F294554-93DB-6343-84EB-7FE6475BE8D0}"/>
              </a:ext>
            </a:extLst>
          </p:cNvPr>
          <p:cNvSpPr/>
          <p:nvPr/>
        </p:nvSpPr>
        <p:spPr>
          <a:xfrm>
            <a:off x="6020630" y="510725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213" name="楕円 421">
            <a:extLst>
              <a:ext uri="{FF2B5EF4-FFF2-40B4-BE49-F238E27FC236}">
                <a16:creationId xmlns:a16="http://schemas.microsoft.com/office/drawing/2014/main" id="{D81197D9-3D10-D044-A86B-AACEC61EB7FE}"/>
              </a:ext>
            </a:extLst>
          </p:cNvPr>
          <p:cNvSpPr/>
          <p:nvPr/>
        </p:nvSpPr>
        <p:spPr>
          <a:xfrm>
            <a:off x="6020630" y="547765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2" name="正方形/長方形 81">
            <a:extLst>
              <a:ext uri="{FF2B5EF4-FFF2-40B4-BE49-F238E27FC236}">
                <a16:creationId xmlns:a16="http://schemas.microsoft.com/office/drawing/2014/main" id="{60F16E93-5029-1D43-98CE-5B953E6157D1}"/>
              </a:ext>
            </a:extLst>
          </p:cNvPr>
          <p:cNvSpPr/>
          <p:nvPr/>
        </p:nvSpPr>
        <p:spPr>
          <a:xfrm>
            <a:off x="5776673" y="110635"/>
            <a:ext cx="3117720" cy="5694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83" name="四角形: 角を丸くする 413">
            <a:extLst>
              <a:ext uri="{FF2B5EF4-FFF2-40B4-BE49-F238E27FC236}">
                <a16:creationId xmlns:a16="http://schemas.microsoft.com/office/drawing/2014/main" id="{01C3D0C2-2278-064C-B4B3-ABB7000522F5}"/>
              </a:ext>
            </a:extLst>
          </p:cNvPr>
          <p:cNvSpPr/>
          <p:nvPr/>
        </p:nvSpPr>
        <p:spPr>
          <a:xfrm>
            <a:off x="8311251" y="864136"/>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87" name="テキスト ボックス 414">
            <a:extLst>
              <a:ext uri="{FF2B5EF4-FFF2-40B4-BE49-F238E27FC236}">
                <a16:creationId xmlns:a16="http://schemas.microsoft.com/office/drawing/2014/main" id="{6BC0DB20-1CEA-6445-AE37-ED8C7F9FF114}"/>
              </a:ext>
            </a:extLst>
          </p:cNvPr>
          <p:cNvSpPr txBox="1"/>
          <p:nvPr/>
        </p:nvSpPr>
        <p:spPr>
          <a:xfrm>
            <a:off x="5780539" y="4430394"/>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正方形/長方形 87">
            <a:extLst>
              <a:ext uri="{FF2B5EF4-FFF2-40B4-BE49-F238E27FC236}">
                <a16:creationId xmlns:a16="http://schemas.microsoft.com/office/drawing/2014/main" id="{85A41E15-4EAB-E34F-98F0-AE0DC587176B}"/>
              </a:ext>
            </a:extLst>
          </p:cNvPr>
          <p:cNvSpPr/>
          <p:nvPr/>
        </p:nvSpPr>
        <p:spPr>
          <a:xfrm>
            <a:off x="7681944" y="623567"/>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89" name="正方形/長方形 88">
            <a:extLst>
              <a:ext uri="{FF2B5EF4-FFF2-40B4-BE49-F238E27FC236}">
                <a16:creationId xmlns:a16="http://schemas.microsoft.com/office/drawing/2014/main" id="{F78027F8-5FCE-154F-9C2F-1898841E2147}"/>
              </a:ext>
            </a:extLst>
          </p:cNvPr>
          <p:cNvSpPr/>
          <p:nvPr/>
        </p:nvSpPr>
        <p:spPr>
          <a:xfrm>
            <a:off x="5776673" y="108237"/>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90" name="正方形/長方形 89">
            <a:extLst>
              <a:ext uri="{FF2B5EF4-FFF2-40B4-BE49-F238E27FC236}">
                <a16:creationId xmlns:a16="http://schemas.microsoft.com/office/drawing/2014/main" id="{F0E759BC-406C-4A42-8A3B-0E7FCE997ABB}"/>
              </a:ext>
            </a:extLst>
          </p:cNvPr>
          <p:cNvSpPr/>
          <p:nvPr/>
        </p:nvSpPr>
        <p:spPr>
          <a:xfrm>
            <a:off x="6469500" y="108237"/>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1E48D9F5-2F62-064E-8885-C010F9B7A8DB}"/>
              </a:ext>
            </a:extLst>
          </p:cNvPr>
          <p:cNvSpPr/>
          <p:nvPr/>
        </p:nvSpPr>
        <p:spPr>
          <a:xfrm>
            <a:off x="6469499" y="279899"/>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623">
            <a:extLst>
              <a:ext uri="{FF2B5EF4-FFF2-40B4-BE49-F238E27FC236}">
                <a16:creationId xmlns:a16="http://schemas.microsoft.com/office/drawing/2014/main" id="{3A5FECE0-FCED-B949-9CE9-49381264DA28}"/>
              </a:ext>
            </a:extLst>
          </p:cNvPr>
          <p:cNvSpPr>
            <a:spLocks noChangeAspect="1"/>
          </p:cNvSpPr>
          <p:nvPr/>
        </p:nvSpPr>
        <p:spPr>
          <a:xfrm>
            <a:off x="8725073" y="636078"/>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B4CFFB49-B27E-144E-800A-120D6BD7AEA9}"/>
              </a:ext>
            </a:extLst>
          </p:cNvPr>
          <p:cNvGrpSpPr/>
          <p:nvPr/>
        </p:nvGrpSpPr>
        <p:grpSpPr>
          <a:xfrm>
            <a:off x="5812507" y="672057"/>
            <a:ext cx="623544" cy="83181"/>
            <a:chOff x="30317" y="482248"/>
            <a:chExt cx="581527" cy="70447"/>
          </a:xfrm>
        </p:grpSpPr>
        <p:sp>
          <p:nvSpPr>
            <p:cNvPr id="172" name="四角形: 角を丸くする 627">
              <a:extLst>
                <a:ext uri="{FF2B5EF4-FFF2-40B4-BE49-F238E27FC236}">
                  <a16:creationId xmlns:a16="http://schemas.microsoft.com/office/drawing/2014/main" id="{5ABADBE3-45BF-EE48-B484-783AA5F96C9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3" name="四角形: 角を丸くする 628">
              <a:extLst>
                <a:ext uri="{FF2B5EF4-FFF2-40B4-BE49-F238E27FC236}">
                  <a16:creationId xmlns:a16="http://schemas.microsoft.com/office/drawing/2014/main" id="{0835956D-7123-6F4D-9E3E-163E194253F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4" name="正方形/長方形 93">
            <a:extLst>
              <a:ext uri="{FF2B5EF4-FFF2-40B4-BE49-F238E27FC236}">
                <a16:creationId xmlns:a16="http://schemas.microsoft.com/office/drawing/2014/main" id="{9D5E3AFF-C8EC-144B-933F-8C67EE159FC1}"/>
              </a:ext>
            </a:extLst>
          </p:cNvPr>
          <p:cNvSpPr/>
          <p:nvPr/>
        </p:nvSpPr>
        <p:spPr>
          <a:xfrm>
            <a:off x="8374769" y="279899"/>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5" name="正方形/長方形 94">
            <a:extLst>
              <a:ext uri="{FF2B5EF4-FFF2-40B4-BE49-F238E27FC236}">
                <a16:creationId xmlns:a16="http://schemas.microsoft.com/office/drawing/2014/main" id="{5A189536-1087-C94D-92C6-74F5EE4F2D5B}"/>
              </a:ext>
            </a:extLst>
          </p:cNvPr>
          <p:cNvSpPr/>
          <p:nvPr/>
        </p:nvSpPr>
        <p:spPr>
          <a:xfrm>
            <a:off x="6469497" y="623568"/>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96" name="図 95">
            <a:extLst>
              <a:ext uri="{FF2B5EF4-FFF2-40B4-BE49-F238E27FC236}">
                <a16:creationId xmlns:a16="http://schemas.microsoft.com/office/drawing/2014/main" id="{67525A9E-EC56-4E40-AC1E-9898E1861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157810"/>
            <a:ext cx="2315723" cy="3273489"/>
          </a:xfrm>
          <a:prstGeom prst="rect">
            <a:avLst/>
          </a:prstGeom>
        </p:spPr>
      </p:pic>
      <p:sp>
        <p:nvSpPr>
          <p:cNvPr id="97" name="楕円 421">
            <a:extLst>
              <a:ext uri="{FF2B5EF4-FFF2-40B4-BE49-F238E27FC236}">
                <a16:creationId xmlns:a16="http://schemas.microsoft.com/office/drawing/2014/main" id="{3041493D-245C-C641-B717-E4FE1E4A16DF}"/>
              </a:ext>
            </a:extLst>
          </p:cNvPr>
          <p:cNvSpPr/>
          <p:nvPr/>
        </p:nvSpPr>
        <p:spPr>
          <a:xfrm>
            <a:off x="6251362" y="1255637"/>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0" name="楕円 421">
            <a:extLst>
              <a:ext uri="{FF2B5EF4-FFF2-40B4-BE49-F238E27FC236}">
                <a16:creationId xmlns:a16="http://schemas.microsoft.com/office/drawing/2014/main" id="{6BA80C46-BF25-244A-8CCB-10E7AC468CCC}"/>
              </a:ext>
            </a:extLst>
          </p:cNvPr>
          <p:cNvSpPr/>
          <p:nvPr/>
        </p:nvSpPr>
        <p:spPr>
          <a:xfrm>
            <a:off x="5825504" y="5233120"/>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01" name="楕円 421">
            <a:extLst>
              <a:ext uri="{FF2B5EF4-FFF2-40B4-BE49-F238E27FC236}">
                <a16:creationId xmlns:a16="http://schemas.microsoft.com/office/drawing/2014/main" id="{D624596A-E266-0945-B53D-D5BD009E7677}"/>
              </a:ext>
            </a:extLst>
          </p:cNvPr>
          <p:cNvSpPr/>
          <p:nvPr/>
        </p:nvSpPr>
        <p:spPr>
          <a:xfrm>
            <a:off x="5825504" y="503824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02" name="楕円 421">
            <a:extLst>
              <a:ext uri="{FF2B5EF4-FFF2-40B4-BE49-F238E27FC236}">
                <a16:creationId xmlns:a16="http://schemas.microsoft.com/office/drawing/2014/main" id="{111BAF82-A19D-9C43-972A-4D67A68D5F07}"/>
              </a:ext>
            </a:extLst>
          </p:cNvPr>
          <p:cNvSpPr/>
          <p:nvPr/>
        </p:nvSpPr>
        <p:spPr>
          <a:xfrm>
            <a:off x="6143437" y="1165903"/>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05" name="楕円 421">
            <a:extLst>
              <a:ext uri="{FF2B5EF4-FFF2-40B4-BE49-F238E27FC236}">
                <a16:creationId xmlns:a16="http://schemas.microsoft.com/office/drawing/2014/main" id="{A535B6B6-FF8B-6242-B066-9710B0EC0ABD}"/>
              </a:ext>
            </a:extLst>
          </p:cNvPr>
          <p:cNvSpPr/>
          <p:nvPr/>
        </p:nvSpPr>
        <p:spPr>
          <a:xfrm>
            <a:off x="8027387" y="1173280"/>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07" name="図 106">
            <a:extLst>
              <a:ext uri="{FF2B5EF4-FFF2-40B4-BE49-F238E27FC236}">
                <a16:creationId xmlns:a16="http://schemas.microsoft.com/office/drawing/2014/main" id="{D5BB0356-6B10-2D48-8B0A-DE04939F62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847971"/>
            <a:ext cx="196847" cy="173206"/>
          </a:xfrm>
          <a:prstGeom prst="rect">
            <a:avLst/>
          </a:prstGeom>
        </p:spPr>
      </p:pic>
      <p:sp>
        <p:nvSpPr>
          <p:cNvPr id="108" name="テキスト ボックス 510">
            <a:extLst>
              <a:ext uri="{FF2B5EF4-FFF2-40B4-BE49-F238E27FC236}">
                <a16:creationId xmlns:a16="http://schemas.microsoft.com/office/drawing/2014/main" id="{215595F6-0854-8744-ADAE-8DF77DA71656}"/>
              </a:ext>
            </a:extLst>
          </p:cNvPr>
          <p:cNvSpPr txBox="1"/>
          <p:nvPr/>
        </p:nvSpPr>
        <p:spPr>
          <a:xfrm>
            <a:off x="5884853" y="4822849"/>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09" name="テキスト ボックス 416">
            <a:extLst>
              <a:ext uri="{FF2B5EF4-FFF2-40B4-BE49-F238E27FC236}">
                <a16:creationId xmlns:a16="http://schemas.microsoft.com/office/drawing/2014/main" id="{A7660BBD-4811-6C41-9E0F-08BCA437E179}"/>
              </a:ext>
            </a:extLst>
          </p:cNvPr>
          <p:cNvSpPr txBox="1"/>
          <p:nvPr/>
        </p:nvSpPr>
        <p:spPr>
          <a:xfrm>
            <a:off x="6707293" y="4760327"/>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1" name="図 130">
            <a:extLst>
              <a:ext uri="{FF2B5EF4-FFF2-40B4-BE49-F238E27FC236}">
                <a16:creationId xmlns:a16="http://schemas.microsoft.com/office/drawing/2014/main" id="{7F370792-5CAC-9D49-9F10-1E3FA323EADF}"/>
              </a:ext>
            </a:extLst>
          </p:cNvPr>
          <p:cNvPicPr>
            <a:picLocks noChangeAspect="1"/>
          </p:cNvPicPr>
          <p:nvPr/>
        </p:nvPicPr>
        <p:blipFill>
          <a:blip r:embed="rId4"/>
          <a:stretch>
            <a:fillRect/>
          </a:stretch>
        </p:blipFill>
        <p:spPr>
          <a:xfrm>
            <a:off x="6697600" y="4846351"/>
            <a:ext cx="170967" cy="177451"/>
          </a:xfrm>
          <a:prstGeom prst="rect">
            <a:avLst/>
          </a:prstGeom>
        </p:spPr>
      </p:pic>
      <p:sp>
        <p:nvSpPr>
          <p:cNvPr id="136" name="テキスト ボックス 418">
            <a:extLst>
              <a:ext uri="{FF2B5EF4-FFF2-40B4-BE49-F238E27FC236}">
                <a16:creationId xmlns:a16="http://schemas.microsoft.com/office/drawing/2014/main" id="{60189573-84F6-7642-B2A3-26460AF2A572}"/>
              </a:ext>
            </a:extLst>
          </p:cNvPr>
          <p:cNvSpPr txBox="1"/>
          <p:nvPr/>
        </p:nvSpPr>
        <p:spPr>
          <a:xfrm>
            <a:off x="8126544" y="4800087"/>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9" name="図 138">
            <a:extLst>
              <a:ext uri="{FF2B5EF4-FFF2-40B4-BE49-F238E27FC236}">
                <a16:creationId xmlns:a16="http://schemas.microsoft.com/office/drawing/2014/main" id="{2946088F-3CF8-4646-BC7C-D7DC95F3750D}"/>
              </a:ext>
            </a:extLst>
          </p:cNvPr>
          <p:cNvPicPr>
            <a:picLocks noChangeAspect="1"/>
          </p:cNvPicPr>
          <p:nvPr/>
        </p:nvPicPr>
        <p:blipFill>
          <a:blip r:embed="rId5"/>
          <a:stretch>
            <a:fillRect/>
          </a:stretch>
        </p:blipFill>
        <p:spPr>
          <a:xfrm>
            <a:off x="8128073" y="4832629"/>
            <a:ext cx="169525" cy="170845"/>
          </a:xfrm>
          <a:prstGeom prst="rect">
            <a:avLst/>
          </a:prstGeom>
        </p:spPr>
      </p:pic>
      <p:sp>
        <p:nvSpPr>
          <p:cNvPr id="142" name="テキスト ボックス 417">
            <a:extLst>
              <a:ext uri="{FF2B5EF4-FFF2-40B4-BE49-F238E27FC236}">
                <a16:creationId xmlns:a16="http://schemas.microsoft.com/office/drawing/2014/main" id="{0A55630B-9913-D64A-B621-8298CDFBBFA0}"/>
              </a:ext>
            </a:extLst>
          </p:cNvPr>
          <p:cNvSpPr txBox="1"/>
          <p:nvPr/>
        </p:nvSpPr>
        <p:spPr>
          <a:xfrm>
            <a:off x="7397524" y="4745286"/>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5" name="図 144">
            <a:extLst>
              <a:ext uri="{FF2B5EF4-FFF2-40B4-BE49-F238E27FC236}">
                <a16:creationId xmlns:a16="http://schemas.microsoft.com/office/drawing/2014/main" id="{32E393F0-303B-0346-AA2C-F5F15E59B709}"/>
              </a:ext>
            </a:extLst>
          </p:cNvPr>
          <p:cNvPicPr>
            <a:picLocks noChangeAspect="1"/>
          </p:cNvPicPr>
          <p:nvPr/>
        </p:nvPicPr>
        <p:blipFill>
          <a:blip r:embed="rId6"/>
          <a:stretch>
            <a:fillRect/>
          </a:stretch>
        </p:blipFill>
        <p:spPr>
          <a:xfrm>
            <a:off x="7409663" y="4830007"/>
            <a:ext cx="176516" cy="177723"/>
          </a:xfrm>
          <a:prstGeom prst="rect">
            <a:avLst/>
          </a:prstGeom>
        </p:spPr>
      </p:pic>
      <p:sp>
        <p:nvSpPr>
          <p:cNvPr id="158" name="テキスト ボックス 414">
            <a:extLst>
              <a:ext uri="{FF2B5EF4-FFF2-40B4-BE49-F238E27FC236}">
                <a16:creationId xmlns:a16="http://schemas.microsoft.com/office/drawing/2014/main" id="{6F0BB130-30A4-7548-98A7-3EAF81605F33}"/>
              </a:ext>
            </a:extLst>
          </p:cNvPr>
          <p:cNvSpPr txBox="1"/>
          <p:nvPr/>
        </p:nvSpPr>
        <p:spPr>
          <a:xfrm>
            <a:off x="7654597" y="459213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59" name="テキスト ボックス 414">
            <a:extLst>
              <a:ext uri="{FF2B5EF4-FFF2-40B4-BE49-F238E27FC236}">
                <a16:creationId xmlns:a16="http://schemas.microsoft.com/office/drawing/2014/main" id="{310DE7E5-319C-8940-9047-E845613F7E12}"/>
              </a:ext>
            </a:extLst>
          </p:cNvPr>
          <p:cNvSpPr txBox="1"/>
          <p:nvPr/>
        </p:nvSpPr>
        <p:spPr>
          <a:xfrm>
            <a:off x="7974247" y="4419339"/>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0" name="テキスト ボックス 414">
            <a:extLst>
              <a:ext uri="{FF2B5EF4-FFF2-40B4-BE49-F238E27FC236}">
                <a16:creationId xmlns:a16="http://schemas.microsoft.com/office/drawing/2014/main" id="{56101F5F-C78B-D146-8BAE-F2DB9042B96A}"/>
              </a:ext>
            </a:extLst>
          </p:cNvPr>
          <p:cNvSpPr txBox="1"/>
          <p:nvPr/>
        </p:nvSpPr>
        <p:spPr>
          <a:xfrm>
            <a:off x="6113569" y="5019806"/>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1" name="テキスト ボックス 414">
            <a:extLst>
              <a:ext uri="{FF2B5EF4-FFF2-40B4-BE49-F238E27FC236}">
                <a16:creationId xmlns:a16="http://schemas.microsoft.com/office/drawing/2014/main" id="{DBF482EE-7E11-FB4D-879E-E1A38AE62305}"/>
              </a:ext>
            </a:extLst>
          </p:cNvPr>
          <p:cNvSpPr txBox="1"/>
          <p:nvPr/>
        </p:nvSpPr>
        <p:spPr>
          <a:xfrm>
            <a:off x="6110646" y="5104724"/>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2" name="テキスト ボックス 414">
            <a:extLst>
              <a:ext uri="{FF2B5EF4-FFF2-40B4-BE49-F238E27FC236}">
                <a16:creationId xmlns:a16="http://schemas.microsoft.com/office/drawing/2014/main" id="{6B78D1A3-AD9C-C44C-BEF4-5D717D964D72}"/>
              </a:ext>
            </a:extLst>
          </p:cNvPr>
          <p:cNvSpPr txBox="1"/>
          <p:nvPr/>
        </p:nvSpPr>
        <p:spPr>
          <a:xfrm>
            <a:off x="6107723" y="520327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3" name="テキスト ボックス 414">
            <a:extLst>
              <a:ext uri="{FF2B5EF4-FFF2-40B4-BE49-F238E27FC236}">
                <a16:creationId xmlns:a16="http://schemas.microsoft.com/office/drawing/2014/main" id="{7B775180-CFC1-F640-8F5B-EDAE43D838E4}"/>
              </a:ext>
            </a:extLst>
          </p:cNvPr>
          <p:cNvSpPr txBox="1"/>
          <p:nvPr/>
        </p:nvSpPr>
        <p:spPr>
          <a:xfrm>
            <a:off x="6104800" y="528819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4" name="テキスト ボックス 414">
            <a:extLst>
              <a:ext uri="{FF2B5EF4-FFF2-40B4-BE49-F238E27FC236}">
                <a16:creationId xmlns:a16="http://schemas.microsoft.com/office/drawing/2014/main" id="{67EBAC5A-539E-6D49-B262-31D17FB5712F}"/>
              </a:ext>
            </a:extLst>
          </p:cNvPr>
          <p:cNvSpPr txBox="1"/>
          <p:nvPr/>
        </p:nvSpPr>
        <p:spPr>
          <a:xfrm>
            <a:off x="5773271" y="4610252"/>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5" name="楕円 421">
            <a:extLst>
              <a:ext uri="{FF2B5EF4-FFF2-40B4-BE49-F238E27FC236}">
                <a16:creationId xmlns:a16="http://schemas.microsoft.com/office/drawing/2014/main" id="{E64F620E-D76B-524F-90BF-754B36739AC1}"/>
              </a:ext>
            </a:extLst>
          </p:cNvPr>
          <p:cNvSpPr/>
          <p:nvPr/>
        </p:nvSpPr>
        <p:spPr>
          <a:xfrm>
            <a:off x="5825504" y="540864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66" name="テキスト ボックス 414">
            <a:extLst>
              <a:ext uri="{FF2B5EF4-FFF2-40B4-BE49-F238E27FC236}">
                <a16:creationId xmlns:a16="http://schemas.microsoft.com/office/drawing/2014/main" id="{732EBE07-F118-1446-9D28-1FB8402EC694}"/>
              </a:ext>
            </a:extLst>
          </p:cNvPr>
          <p:cNvSpPr txBox="1"/>
          <p:nvPr/>
        </p:nvSpPr>
        <p:spPr>
          <a:xfrm>
            <a:off x="6107723" y="5378807"/>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7" name="テキスト ボックス 414">
            <a:extLst>
              <a:ext uri="{FF2B5EF4-FFF2-40B4-BE49-F238E27FC236}">
                <a16:creationId xmlns:a16="http://schemas.microsoft.com/office/drawing/2014/main" id="{E358372F-D86E-CB4C-8573-75CF34FB48D2}"/>
              </a:ext>
            </a:extLst>
          </p:cNvPr>
          <p:cNvSpPr txBox="1"/>
          <p:nvPr/>
        </p:nvSpPr>
        <p:spPr>
          <a:xfrm>
            <a:off x="6104800" y="546372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8" name="楕円 421">
            <a:extLst>
              <a:ext uri="{FF2B5EF4-FFF2-40B4-BE49-F238E27FC236}">
                <a16:creationId xmlns:a16="http://schemas.microsoft.com/office/drawing/2014/main" id="{9AEC95D3-3458-BB4C-A17E-F03312511B55}"/>
              </a:ext>
            </a:extLst>
          </p:cNvPr>
          <p:cNvSpPr/>
          <p:nvPr/>
        </p:nvSpPr>
        <p:spPr>
          <a:xfrm>
            <a:off x="7843556" y="3820745"/>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169" name="楕円 421">
            <a:extLst>
              <a:ext uri="{FF2B5EF4-FFF2-40B4-BE49-F238E27FC236}">
                <a16:creationId xmlns:a16="http://schemas.microsoft.com/office/drawing/2014/main" id="{8DA89A4B-104B-0040-8583-C630B77758C1}"/>
              </a:ext>
            </a:extLst>
          </p:cNvPr>
          <p:cNvSpPr/>
          <p:nvPr/>
        </p:nvSpPr>
        <p:spPr>
          <a:xfrm>
            <a:off x="6020630" y="523789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0" name="楕円 421">
            <a:extLst>
              <a:ext uri="{FF2B5EF4-FFF2-40B4-BE49-F238E27FC236}">
                <a16:creationId xmlns:a16="http://schemas.microsoft.com/office/drawing/2014/main" id="{FAE6316E-F5A3-6B47-BDDF-EFD103936C78}"/>
              </a:ext>
            </a:extLst>
          </p:cNvPr>
          <p:cNvSpPr/>
          <p:nvPr/>
        </p:nvSpPr>
        <p:spPr>
          <a:xfrm>
            <a:off x="6020630" y="5043027"/>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171" name="楕円 421">
            <a:extLst>
              <a:ext uri="{FF2B5EF4-FFF2-40B4-BE49-F238E27FC236}">
                <a16:creationId xmlns:a16="http://schemas.microsoft.com/office/drawing/2014/main" id="{8965881C-2C79-5947-8067-18E09AA76BC9}"/>
              </a:ext>
            </a:extLst>
          </p:cNvPr>
          <p:cNvSpPr/>
          <p:nvPr/>
        </p:nvSpPr>
        <p:spPr>
          <a:xfrm>
            <a:off x="6020630" y="541342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4" name="テキスト ボックス 414">
            <a:extLst>
              <a:ext uri="{FF2B5EF4-FFF2-40B4-BE49-F238E27FC236}">
                <a16:creationId xmlns:a16="http://schemas.microsoft.com/office/drawing/2014/main" id="{F34FE21A-7953-734C-AE4B-9440AF32804F}"/>
              </a:ext>
            </a:extLst>
          </p:cNvPr>
          <p:cNvSpPr txBox="1"/>
          <p:nvPr/>
        </p:nvSpPr>
        <p:spPr>
          <a:xfrm>
            <a:off x="5744834" y="55671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900">
                <a:solidFill>
                  <a:schemeClr val="bg1"/>
                </a:solidFill>
                <a:latin typeface="HGP創英角ｺﾞｼｯｸUB" panose="020B0900000000000000" pitchFamily="50" charset="-128"/>
                <a:ea typeface="HGP創英角ｺﾞｼｯｸUB" panose="020B0900000000000000" pitchFamily="50" charset="-128"/>
              </a:rPr>
              <a:t>他のカードも気になっちゃうようなフレーバーテキスト</a:t>
            </a:r>
            <a:endParaRPr kumimoji="1" lang="en-US" altLang="ja-JP" sz="9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3" name="グループ化 2">
            <a:extLst>
              <a:ext uri="{FF2B5EF4-FFF2-40B4-BE49-F238E27FC236}">
                <a16:creationId xmlns:a16="http://schemas.microsoft.com/office/drawing/2014/main" id="{67E841EF-2DCE-C84B-A950-465DB3515C73}"/>
              </a:ext>
            </a:extLst>
          </p:cNvPr>
          <p:cNvGrpSpPr/>
          <p:nvPr/>
        </p:nvGrpSpPr>
        <p:grpSpPr>
          <a:xfrm>
            <a:off x="8789493" y="5003473"/>
            <a:ext cx="87319" cy="787057"/>
            <a:chOff x="8789493" y="3757423"/>
            <a:chExt cx="93445" cy="2033108"/>
          </a:xfrm>
        </p:grpSpPr>
        <p:sp>
          <p:nvSpPr>
            <p:cNvPr id="175" name="四角形: 角を丸くする 327">
              <a:extLst>
                <a:ext uri="{FF2B5EF4-FFF2-40B4-BE49-F238E27FC236}">
                  <a16:creationId xmlns:a16="http://schemas.microsoft.com/office/drawing/2014/main" id="{D337A942-99D4-1E41-ADB6-9A0ACF4EBB8F}"/>
                </a:ext>
              </a:extLst>
            </p:cNvPr>
            <p:cNvSpPr/>
            <p:nvPr/>
          </p:nvSpPr>
          <p:spPr>
            <a:xfrm>
              <a:off x="8789493" y="3757423"/>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6" name="四角形: 角を丸くする 328">
              <a:extLst>
                <a:ext uri="{FF2B5EF4-FFF2-40B4-BE49-F238E27FC236}">
                  <a16:creationId xmlns:a16="http://schemas.microsoft.com/office/drawing/2014/main" id="{3DF7CC37-15E5-E342-9A29-702D07DF7E03}"/>
                </a:ext>
              </a:extLst>
            </p:cNvPr>
            <p:cNvSpPr/>
            <p:nvPr/>
          </p:nvSpPr>
          <p:spPr>
            <a:xfrm>
              <a:off x="8790229" y="3757423"/>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7" name="テキスト ボックス 414">
            <a:extLst>
              <a:ext uri="{FF2B5EF4-FFF2-40B4-BE49-F238E27FC236}">
                <a16:creationId xmlns:a16="http://schemas.microsoft.com/office/drawing/2014/main" id="{A9CF7396-3475-AC48-A8A0-05FEB180F775}"/>
              </a:ext>
            </a:extLst>
          </p:cNvPr>
          <p:cNvSpPr txBox="1"/>
          <p:nvPr/>
        </p:nvSpPr>
        <p:spPr>
          <a:xfrm>
            <a:off x="5711746" y="5785152"/>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想定解像度で</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TRS</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までは表示されるようにする。</a:t>
            </a:r>
            <a:endParaRPr kumimoji="1" lang="en-US" altLang="ja-JP" sz="900" b="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a:t>
            </a:r>
            <a:r>
              <a:rPr kumimoji="1" lang="ja-JP" altLang="en-US" sz="11500" b="1">
                <a:solidFill>
                  <a:schemeClr val="tx1">
                    <a:lumMod val="50000"/>
                    <a:lumOff val="50000"/>
                    <a:alpha val="14000"/>
                  </a:schemeClr>
                </a:solidFill>
              </a:rPr>
              <a:t>詳細</a:t>
            </a:r>
          </a:p>
        </p:txBody>
      </p:sp>
      <p:sp>
        <p:nvSpPr>
          <p:cNvPr id="5" name="正方形/長方形 4">
            <a:extLst>
              <a:ext uri="{FF2B5EF4-FFF2-40B4-BE49-F238E27FC236}">
                <a16:creationId xmlns:a16="http://schemas.microsoft.com/office/drawing/2014/main" id="{F818EA08-AE10-4AF3-8925-4330C274A799}"/>
              </a:ext>
            </a:extLst>
          </p:cNvPr>
          <p:cNvSpPr/>
          <p:nvPr/>
        </p:nvSpPr>
        <p:spPr>
          <a:xfrm>
            <a:off x="6495344" y="8187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
        <p:nvSpPr>
          <p:cNvPr id="111" name="正方形/長方形 110">
            <a:extLst>
              <a:ext uri="{FF2B5EF4-FFF2-40B4-BE49-F238E27FC236}">
                <a16:creationId xmlns:a16="http://schemas.microsoft.com/office/drawing/2014/main" id="{F8D837A7-DB18-48BD-9D18-CB0AB97BFF26}"/>
              </a:ext>
            </a:extLst>
          </p:cNvPr>
          <p:cNvSpPr/>
          <p:nvPr/>
        </p:nvSpPr>
        <p:spPr>
          <a:xfrm>
            <a:off x="3215021" y="84328"/>
            <a:ext cx="2511030" cy="4586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pic>
        <p:nvPicPr>
          <p:cNvPr id="112" name="図 111">
            <a:extLst>
              <a:ext uri="{FF2B5EF4-FFF2-40B4-BE49-F238E27FC236}">
                <a16:creationId xmlns:a16="http://schemas.microsoft.com/office/drawing/2014/main" id="{C62CD47D-F091-41DE-B0A9-26300FB66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89" y="621271"/>
            <a:ext cx="2484434" cy="3511978"/>
          </a:xfrm>
          <a:prstGeom prst="rect">
            <a:avLst/>
          </a:prstGeom>
        </p:spPr>
      </p:pic>
      <p:sp>
        <p:nvSpPr>
          <p:cNvPr id="113" name="テキスト ボックス 414">
            <a:extLst>
              <a:ext uri="{FF2B5EF4-FFF2-40B4-BE49-F238E27FC236}">
                <a16:creationId xmlns:a16="http://schemas.microsoft.com/office/drawing/2014/main" id="{1BEAFC68-2FC7-4FB7-8CAD-7B0AAB7382A9}"/>
              </a:ext>
            </a:extLst>
          </p:cNvPr>
          <p:cNvSpPr txBox="1"/>
          <p:nvPr/>
        </p:nvSpPr>
        <p:spPr>
          <a:xfrm>
            <a:off x="3078185" y="46739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b="0">
                <a:solidFill>
                  <a:schemeClr val="tx1"/>
                </a:solidFill>
                <a:latin typeface="HGP創英角ｺﾞｼｯｸUB" panose="020B0900000000000000" pitchFamily="50" charset="-128"/>
                <a:ea typeface="HGP創英角ｺﾞｼｯｸUB" panose="020B0900000000000000" pitchFamily="50" charset="-128"/>
              </a:rPr>
              <a:t>全画面表示時 </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UI</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は非表示タップすると詳細に戻る。</a:t>
            </a:r>
            <a:endParaRPr kumimoji="1" lang="en-US" altLang="ja-JP" sz="900">
              <a:solidFill>
                <a:schemeClr val="tx1"/>
              </a:solidFill>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239079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err="1">
                <a:solidFill>
                  <a:schemeClr val="tx1">
                    <a:lumMod val="50000"/>
                    <a:lumOff val="50000"/>
                    <a:alpha val="14000"/>
                  </a:schemeClr>
                </a:solidFill>
              </a:rPr>
              <a:t>TRC</a:t>
            </a:r>
            <a:r>
              <a:rPr kumimoji="1" lang="ja-JP" altLang="en-US" sz="11500" b="1">
                <a:solidFill>
                  <a:schemeClr val="tx1">
                    <a:lumMod val="50000"/>
                    <a:lumOff val="50000"/>
                    <a:alpha val="14000"/>
                  </a:schemeClr>
                </a:solidFill>
              </a:rPr>
              <a:t>分解</a:t>
            </a:r>
          </a:p>
        </p:txBody>
      </p:sp>
      <p:sp>
        <p:nvSpPr>
          <p:cNvPr id="111" name="テキスト ボックス 110">
            <a:extLst>
              <a:ext uri="{FF2B5EF4-FFF2-40B4-BE49-F238E27FC236}">
                <a16:creationId xmlns:a16="http://schemas.microsoft.com/office/drawing/2014/main" id="{C39A69CE-DFAD-48D3-BF4F-DA18526BE55B}"/>
              </a:ext>
            </a:extLst>
          </p:cNvPr>
          <p:cNvSpPr txBox="1"/>
          <p:nvPr/>
        </p:nvSpPr>
        <p:spPr>
          <a:xfrm>
            <a:off x="591845" y="569577"/>
            <a:ext cx="1415772" cy="276999"/>
          </a:xfrm>
          <a:prstGeom prst="rect">
            <a:avLst/>
          </a:prstGeom>
          <a:noFill/>
        </p:spPr>
        <p:txBody>
          <a:bodyPr wrap="none" rtlCol="0">
            <a:spAutoFit/>
          </a:bodyPr>
          <a:lstStyle/>
          <a:p>
            <a:r>
              <a:rPr kumimoji="1" lang="ja-JP" altLang="en-US" sz="1200" b="1"/>
              <a:t>○ＴＲカード分解</a:t>
            </a:r>
          </a:p>
        </p:txBody>
      </p:sp>
      <p:sp>
        <p:nvSpPr>
          <p:cNvPr id="112" name="テキスト ボックス 111">
            <a:extLst>
              <a:ext uri="{FF2B5EF4-FFF2-40B4-BE49-F238E27FC236}">
                <a16:creationId xmlns:a16="http://schemas.microsoft.com/office/drawing/2014/main" id="{72F4682B-9DAA-4986-A67B-4B0A94EFF5AB}"/>
              </a:ext>
            </a:extLst>
          </p:cNvPr>
          <p:cNvSpPr txBox="1"/>
          <p:nvPr/>
        </p:nvSpPr>
        <p:spPr>
          <a:xfrm>
            <a:off x="743285" y="840611"/>
            <a:ext cx="3134191" cy="400110"/>
          </a:xfrm>
          <a:prstGeom prst="rect">
            <a:avLst/>
          </a:prstGeom>
          <a:noFill/>
        </p:spPr>
        <p:txBody>
          <a:bodyPr wrap="none" rtlCol="0">
            <a:spAutoFit/>
          </a:bodyPr>
          <a:lstStyle/>
          <a:p>
            <a:r>
              <a:rPr kumimoji="1" lang="ja-JP" altLang="en-US" sz="1000"/>
              <a:t>余っているＴＲカードを分解しポイントを獲得し、</a:t>
            </a:r>
            <a:endParaRPr kumimoji="1" lang="en-US" altLang="ja-JP" sz="1000"/>
          </a:p>
          <a:p>
            <a:r>
              <a:rPr kumimoji="1" lang="ja-JP" altLang="en-US" sz="1000"/>
              <a:t>到達するポイントごとに報酬が獲得できる。</a:t>
            </a:r>
            <a:endParaRPr kumimoji="1" lang="en-US" altLang="ja-JP" sz="1000"/>
          </a:p>
        </p:txBody>
      </p:sp>
      <p:sp>
        <p:nvSpPr>
          <p:cNvPr id="113" name="テキスト ボックス 112">
            <a:extLst>
              <a:ext uri="{FF2B5EF4-FFF2-40B4-BE49-F238E27FC236}">
                <a16:creationId xmlns:a16="http://schemas.microsoft.com/office/drawing/2014/main" id="{A47DFD79-5193-44CF-A2B0-3174DF39C996}"/>
              </a:ext>
            </a:extLst>
          </p:cNvPr>
          <p:cNvSpPr txBox="1"/>
          <p:nvPr/>
        </p:nvSpPr>
        <p:spPr>
          <a:xfrm>
            <a:off x="727750" y="1839558"/>
            <a:ext cx="1972015" cy="246221"/>
          </a:xfrm>
          <a:prstGeom prst="rect">
            <a:avLst/>
          </a:prstGeom>
          <a:noFill/>
        </p:spPr>
        <p:txBody>
          <a:bodyPr wrap="none" rtlCol="0">
            <a:spAutoFit/>
          </a:bodyPr>
          <a:lstStyle/>
          <a:p>
            <a:r>
              <a:rPr kumimoji="1" lang="ja-JP" altLang="en-US" sz="1000" b="1"/>
              <a:t>・交換期間</a:t>
            </a:r>
            <a:r>
              <a:rPr kumimoji="1" lang="ja-JP" altLang="en-US" sz="1000" b="1">
                <a:solidFill>
                  <a:srgbClr val="FF0000"/>
                </a:solidFill>
              </a:rPr>
              <a:t>（</a:t>
            </a:r>
            <a:r>
              <a:rPr kumimoji="1" lang="en-US" altLang="ja-JP" sz="1000" b="1">
                <a:solidFill>
                  <a:srgbClr val="FF0000"/>
                </a:solidFill>
              </a:rPr>
              <a:t>20191219</a:t>
            </a:r>
            <a:r>
              <a:rPr kumimoji="1" lang="ja-JP" altLang="en-US" sz="1000" b="1">
                <a:solidFill>
                  <a:srgbClr val="FF0000"/>
                </a:solidFill>
              </a:rPr>
              <a:t>新規）</a:t>
            </a:r>
          </a:p>
        </p:txBody>
      </p:sp>
      <p:sp>
        <p:nvSpPr>
          <p:cNvPr id="114" name="テキスト ボックス 113">
            <a:extLst>
              <a:ext uri="{FF2B5EF4-FFF2-40B4-BE49-F238E27FC236}">
                <a16:creationId xmlns:a16="http://schemas.microsoft.com/office/drawing/2014/main" id="{3227A3FD-E1F7-4292-86CF-038ABA674F8E}"/>
              </a:ext>
            </a:extLst>
          </p:cNvPr>
          <p:cNvSpPr txBox="1"/>
          <p:nvPr/>
        </p:nvSpPr>
        <p:spPr>
          <a:xfrm>
            <a:off x="879190" y="2110592"/>
            <a:ext cx="2108269" cy="246221"/>
          </a:xfrm>
          <a:prstGeom prst="rect">
            <a:avLst/>
          </a:prstGeom>
          <a:noFill/>
        </p:spPr>
        <p:txBody>
          <a:bodyPr wrap="none" rtlCol="0">
            <a:spAutoFit/>
          </a:bodyPr>
          <a:lstStyle/>
          <a:p>
            <a:r>
              <a:rPr kumimoji="1" lang="ja-JP" altLang="en-US" sz="1000"/>
              <a:t>ポイントの交換期間は設けない。</a:t>
            </a:r>
            <a:endParaRPr kumimoji="1" lang="en-US" altLang="ja-JP" sz="1000"/>
          </a:p>
        </p:txBody>
      </p:sp>
      <p:sp>
        <p:nvSpPr>
          <p:cNvPr id="115" name="テキスト ボックス 114">
            <a:extLst>
              <a:ext uri="{FF2B5EF4-FFF2-40B4-BE49-F238E27FC236}">
                <a16:creationId xmlns:a16="http://schemas.microsoft.com/office/drawing/2014/main" id="{6ED6A871-B876-4263-A1E1-0B79EF4186E5}"/>
              </a:ext>
            </a:extLst>
          </p:cNvPr>
          <p:cNvSpPr txBox="1"/>
          <p:nvPr/>
        </p:nvSpPr>
        <p:spPr>
          <a:xfrm>
            <a:off x="696885" y="1240721"/>
            <a:ext cx="2428870" cy="246221"/>
          </a:xfrm>
          <a:prstGeom prst="rect">
            <a:avLst/>
          </a:prstGeom>
          <a:noFill/>
        </p:spPr>
        <p:txBody>
          <a:bodyPr wrap="none" rtlCol="0">
            <a:spAutoFit/>
          </a:bodyPr>
          <a:lstStyle/>
          <a:p>
            <a:r>
              <a:rPr kumimoji="1" lang="ja-JP" altLang="en-US" sz="1000" b="1"/>
              <a:t>・ポイントについて</a:t>
            </a:r>
            <a:r>
              <a:rPr kumimoji="1" lang="ja-JP" altLang="en-US" sz="1000" b="1">
                <a:solidFill>
                  <a:srgbClr val="FF0000"/>
                </a:solidFill>
              </a:rPr>
              <a:t>（</a:t>
            </a:r>
            <a:r>
              <a:rPr kumimoji="1" lang="en-US" altLang="ja-JP" sz="1000" b="1">
                <a:solidFill>
                  <a:srgbClr val="FF0000"/>
                </a:solidFill>
              </a:rPr>
              <a:t>20191216</a:t>
            </a:r>
            <a:r>
              <a:rPr kumimoji="1" lang="ja-JP" altLang="en-US" sz="1000" b="1">
                <a:solidFill>
                  <a:srgbClr val="FF0000"/>
                </a:solidFill>
              </a:rPr>
              <a:t>新規）</a:t>
            </a:r>
          </a:p>
        </p:txBody>
      </p:sp>
      <p:sp>
        <p:nvSpPr>
          <p:cNvPr id="116" name="テキスト ボックス 115">
            <a:extLst>
              <a:ext uri="{FF2B5EF4-FFF2-40B4-BE49-F238E27FC236}">
                <a16:creationId xmlns:a16="http://schemas.microsoft.com/office/drawing/2014/main" id="{1CD6C783-EFEC-4040-86C0-5F4A73708EBB}"/>
              </a:ext>
            </a:extLst>
          </p:cNvPr>
          <p:cNvSpPr txBox="1"/>
          <p:nvPr/>
        </p:nvSpPr>
        <p:spPr>
          <a:xfrm>
            <a:off x="848325" y="1511755"/>
            <a:ext cx="3518912" cy="246221"/>
          </a:xfrm>
          <a:prstGeom prst="rect">
            <a:avLst/>
          </a:prstGeom>
          <a:noFill/>
        </p:spPr>
        <p:txBody>
          <a:bodyPr wrap="none" rtlCol="0">
            <a:spAutoFit/>
          </a:bodyPr>
          <a:lstStyle/>
          <a:p>
            <a:r>
              <a:rPr kumimoji="1" lang="ja-JP" altLang="en-US" sz="1000"/>
              <a:t>本ポイントを使用するのは、ショップで報酬を得るのみ。</a:t>
            </a:r>
            <a:endParaRPr kumimoji="1" lang="en-US" altLang="ja-JP" sz="1000"/>
          </a:p>
        </p:txBody>
      </p:sp>
      <p:sp>
        <p:nvSpPr>
          <p:cNvPr id="117" name="四角形: 角を丸くする 116">
            <a:extLst>
              <a:ext uri="{FF2B5EF4-FFF2-40B4-BE49-F238E27FC236}">
                <a16:creationId xmlns:a16="http://schemas.microsoft.com/office/drawing/2014/main" id="{7D8AC98E-68CB-4E52-885F-4A3ECA602F7C}"/>
              </a:ext>
            </a:extLst>
          </p:cNvPr>
          <p:cNvSpPr/>
          <p:nvPr/>
        </p:nvSpPr>
        <p:spPr>
          <a:xfrm>
            <a:off x="4295967" y="691357"/>
            <a:ext cx="2570672" cy="72971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solidFill>
              </a:rPr>
              <a:t>Redmine</a:t>
            </a:r>
            <a:r>
              <a:rPr kumimoji="1" lang="ja-JP" altLang="en-US" sz="1000">
                <a:solidFill>
                  <a:schemeClr val="tx1"/>
                </a:solidFill>
              </a:rPr>
              <a:t> </a:t>
            </a:r>
            <a:r>
              <a:rPr kumimoji="1" lang="en-US" altLang="ja-JP" sz="1000">
                <a:solidFill>
                  <a:schemeClr val="tx1"/>
                </a:solidFill>
              </a:rPr>
              <a:t>#211</a:t>
            </a:r>
          </a:p>
          <a:p>
            <a:r>
              <a:rPr kumimoji="1" lang="ja-JP" altLang="en-US" sz="1000">
                <a:solidFill>
                  <a:schemeClr val="tx1"/>
                </a:solidFill>
              </a:rPr>
              <a:t>他の箇所でも使わず、目立たせるようなものではないためポイント名はつけない。</a:t>
            </a:r>
          </a:p>
        </p:txBody>
      </p:sp>
    </p:spTree>
    <p:extLst>
      <p:ext uri="{BB962C8B-B14F-4D97-AF65-F5344CB8AC3E}">
        <p14:creationId xmlns:p14="http://schemas.microsoft.com/office/powerpoint/2010/main" val="3196879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473754"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a:t>
            </a:r>
            <a:r>
              <a:rPr kumimoji="1" lang="en-US" altLang="ja-JP" sz="1400" b="1">
                <a:latin typeface="+mn-ea"/>
              </a:rPr>
              <a:t>TR</a:t>
            </a:r>
            <a:r>
              <a:rPr kumimoji="1" lang="ja-JP" altLang="en-US" sz="1400" b="1">
                <a:latin typeface="+mn-ea"/>
              </a:rPr>
              <a:t>カード</a:t>
            </a:r>
            <a:endParaRPr kumimoji="1" lang="en-US" altLang="ja-JP"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95071" cy="307777"/>
          </a:xfrm>
          <a:prstGeom prst="rect">
            <a:avLst/>
          </a:prstGeom>
          <a:noFill/>
        </p:spPr>
        <p:txBody>
          <a:bodyPr wrap="none" rtlCol="0">
            <a:spAutoFit/>
          </a:bodyPr>
          <a:lstStyle/>
          <a:p>
            <a:r>
              <a:rPr kumimoji="1" lang="en-US" altLang="ja-JP" sz="1400" b="1"/>
              <a:t>1. tr100.TR</a:t>
            </a:r>
            <a:r>
              <a:rPr kumimoji="1" lang="ja-JP" altLang="en-US" sz="1400" b="1"/>
              <a:t>カード</a:t>
            </a:r>
            <a:r>
              <a:rPr kumimoji="1" lang="en-US" altLang="ja-JP" sz="1400" b="1"/>
              <a:t>TOP</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390672" cy="461665"/>
          </a:xfrm>
          <a:prstGeom prst="rect">
            <a:avLst/>
          </a:prstGeom>
          <a:noFill/>
        </p:spPr>
        <p:txBody>
          <a:bodyPr wrap="none" rtlCol="0">
            <a:spAutoFit/>
          </a:bodyPr>
          <a:lstStyle/>
          <a:p>
            <a:r>
              <a:rPr kumimoji="1" lang="ja-JP" altLang="en-US" sz="1000"/>
              <a:t>部隊</a:t>
            </a:r>
            <a:r>
              <a:rPr kumimoji="1" lang="en-US" altLang="ja-JP" sz="1000"/>
              <a:t>TOP</a:t>
            </a:r>
            <a:r>
              <a:rPr kumimoji="1" lang="ja-JP" altLang="en-US" sz="1000"/>
              <a:t>から「</a:t>
            </a:r>
            <a:r>
              <a:rPr kumimoji="1" lang="en-US" altLang="ja-JP" sz="1400" b="1"/>
              <a:t>TR</a:t>
            </a:r>
            <a:r>
              <a:rPr kumimoji="1" lang="ja-JP" altLang="en-US" sz="1400" b="1"/>
              <a:t>カード</a:t>
            </a:r>
            <a:r>
              <a:rPr kumimoji="1" lang="ja-JP" altLang="en-US" sz="1000"/>
              <a:t>」を押下した時に遷移。</a:t>
            </a:r>
            <a:endParaRPr kumimoji="1" lang="en-US" altLang="ja-JP" sz="1000"/>
          </a:p>
          <a:p>
            <a:r>
              <a:rPr kumimoji="1" lang="ja-JP" altLang="en-US" sz="1000"/>
              <a:t>遷移してきた時に、なんかボイスが再生されて欲しい。</a:t>
            </a:r>
            <a:endParaRPr kumimoji="1" lang="en-US" altLang="ja-JP" sz="1000"/>
          </a:p>
        </p:txBody>
      </p:sp>
      <p:sp>
        <p:nvSpPr>
          <p:cNvPr id="186" name="正方形/長方形 185">
            <a:extLst>
              <a:ext uri="{FF2B5EF4-FFF2-40B4-BE49-F238E27FC236}">
                <a16:creationId xmlns:a16="http://schemas.microsoft.com/office/drawing/2014/main" id="{01BA6022-17BB-444E-9537-3EFB07819886}"/>
              </a:ext>
            </a:extLst>
          </p:cNvPr>
          <p:cNvSpPr/>
          <p:nvPr/>
        </p:nvSpPr>
        <p:spPr>
          <a:xfrm>
            <a:off x="5633567" y="766892"/>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en-US" altLang="ja-JP" b="1">
                <a:latin typeface="メイリオ" panose="020B0604030504040204" pitchFamily="50" charset="-128"/>
                <a:ea typeface="メイリオ" panose="020B0604030504040204" pitchFamily="50" charset="-128"/>
              </a:rPr>
              <a:t>TR</a:t>
            </a:r>
            <a:r>
              <a:rPr kumimoji="1" lang="ja-JP" altLang="en-US" b="1">
                <a:latin typeface="メイリオ" panose="020B0604030504040204" pitchFamily="50" charset="-128"/>
                <a:ea typeface="メイリオ" panose="020B0604030504040204" pitchFamily="50" charset="-128"/>
              </a:rPr>
              <a:t>カード</a:t>
            </a:r>
            <a:endParaRPr kumimoji="1" lang="ja-JP" altLang="en-US" sz="1100" b="1">
              <a:latin typeface="メイリオ" panose="020B0604030504040204" pitchFamily="50" charset="-128"/>
              <a:ea typeface="メイリオ" panose="020B0604030504040204" pitchFamily="50" charset="-128"/>
            </a:endParaRPr>
          </a:p>
        </p:txBody>
      </p:sp>
      <p:grpSp>
        <p:nvGrpSpPr>
          <p:cNvPr id="187" name="グループ化 186">
            <a:extLst>
              <a:ext uri="{FF2B5EF4-FFF2-40B4-BE49-F238E27FC236}">
                <a16:creationId xmlns:a16="http://schemas.microsoft.com/office/drawing/2014/main" id="{26815551-3A52-7A47-860A-5AAC7BF1F1E6}"/>
              </a:ext>
            </a:extLst>
          </p:cNvPr>
          <p:cNvGrpSpPr/>
          <p:nvPr/>
        </p:nvGrpSpPr>
        <p:grpSpPr>
          <a:xfrm>
            <a:off x="5633567" y="4910265"/>
            <a:ext cx="2566626" cy="428626"/>
            <a:chOff x="0" y="4143375"/>
            <a:chExt cx="2571750" cy="428625"/>
          </a:xfrm>
        </p:grpSpPr>
        <p:sp>
          <p:nvSpPr>
            <p:cNvPr id="188" name="四角形: 角を丸くする 2">
              <a:extLst>
                <a:ext uri="{FF2B5EF4-FFF2-40B4-BE49-F238E27FC236}">
                  <a16:creationId xmlns:a16="http://schemas.microsoft.com/office/drawing/2014/main" id="{F7FA7316-5B65-EB4F-AAED-7768D87A0AB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9" name="四角形: 角を丸くする 3">
              <a:extLst>
                <a:ext uri="{FF2B5EF4-FFF2-40B4-BE49-F238E27FC236}">
                  <a16:creationId xmlns:a16="http://schemas.microsoft.com/office/drawing/2014/main" id="{39A8A229-2428-A94D-A196-DEF5BFA2C10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0" name="四角形: 角を丸くする 4">
              <a:extLst>
                <a:ext uri="{FF2B5EF4-FFF2-40B4-BE49-F238E27FC236}">
                  <a16:creationId xmlns:a16="http://schemas.microsoft.com/office/drawing/2014/main" id="{7910F9C3-996F-8A42-BB0D-D9EB160537F4}"/>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91" name="四角形: 角を丸くする 5">
              <a:extLst>
                <a:ext uri="{FF2B5EF4-FFF2-40B4-BE49-F238E27FC236}">
                  <a16:creationId xmlns:a16="http://schemas.microsoft.com/office/drawing/2014/main" id="{5481AD32-F4BC-BB44-966B-393ED99390AA}"/>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92" name="四角形: 角を丸くする 6">
              <a:extLst>
                <a:ext uri="{FF2B5EF4-FFF2-40B4-BE49-F238E27FC236}">
                  <a16:creationId xmlns:a16="http://schemas.microsoft.com/office/drawing/2014/main" id="{1FC29148-CE72-614D-A860-65BCF8237F07}"/>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93" name="四角形: 角を丸くする 7">
              <a:extLst>
                <a:ext uri="{FF2B5EF4-FFF2-40B4-BE49-F238E27FC236}">
                  <a16:creationId xmlns:a16="http://schemas.microsoft.com/office/drawing/2014/main" id="{F095F9E7-092A-E340-98F5-842474CD9076}"/>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94" name="グループ化 193">
            <a:extLst>
              <a:ext uri="{FF2B5EF4-FFF2-40B4-BE49-F238E27FC236}">
                <a16:creationId xmlns:a16="http://schemas.microsoft.com/office/drawing/2014/main" id="{7F588CEC-1430-3447-AB48-6BA2CAF94CB7}"/>
              </a:ext>
            </a:extLst>
          </p:cNvPr>
          <p:cNvGrpSpPr/>
          <p:nvPr/>
        </p:nvGrpSpPr>
        <p:grpSpPr>
          <a:xfrm>
            <a:off x="5633567" y="766890"/>
            <a:ext cx="2566621" cy="571500"/>
            <a:chOff x="0" y="0"/>
            <a:chExt cx="2637694" cy="599215"/>
          </a:xfrm>
        </p:grpSpPr>
        <p:sp>
          <p:nvSpPr>
            <p:cNvPr id="195" name="正方形/長方形 194">
              <a:extLst>
                <a:ext uri="{FF2B5EF4-FFF2-40B4-BE49-F238E27FC236}">
                  <a16:creationId xmlns:a16="http://schemas.microsoft.com/office/drawing/2014/main" id="{388C60D0-8AC3-1E42-B659-BA97B3A71E00}"/>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96" name="正方形/長方形 195">
              <a:extLst>
                <a:ext uri="{FF2B5EF4-FFF2-40B4-BE49-F238E27FC236}">
                  <a16:creationId xmlns:a16="http://schemas.microsoft.com/office/drawing/2014/main" id="{8027143D-D271-034B-8AA1-1B167135631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7" name="正方形/長方形 196">
              <a:extLst>
                <a:ext uri="{FF2B5EF4-FFF2-40B4-BE49-F238E27FC236}">
                  <a16:creationId xmlns:a16="http://schemas.microsoft.com/office/drawing/2014/main" id="{3028E382-FFC6-6E4C-A5BE-BD912CC687C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8" name="正方形/長方形 197">
              <a:extLst>
                <a:ext uri="{FF2B5EF4-FFF2-40B4-BE49-F238E27FC236}">
                  <a16:creationId xmlns:a16="http://schemas.microsoft.com/office/drawing/2014/main" id="{13A4B571-7745-9742-B0A6-C95937DFB0F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99" name="四角形: 角を丸くする 13">
              <a:extLst>
                <a:ext uri="{FF2B5EF4-FFF2-40B4-BE49-F238E27FC236}">
                  <a16:creationId xmlns:a16="http://schemas.microsoft.com/office/drawing/2014/main" id="{CB409537-AB35-9F49-BBB5-2EC5AC5D0CBE}"/>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0" name="正方形/長方形 199">
              <a:extLst>
                <a:ext uri="{FF2B5EF4-FFF2-40B4-BE49-F238E27FC236}">
                  <a16:creationId xmlns:a16="http://schemas.microsoft.com/office/drawing/2014/main" id="{B27BF4CB-9895-7649-A995-0DEA35B93036}"/>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1" name="楕円 15">
              <a:extLst>
                <a:ext uri="{FF2B5EF4-FFF2-40B4-BE49-F238E27FC236}">
                  <a16:creationId xmlns:a16="http://schemas.microsoft.com/office/drawing/2014/main" id="{36595BB7-D6F3-1841-80F5-B682C4C3DF1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2" name="四角形: 角を丸くする 16">
              <a:extLst>
                <a:ext uri="{FF2B5EF4-FFF2-40B4-BE49-F238E27FC236}">
                  <a16:creationId xmlns:a16="http://schemas.microsoft.com/office/drawing/2014/main" id="{8119295F-7288-2247-A56C-F34E31C6C7E2}"/>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3" name="正方形/長方形 202">
              <a:extLst>
                <a:ext uri="{FF2B5EF4-FFF2-40B4-BE49-F238E27FC236}">
                  <a16:creationId xmlns:a16="http://schemas.microsoft.com/office/drawing/2014/main" id="{CBDFC539-854E-EE4E-95B9-0A8BDE170A3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4" name="四角形: 角を丸くする 18">
              <a:extLst>
                <a:ext uri="{FF2B5EF4-FFF2-40B4-BE49-F238E27FC236}">
                  <a16:creationId xmlns:a16="http://schemas.microsoft.com/office/drawing/2014/main" id="{C6C1B91B-4B13-4145-A45E-FD7AE89FA69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5" name="四角形: 角を丸くする 19">
              <a:extLst>
                <a:ext uri="{FF2B5EF4-FFF2-40B4-BE49-F238E27FC236}">
                  <a16:creationId xmlns:a16="http://schemas.microsoft.com/office/drawing/2014/main" id="{5D2B3A21-94CA-1445-BD0C-914AB57385B9}"/>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テキスト ボックス 2937">
              <a:extLst>
                <a:ext uri="{FF2B5EF4-FFF2-40B4-BE49-F238E27FC236}">
                  <a16:creationId xmlns:a16="http://schemas.microsoft.com/office/drawing/2014/main" id="{2A6B2F3D-FCA3-0B48-AC3A-AACF49FB9D8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07" name="テキスト ボックス 2941">
              <a:extLst>
                <a:ext uri="{FF2B5EF4-FFF2-40B4-BE49-F238E27FC236}">
                  <a16:creationId xmlns:a16="http://schemas.microsoft.com/office/drawing/2014/main" id="{D5634895-E9EE-DF44-9173-E66B228FDE1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9" name="四角形: 角を丸くする 58">
            <a:extLst>
              <a:ext uri="{FF2B5EF4-FFF2-40B4-BE49-F238E27FC236}">
                <a16:creationId xmlns:a16="http://schemas.microsoft.com/office/drawing/2014/main" id="{3A9C2082-B264-9348-9484-C544559084FB}"/>
              </a:ext>
            </a:extLst>
          </p:cNvPr>
          <p:cNvSpPr/>
          <p:nvPr/>
        </p:nvSpPr>
        <p:spPr>
          <a:xfrm>
            <a:off x="7458097" y="1371235"/>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213" name="図 212">
            <a:extLst>
              <a:ext uri="{FF2B5EF4-FFF2-40B4-BE49-F238E27FC236}">
                <a16:creationId xmlns:a16="http://schemas.microsoft.com/office/drawing/2014/main" id="{CA8365C9-7A0B-0D41-B128-113563DAD6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640405" y="1628554"/>
            <a:ext cx="1429886" cy="3286125"/>
          </a:xfrm>
          <a:prstGeom prst="rect">
            <a:avLst/>
          </a:prstGeom>
        </p:spPr>
      </p:pic>
      <p:grpSp>
        <p:nvGrpSpPr>
          <p:cNvPr id="6" name="グループ化 5">
            <a:extLst>
              <a:ext uri="{FF2B5EF4-FFF2-40B4-BE49-F238E27FC236}">
                <a16:creationId xmlns:a16="http://schemas.microsoft.com/office/drawing/2014/main" id="{3AD90DF3-DEF1-E04B-9635-5CC1F0D4B268}"/>
              </a:ext>
            </a:extLst>
          </p:cNvPr>
          <p:cNvGrpSpPr/>
          <p:nvPr/>
        </p:nvGrpSpPr>
        <p:grpSpPr>
          <a:xfrm>
            <a:off x="581136" y="2088515"/>
            <a:ext cx="2473114" cy="546248"/>
            <a:chOff x="591845" y="1974681"/>
            <a:chExt cx="2473114" cy="546248"/>
          </a:xfrm>
        </p:grpSpPr>
        <p:sp>
          <p:nvSpPr>
            <p:cNvPr id="214" name="テキスト ボックス 213">
              <a:extLst>
                <a:ext uri="{FF2B5EF4-FFF2-40B4-BE49-F238E27FC236}">
                  <a16:creationId xmlns:a16="http://schemas.microsoft.com/office/drawing/2014/main" id="{1D523941-7051-D74C-A5DA-AE9136C8669D}"/>
                </a:ext>
              </a:extLst>
            </p:cNvPr>
            <p:cNvSpPr txBox="1"/>
            <p:nvPr/>
          </p:nvSpPr>
          <p:spPr>
            <a:xfrm>
              <a:off x="591845" y="1974681"/>
              <a:ext cx="1721946" cy="307777"/>
            </a:xfrm>
            <a:prstGeom prst="rect">
              <a:avLst/>
            </a:prstGeom>
            <a:noFill/>
          </p:spPr>
          <p:txBody>
            <a:bodyPr wrap="none" rtlCol="0">
              <a:spAutoFit/>
            </a:bodyPr>
            <a:lstStyle/>
            <a:p>
              <a:r>
                <a:rPr kumimoji="1" lang="en-US" altLang="ja-JP" sz="1400" b="1"/>
                <a:t>2</a:t>
              </a:r>
              <a:r>
                <a:rPr kumimoji="1" lang="ja-JP" altLang="en-US" sz="1400" b="1"/>
                <a:t>．</a:t>
              </a:r>
              <a:r>
                <a:rPr kumimoji="1" lang="en-US" altLang="ja-JP" sz="1400" b="1"/>
                <a:t>TR</a:t>
              </a:r>
              <a:r>
                <a:rPr kumimoji="1" lang="ja-JP" altLang="en-US" sz="1400" b="1"/>
                <a:t>カード：進化</a:t>
              </a:r>
              <a:endParaRPr kumimoji="1" lang="en-US" altLang="ja-JP" sz="1400" b="1"/>
            </a:p>
          </p:txBody>
        </p:sp>
        <p:sp>
          <p:nvSpPr>
            <p:cNvPr id="216" name="テキスト ボックス 215">
              <a:extLst>
                <a:ext uri="{FF2B5EF4-FFF2-40B4-BE49-F238E27FC236}">
                  <a16:creationId xmlns:a16="http://schemas.microsoft.com/office/drawing/2014/main" id="{D72A81F8-BA80-F24E-ACE6-19AEEDB4B4FF}"/>
                </a:ext>
              </a:extLst>
            </p:cNvPr>
            <p:cNvSpPr txBox="1"/>
            <p:nvPr/>
          </p:nvSpPr>
          <p:spPr>
            <a:xfrm>
              <a:off x="823640" y="2274708"/>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進化</a:t>
              </a:r>
              <a:r>
                <a:rPr kumimoji="1" lang="ja-JP" altLang="en-US" sz="1000"/>
                <a:t>画面に遷移します。</a:t>
              </a:r>
              <a:endParaRPr kumimoji="1" lang="en-US" altLang="ja-JP" sz="1000"/>
            </a:p>
          </p:txBody>
        </p:sp>
      </p:grpSp>
      <p:grpSp>
        <p:nvGrpSpPr>
          <p:cNvPr id="4" name="グループ化 3">
            <a:extLst>
              <a:ext uri="{FF2B5EF4-FFF2-40B4-BE49-F238E27FC236}">
                <a16:creationId xmlns:a16="http://schemas.microsoft.com/office/drawing/2014/main" id="{3667553C-F4BA-4A47-99EE-7DC4DA6BEC43}"/>
              </a:ext>
            </a:extLst>
          </p:cNvPr>
          <p:cNvGrpSpPr/>
          <p:nvPr/>
        </p:nvGrpSpPr>
        <p:grpSpPr>
          <a:xfrm>
            <a:off x="581136" y="2893455"/>
            <a:ext cx="2473113" cy="534820"/>
            <a:chOff x="591845" y="2856565"/>
            <a:chExt cx="2473113" cy="534820"/>
          </a:xfrm>
        </p:grpSpPr>
        <p:sp>
          <p:nvSpPr>
            <p:cNvPr id="215" name="テキスト ボックス 214">
              <a:extLst>
                <a:ext uri="{FF2B5EF4-FFF2-40B4-BE49-F238E27FC236}">
                  <a16:creationId xmlns:a16="http://schemas.microsoft.com/office/drawing/2014/main" id="{2FC91CBA-3678-0941-86EA-2F73BF480135}"/>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3</a:t>
              </a:r>
              <a:r>
                <a:rPr kumimoji="1" lang="ja-JP" altLang="en-US" sz="1400" b="1"/>
                <a:t>．</a:t>
              </a:r>
              <a:r>
                <a:rPr kumimoji="1" lang="en-US" altLang="ja-JP" sz="1400" b="1"/>
                <a:t>TR</a:t>
              </a:r>
              <a:r>
                <a:rPr kumimoji="1" lang="ja-JP" altLang="en-US" sz="1400" b="1"/>
                <a:t>カード：分解</a:t>
              </a:r>
              <a:endParaRPr kumimoji="1" lang="en-US" altLang="ja-JP" sz="1400" b="1"/>
            </a:p>
          </p:txBody>
        </p:sp>
        <p:sp>
          <p:nvSpPr>
            <p:cNvPr id="217" name="テキスト ボックス 216">
              <a:extLst>
                <a:ext uri="{FF2B5EF4-FFF2-40B4-BE49-F238E27FC236}">
                  <a16:creationId xmlns:a16="http://schemas.microsoft.com/office/drawing/2014/main" id="{D11C336D-C7C9-BF45-8F01-D24F366417DF}"/>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分解</a:t>
              </a:r>
              <a:r>
                <a:rPr kumimoji="1" lang="ja-JP" altLang="en-US" sz="1000"/>
                <a:t>画面に遷移します。</a:t>
              </a:r>
              <a:endParaRPr kumimoji="1" lang="en-US" altLang="ja-JP" sz="1000"/>
            </a:p>
          </p:txBody>
        </p:sp>
      </p:grpSp>
      <p:grpSp>
        <p:nvGrpSpPr>
          <p:cNvPr id="7" name="グループ化 6">
            <a:extLst>
              <a:ext uri="{FF2B5EF4-FFF2-40B4-BE49-F238E27FC236}">
                <a16:creationId xmlns:a16="http://schemas.microsoft.com/office/drawing/2014/main" id="{0B9FDF8A-2BC6-FD40-A58F-F4F9946A603D}"/>
              </a:ext>
            </a:extLst>
          </p:cNvPr>
          <p:cNvGrpSpPr/>
          <p:nvPr/>
        </p:nvGrpSpPr>
        <p:grpSpPr>
          <a:xfrm>
            <a:off x="587412" y="1283575"/>
            <a:ext cx="2473114" cy="546248"/>
            <a:chOff x="598121" y="1246685"/>
            <a:chExt cx="2473114" cy="546248"/>
          </a:xfrm>
        </p:grpSpPr>
        <p:sp>
          <p:nvSpPr>
            <p:cNvPr id="218" name="テキスト ボックス 217">
              <a:extLst>
                <a:ext uri="{FF2B5EF4-FFF2-40B4-BE49-F238E27FC236}">
                  <a16:creationId xmlns:a16="http://schemas.microsoft.com/office/drawing/2014/main" id="{426FEBC3-3AAE-F946-A357-623AEBC0E20D}"/>
                </a:ext>
              </a:extLst>
            </p:cNvPr>
            <p:cNvSpPr txBox="1"/>
            <p:nvPr/>
          </p:nvSpPr>
          <p:spPr>
            <a:xfrm>
              <a:off x="598121" y="1246685"/>
              <a:ext cx="1721946"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カード：強化</a:t>
              </a:r>
              <a:endParaRPr kumimoji="1" lang="en-US" altLang="ja-JP" sz="1400" b="1"/>
            </a:p>
          </p:txBody>
        </p:sp>
        <p:sp>
          <p:nvSpPr>
            <p:cNvPr id="219" name="テキスト ボックス 218">
              <a:extLst>
                <a:ext uri="{FF2B5EF4-FFF2-40B4-BE49-F238E27FC236}">
                  <a16:creationId xmlns:a16="http://schemas.microsoft.com/office/drawing/2014/main" id="{3E81BB2F-4548-8642-BBE7-3FF35A1F147E}"/>
                </a:ext>
              </a:extLst>
            </p:cNvPr>
            <p:cNvSpPr txBox="1"/>
            <p:nvPr/>
          </p:nvSpPr>
          <p:spPr>
            <a:xfrm>
              <a:off x="829916" y="1546712"/>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強化</a:t>
              </a:r>
              <a:r>
                <a:rPr kumimoji="1" lang="ja-JP" altLang="en-US" sz="1000"/>
                <a:t>画面に遷移します。</a:t>
              </a:r>
              <a:endParaRPr kumimoji="1" lang="en-US" altLang="ja-JP" sz="1000"/>
            </a:p>
          </p:txBody>
        </p:sp>
      </p:grpSp>
      <p:sp>
        <p:nvSpPr>
          <p:cNvPr id="222" name="テキスト ボックス 221">
            <a:extLst>
              <a:ext uri="{FF2B5EF4-FFF2-40B4-BE49-F238E27FC236}">
                <a16:creationId xmlns:a16="http://schemas.microsoft.com/office/drawing/2014/main" id="{32697493-E6FE-EC4D-8135-4ECE4BD619FE}"/>
              </a:ext>
            </a:extLst>
          </p:cNvPr>
          <p:cNvSpPr txBox="1"/>
          <p:nvPr/>
        </p:nvSpPr>
        <p:spPr>
          <a:xfrm>
            <a:off x="591845" y="5148259"/>
            <a:ext cx="3805090" cy="584775"/>
          </a:xfrm>
          <a:prstGeom prst="rect">
            <a:avLst/>
          </a:prstGeom>
          <a:noFill/>
        </p:spPr>
        <p:txBody>
          <a:bodyPr wrap="square" rtlCol="0">
            <a:spAutoFit/>
          </a:bodyPr>
          <a:lstStyle/>
          <a:p>
            <a:r>
              <a:rPr kumimoji="1" lang="ja-JP" altLang="en-US" sz="1600"/>
              <a:t>画面自体は共通。</a:t>
            </a:r>
            <a:endParaRPr kumimoji="1" lang="en-US" altLang="ja-JP" sz="1600"/>
          </a:p>
          <a:p>
            <a:r>
              <a:rPr kumimoji="1" lang="ja-JP" altLang="en-US" sz="1600"/>
              <a:t>それぞれ初期状態が異なる</a:t>
            </a:r>
            <a:r>
              <a:rPr kumimoji="1" lang="en-US" altLang="ja-JP" sz="1600"/>
              <a:t>(</a:t>
            </a:r>
            <a:r>
              <a:rPr kumimoji="1" lang="ja-JP" altLang="en-US" sz="1600"/>
              <a:t>次頁以降</a:t>
            </a:r>
            <a:r>
              <a:rPr kumimoji="1" lang="en-US" altLang="ja-JP" sz="1600"/>
              <a:t>)</a:t>
            </a:r>
          </a:p>
        </p:txBody>
      </p:sp>
      <p:sp>
        <p:nvSpPr>
          <p:cNvPr id="224" name="四角形: 角を丸くする 54">
            <a:extLst>
              <a:ext uri="{FF2B5EF4-FFF2-40B4-BE49-F238E27FC236}">
                <a16:creationId xmlns:a16="http://schemas.microsoft.com/office/drawing/2014/main" id="{2DA8E573-D16C-5342-A12D-BA01BBE8E7A1}"/>
              </a:ext>
            </a:extLst>
          </p:cNvPr>
          <p:cNvSpPr/>
          <p:nvPr/>
        </p:nvSpPr>
        <p:spPr>
          <a:xfrm>
            <a:off x="6894529" y="24302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225" name="四角形: 角を丸くする 54">
            <a:extLst>
              <a:ext uri="{FF2B5EF4-FFF2-40B4-BE49-F238E27FC236}">
                <a16:creationId xmlns:a16="http://schemas.microsoft.com/office/drawing/2014/main" id="{C9056BF5-6C70-454D-A94F-8248160F9610}"/>
              </a:ext>
            </a:extLst>
          </p:cNvPr>
          <p:cNvSpPr/>
          <p:nvPr/>
        </p:nvSpPr>
        <p:spPr>
          <a:xfrm>
            <a:off x="6894529" y="294247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進化</a:t>
            </a:r>
            <a:endParaRPr kumimoji="1" lang="en-US" altLang="ja-JP" sz="1200"/>
          </a:p>
        </p:txBody>
      </p:sp>
      <p:sp>
        <p:nvSpPr>
          <p:cNvPr id="226" name="四角形: 角を丸くする 54">
            <a:extLst>
              <a:ext uri="{FF2B5EF4-FFF2-40B4-BE49-F238E27FC236}">
                <a16:creationId xmlns:a16="http://schemas.microsoft.com/office/drawing/2014/main" id="{C7DC0DC3-ACE8-C443-9B07-7ACBAAD003ED}"/>
              </a:ext>
            </a:extLst>
          </p:cNvPr>
          <p:cNvSpPr/>
          <p:nvPr/>
        </p:nvSpPr>
        <p:spPr>
          <a:xfrm>
            <a:off x="6894529" y="345470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分解</a:t>
            </a:r>
            <a:endParaRPr kumimoji="1" lang="en-US" altLang="ja-JP" sz="1200"/>
          </a:p>
        </p:txBody>
      </p:sp>
      <p:sp>
        <p:nvSpPr>
          <p:cNvPr id="227" name="四角形: 角を丸くする 54">
            <a:extLst>
              <a:ext uri="{FF2B5EF4-FFF2-40B4-BE49-F238E27FC236}">
                <a16:creationId xmlns:a16="http://schemas.microsoft.com/office/drawing/2014/main" id="{AAF4543E-7C32-AE49-9E77-A91D8FAB69E6}"/>
              </a:ext>
            </a:extLst>
          </p:cNvPr>
          <p:cNvSpPr/>
          <p:nvPr/>
        </p:nvSpPr>
        <p:spPr>
          <a:xfrm>
            <a:off x="6894529" y="39669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a:t>
            </a:r>
            <a:endParaRPr kumimoji="1" lang="en-US" altLang="ja-JP" sz="1200"/>
          </a:p>
        </p:txBody>
      </p:sp>
      <p:grpSp>
        <p:nvGrpSpPr>
          <p:cNvPr id="228" name="グループ化 227">
            <a:extLst>
              <a:ext uri="{FF2B5EF4-FFF2-40B4-BE49-F238E27FC236}">
                <a16:creationId xmlns:a16="http://schemas.microsoft.com/office/drawing/2014/main" id="{DC7B36E4-07A6-CE4D-A956-DE76AEE91C6F}"/>
              </a:ext>
            </a:extLst>
          </p:cNvPr>
          <p:cNvGrpSpPr/>
          <p:nvPr/>
        </p:nvGrpSpPr>
        <p:grpSpPr>
          <a:xfrm>
            <a:off x="591845" y="3719205"/>
            <a:ext cx="2473113" cy="534820"/>
            <a:chOff x="591845" y="2856565"/>
            <a:chExt cx="2473113" cy="534820"/>
          </a:xfrm>
        </p:grpSpPr>
        <p:sp>
          <p:nvSpPr>
            <p:cNvPr id="229" name="テキスト ボックス 228">
              <a:extLst>
                <a:ext uri="{FF2B5EF4-FFF2-40B4-BE49-F238E27FC236}">
                  <a16:creationId xmlns:a16="http://schemas.microsoft.com/office/drawing/2014/main" id="{57602D58-421A-4A4A-A47D-0D5C02E0353E}"/>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4</a:t>
              </a:r>
              <a:r>
                <a:rPr kumimoji="1" lang="ja-JP" altLang="en-US" sz="1400" b="1"/>
                <a:t>．</a:t>
              </a:r>
              <a:r>
                <a:rPr kumimoji="1" lang="en-US" altLang="ja-JP" sz="1400" b="1"/>
                <a:t>TR</a:t>
              </a:r>
              <a:r>
                <a:rPr kumimoji="1" lang="ja-JP" altLang="en-US" sz="1400" b="1"/>
                <a:t>カード：一覧</a:t>
              </a:r>
              <a:endParaRPr kumimoji="1" lang="en-US" altLang="ja-JP" sz="1400" b="1"/>
            </a:p>
          </p:txBody>
        </p:sp>
        <p:sp>
          <p:nvSpPr>
            <p:cNvPr id="230" name="テキスト ボックス 229">
              <a:extLst>
                <a:ext uri="{FF2B5EF4-FFF2-40B4-BE49-F238E27FC236}">
                  <a16:creationId xmlns:a16="http://schemas.microsoft.com/office/drawing/2014/main" id="{23159CD1-EDC1-4243-B0C9-78BC45CD8E64}"/>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一覧</a:t>
              </a:r>
              <a:r>
                <a:rPr kumimoji="1" lang="ja-JP" altLang="en-US" sz="1000"/>
                <a:t>画面に遷移します。</a:t>
              </a:r>
              <a:endParaRPr kumimoji="1" lang="en-US" altLang="ja-JP" sz="1000"/>
            </a:p>
          </p:txBody>
        </p:sp>
      </p:grpSp>
      <p:sp>
        <p:nvSpPr>
          <p:cNvPr id="47" name="テキスト ボックス 46">
            <a:extLst>
              <a:ext uri="{FF2B5EF4-FFF2-40B4-BE49-F238E27FC236}">
                <a16:creationId xmlns:a16="http://schemas.microsoft.com/office/drawing/2014/main" id="{C9AD6F6B-F89D-4361-8728-04C5E938C036}"/>
              </a:ext>
            </a:extLst>
          </p:cNvPr>
          <p:cNvSpPr txBox="1"/>
          <p:nvPr/>
        </p:nvSpPr>
        <p:spPr>
          <a:xfrm>
            <a:off x="0" y="5259209"/>
            <a:ext cx="7363612"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TRCTOP</a:t>
            </a:r>
            <a:endParaRPr kumimoji="1" lang="ja-JP" altLang="en-US" sz="11500" b="1">
              <a:solidFill>
                <a:schemeClr val="tx1">
                  <a:lumMod val="50000"/>
                  <a:lumOff val="50000"/>
                  <a:alpha val="14000"/>
                </a:schemeClr>
              </a:solidFill>
            </a:endParaRPr>
          </a:p>
        </p:txBody>
      </p:sp>
      <p:sp>
        <p:nvSpPr>
          <p:cNvPr id="48" name="スライド番号プレースホルダー 69">
            <a:extLst>
              <a:ext uri="{FF2B5EF4-FFF2-40B4-BE49-F238E27FC236}">
                <a16:creationId xmlns:a16="http://schemas.microsoft.com/office/drawing/2014/main" id="{18D08225-C18A-47C2-BB26-9CDBC237E247}"/>
              </a:ext>
            </a:extLst>
          </p:cNvPr>
          <p:cNvSpPr>
            <a:spLocks noGrp="1"/>
          </p:cNvSpPr>
          <p:nvPr>
            <p:ph type="sldNum" sz="quarter" idx="12"/>
          </p:nvPr>
        </p:nvSpPr>
        <p:spPr>
          <a:xfrm>
            <a:off x="6965950" y="6499223"/>
            <a:ext cx="2057400" cy="365125"/>
          </a:xfrm>
        </p:spPr>
        <p:txBody>
          <a:bodyPr/>
          <a:lstStyle/>
          <a:p>
            <a:fld id="{A1D1B427-6BB8-45E6-A1F2-9E04AE67DC91}" type="slidenum">
              <a:rPr kumimoji="1" lang="ja-JP" altLang="en-US" smtClean="0"/>
              <a:t>8</a:t>
            </a:fld>
            <a:endParaRPr kumimoji="1" lang="ja-JP" altLang="en-US"/>
          </a:p>
        </p:txBody>
      </p:sp>
    </p:spTree>
    <p:extLst>
      <p:ext uri="{BB962C8B-B14F-4D97-AF65-F5344CB8AC3E}">
        <p14:creationId xmlns:p14="http://schemas.microsoft.com/office/powerpoint/2010/main" val="2794750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355132" cy="307777"/>
          </a:xfrm>
          <a:prstGeom prst="rect">
            <a:avLst/>
          </a:prstGeom>
          <a:noFill/>
        </p:spPr>
        <p:txBody>
          <a:bodyPr wrap="none" rtlCol="0">
            <a:spAutoFit/>
          </a:bodyPr>
          <a:lstStyle/>
          <a:p>
            <a:r>
              <a:rPr kumimoji="1" lang="en-US" altLang="ja-JP" sz="1400" b="1"/>
              <a:t>1.tr110a.</a:t>
            </a:r>
            <a:r>
              <a:rPr lang="ja-JP" altLang="en-US" sz="1400" b="1"/>
              <a:t>強化</a:t>
            </a:r>
            <a:r>
              <a:rPr lang="en-US" altLang="ja-JP" sz="1400" b="1"/>
              <a:t>TR</a:t>
            </a:r>
            <a:r>
              <a:rPr lang="ja-JP" altLang="en-US" sz="1400" b="1"/>
              <a:t>カード選択</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38899" cy="3477875"/>
          </a:xfrm>
          <a:prstGeom prst="rect">
            <a:avLst/>
          </a:prstGeom>
          <a:noFill/>
        </p:spPr>
        <p:txBody>
          <a:bodyPr wrap="none" rtlCol="0">
            <a:spAutoFit/>
          </a:bodyPr>
          <a:lstStyle/>
          <a:p>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en-US" altLang="ja-JP" sz="1000"/>
              <a:t>※</a:t>
            </a:r>
            <a:r>
              <a:rPr kumimoji="1" lang="ja-JP" altLang="en-US" sz="1000"/>
              <a:t> 「強化用</a:t>
            </a:r>
            <a:r>
              <a:rPr kumimoji="1" lang="en-US" altLang="ja-JP" sz="1000"/>
              <a:t>TR</a:t>
            </a:r>
            <a:r>
              <a:rPr kumimoji="1" lang="ja-JP" altLang="en-US" sz="1000"/>
              <a:t>カード」はグレーアウトしておく。</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別頁参照</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タップすると上部の詳細が選択したものに切り替わる</a:t>
            </a:r>
            <a:endParaRPr kumimoji="1" lang="en-US" altLang="ja-JP" sz="1000"/>
          </a:p>
          <a:p>
            <a:endParaRPr kumimoji="1" lang="en-US" altLang="ja-JP" sz="1000"/>
          </a:p>
          <a:p>
            <a:r>
              <a:rPr kumimoji="1" lang="ja-JP" altLang="en-US" sz="1000"/>
              <a:t>〇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r>
              <a:rPr kumimoji="1" lang="ja-JP" altLang="en-US" sz="1000"/>
              <a:t>　（</a:t>
            </a:r>
            <a:r>
              <a:rPr kumimoji="1" lang="en-US" altLang="ja-JP" sz="1000"/>
              <a:t>TR</a:t>
            </a:r>
            <a:r>
              <a:rPr kumimoji="1" lang="ja-JP" altLang="en-US" sz="1000"/>
              <a:t>テスト や急に全画面での確認をしたい場合）</a:t>
            </a:r>
            <a:endParaRPr kumimoji="1" lang="en-US" altLang="ja-JP" sz="1000"/>
          </a:p>
          <a:p>
            <a:endParaRPr kumimoji="1" lang="en-US" altLang="ja-JP" sz="1000"/>
          </a:p>
          <a:p>
            <a:r>
              <a:rPr kumimoji="1" lang="ja-JP" altLang="en-US" sz="1000"/>
              <a:t>〇 お気に入り、装備中など複数のアイコンはフェードで切り替え</a:t>
            </a:r>
            <a:endParaRPr kumimoji="1" lang="en-US" altLang="ja-JP" sz="1000"/>
          </a:p>
          <a:p>
            <a:endParaRPr kumimoji="1" lang="en-US" altLang="ja-JP" sz="1000"/>
          </a:p>
          <a:p>
            <a:r>
              <a:rPr kumimoji="1" lang="ja-JP" altLang="en-US" sz="1000"/>
              <a:t>〇 下部「</a:t>
            </a:r>
            <a:r>
              <a:rPr kumimoji="1" lang="en-US" altLang="ja-JP" sz="1000"/>
              <a:t>OK</a:t>
            </a:r>
            <a:r>
              <a:rPr kumimoji="1" lang="ja-JP" altLang="en-US" sz="1000"/>
              <a:t>」で素材選択</a:t>
            </a:r>
            <a:endParaRPr kumimoji="1" lang="en-US" altLang="ja-JP" sz="1000"/>
          </a:p>
          <a:p>
            <a:endParaRPr kumimoji="1" lang="en-US" altLang="ja-JP" sz="1000"/>
          </a:p>
          <a:p>
            <a:r>
              <a:rPr kumimoji="1" lang="ja-JP" altLang="en-US" sz="1000"/>
              <a:t>○ 所持総数は右下</a:t>
            </a:r>
            <a:endParaRPr kumimoji="1" lang="en-US" altLang="ja-JP" sz="1000"/>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78776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5095537"/>
            <a:ext cx="4163319" cy="1015663"/>
          </a:xfrm>
          <a:prstGeom prst="rect">
            <a:avLst/>
          </a:prstGeom>
          <a:noFill/>
        </p:spPr>
        <p:txBody>
          <a:bodyPr wrap="none" rtlCol="0">
            <a:spAutoFit/>
          </a:bodyPr>
          <a:lstStyle/>
          <a:p>
            <a:r>
              <a:rPr kumimoji="1" lang="ja-JP" altLang="en-US" sz="1000"/>
              <a:t>・初期ソートは入手順（</a:t>
            </a:r>
            <a:r>
              <a:rPr kumimoji="1" lang="ja-JP" altLang="en-US" sz="1000" b="1"/>
              <a:t>下部テキストはレベル</a:t>
            </a:r>
            <a:r>
              <a:rPr kumimoji="1" lang="ja-JP" altLang="en-US" sz="1000"/>
              <a:t>）</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のカード</a:t>
            </a:r>
            <a:r>
              <a:rPr kumimoji="1" lang="en-US" altLang="ja-JP" sz="1000"/>
              <a:t>(</a:t>
            </a:r>
            <a:r>
              <a:rPr kumimoji="1" lang="ja-JP" altLang="en-US" sz="1000"/>
              <a:t>強化素材など強化できないカードを含む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68" name="テキスト ボックス 67">
            <a:extLst>
              <a:ext uri="{FF2B5EF4-FFF2-40B4-BE49-F238E27FC236}">
                <a16:creationId xmlns:a16="http://schemas.microsoft.com/office/drawing/2014/main" id="{F573FD41-5D93-4166-9FDD-765710B2969E}"/>
              </a:ext>
            </a:extLst>
          </p:cNvPr>
          <p:cNvSpPr txBox="1"/>
          <p:nvPr/>
        </p:nvSpPr>
        <p:spPr>
          <a:xfrm>
            <a:off x="-44523" y="5250906"/>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72" name="スライド番号プレースホルダー 69">
            <a:extLst>
              <a:ext uri="{FF2B5EF4-FFF2-40B4-BE49-F238E27FC236}">
                <a16:creationId xmlns:a16="http://schemas.microsoft.com/office/drawing/2014/main" id="{6CE19A2F-B670-4608-BE5D-9D4A2385D0F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46" name="正方形/長方形 145">
            <a:extLst>
              <a:ext uri="{FF2B5EF4-FFF2-40B4-BE49-F238E27FC236}">
                <a16:creationId xmlns:a16="http://schemas.microsoft.com/office/drawing/2014/main" id="{C02DC15A-4F4D-4C80-A77C-DAF28E31F31A}"/>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52" name="四角形: 角を丸くする 327">
            <a:extLst>
              <a:ext uri="{FF2B5EF4-FFF2-40B4-BE49-F238E27FC236}">
                <a16:creationId xmlns:a16="http://schemas.microsoft.com/office/drawing/2014/main" id="{FF7F2BFD-810E-47B7-BD39-5FA65515938D}"/>
              </a:ext>
            </a:extLst>
          </p:cNvPr>
          <p:cNvSpPr/>
          <p:nvPr/>
        </p:nvSpPr>
        <p:spPr>
          <a:xfrm>
            <a:off x="8305623" y="4218739"/>
            <a:ext cx="92709" cy="16638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328">
            <a:extLst>
              <a:ext uri="{FF2B5EF4-FFF2-40B4-BE49-F238E27FC236}">
                <a16:creationId xmlns:a16="http://schemas.microsoft.com/office/drawing/2014/main" id="{978E7708-BB74-48FE-921C-3627A12C1E6D}"/>
              </a:ext>
            </a:extLst>
          </p:cNvPr>
          <p:cNvSpPr/>
          <p:nvPr/>
        </p:nvSpPr>
        <p:spPr>
          <a:xfrm>
            <a:off x="8306359" y="4218739"/>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4" name="四角形: 角を丸くする 313">
            <a:extLst>
              <a:ext uri="{FF2B5EF4-FFF2-40B4-BE49-F238E27FC236}">
                <a16:creationId xmlns:a16="http://schemas.microsoft.com/office/drawing/2014/main" id="{6ED4600E-CB6F-48C2-90C7-D4784DC8CBB7}"/>
              </a:ext>
            </a:extLst>
          </p:cNvPr>
          <p:cNvSpPr/>
          <p:nvPr/>
        </p:nvSpPr>
        <p:spPr>
          <a:xfrm>
            <a:off x="5212724" y="3373819"/>
            <a:ext cx="1108217" cy="31492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65" name="四角形: 角を丸くする 315">
            <a:extLst>
              <a:ext uri="{FF2B5EF4-FFF2-40B4-BE49-F238E27FC236}">
                <a16:creationId xmlns:a16="http://schemas.microsoft.com/office/drawing/2014/main" id="{C2394333-66B0-4594-9292-7EE6B8304F66}"/>
              </a:ext>
            </a:extLst>
          </p:cNvPr>
          <p:cNvSpPr/>
          <p:nvPr/>
        </p:nvSpPr>
        <p:spPr>
          <a:xfrm>
            <a:off x="6389033" y="5941071"/>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67" name="正方形/長方形 166">
            <a:extLst>
              <a:ext uri="{FF2B5EF4-FFF2-40B4-BE49-F238E27FC236}">
                <a16:creationId xmlns:a16="http://schemas.microsoft.com/office/drawing/2014/main" id="{9FDF9B1E-E8A4-4A7A-A95C-3F0965BC76D7}"/>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68" name="正方形/長方形 167">
            <a:extLst>
              <a:ext uri="{FF2B5EF4-FFF2-40B4-BE49-F238E27FC236}">
                <a16:creationId xmlns:a16="http://schemas.microsoft.com/office/drawing/2014/main" id="{141954AE-5BE0-4A9B-AE2D-69E6E7B0FDC4}"/>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69" name="正方形/長方形 168">
            <a:extLst>
              <a:ext uri="{FF2B5EF4-FFF2-40B4-BE49-F238E27FC236}">
                <a16:creationId xmlns:a16="http://schemas.microsoft.com/office/drawing/2014/main" id="{41859BE8-1354-420D-ACE3-70931071520A}"/>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70" name="正方形/長方形 169">
            <a:extLst>
              <a:ext uri="{FF2B5EF4-FFF2-40B4-BE49-F238E27FC236}">
                <a16:creationId xmlns:a16="http://schemas.microsoft.com/office/drawing/2014/main" id="{84666FA0-3E6A-4EA7-9A28-45A40D27FF55}"/>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1" name="楕円 488">
            <a:extLst>
              <a:ext uri="{FF2B5EF4-FFF2-40B4-BE49-F238E27FC236}">
                <a16:creationId xmlns:a16="http://schemas.microsoft.com/office/drawing/2014/main" id="{EE2A2251-5182-4D66-89FF-1FC0AB03D4F8}"/>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72" name="グループ化 171">
            <a:extLst>
              <a:ext uri="{FF2B5EF4-FFF2-40B4-BE49-F238E27FC236}">
                <a16:creationId xmlns:a16="http://schemas.microsoft.com/office/drawing/2014/main" id="{2BCD8825-F930-49FC-A46E-AB18C476586C}"/>
              </a:ext>
            </a:extLst>
          </p:cNvPr>
          <p:cNvGrpSpPr/>
          <p:nvPr/>
        </p:nvGrpSpPr>
        <p:grpSpPr>
          <a:xfrm>
            <a:off x="5178938" y="1021879"/>
            <a:ext cx="675610" cy="90419"/>
            <a:chOff x="30317" y="482248"/>
            <a:chExt cx="581527" cy="70447"/>
          </a:xfrm>
        </p:grpSpPr>
        <p:sp>
          <p:nvSpPr>
            <p:cNvPr id="218" name="四角形: 角を丸くする 492">
              <a:extLst>
                <a:ext uri="{FF2B5EF4-FFF2-40B4-BE49-F238E27FC236}">
                  <a16:creationId xmlns:a16="http://schemas.microsoft.com/office/drawing/2014/main" id="{67767455-1B8D-4803-A0BF-09AC07EBA955}"/>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9" name="四角形: 角を丸くする 493">
              <a:extLst>
                <a:ext uri="{FF2B5EF4-FFF2-40B4-BE49-F238E27FC236}">
                  <a16:creationId xmlns:a16="http://schemas.microsoft.com/office/drawing/2014/main" id="{BC14DABC-B215-4A59-A394-740E271CBD9C}"/>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3" name="正方形/長方形 172">
            <a:extLst>
              <a:ext uri="{FF2B5EF4-FFF2-40B4-BE49-F238E27FC236}">
                <a16:creationId xmlns:a16="http://schemas.microsoft.com/office/drawing/2014/main" id="{C717FCCD-1D04-45C7-9CD9-3ED3531CBACC}"/>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74" name="正方形/長方形 173">
            <a:extLst>
              <a:ext uri="{FF2B5EF4-FFF2-40B4-BE49-F238E27FC236}">
                <a16:creationId xmlns:a16="http://schemas.microsoft.com/office/drawing/2014/main" id="{66CF171C-0E43-424A-BDEA-0CF235C80A3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75" name="四角形: 角を丸くする 494">
            <a:extLst>
              <a:ext uri="{FF2B5EF4-FFF2-40B4-BE49-F238E27FC236}">
                <a16:creationId xmlns:a16="http://schemas.microsoft.com/office/drawing/2014/main" id="{288ECEFC-542A-4ECC-B3F6-5D318F6DC3A5}"/>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76" name="正方形/長方形 175">
            <a:extLst>
              <a:ext uri="{FF2B5EF4-FFF2-40B4-BE49-F238E27FC236}">
                <a16:creationId xmlns:a16="http://schemas.microsoft.com/office/drawing/2014/main" id="{9E53A2E1-7B10-4C16-BFEE-4A32D5504B7D}"/>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7" name="テキスト ボックス 496">
            <a:extLst>
              <a:ext uri="{FF2B5EF4-FFF2-40B4-BE49-F238E27FC236}">
                <a16:creationId xmlns:a16="http://schemas.microsoft.com/office/drawing/2014/main" id="{1D7E6D44-0A2C-404C-89E4-99F6D001E523}"/>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78" name="グループ化 177">
            <a:extLst>
              <a:ext uri="{FF2B5EF4-FFF2-40B4-BE49-F238E27FC236}">
                <a16:creationId xmlns:a16="http://schemas.microsoft.com/office/drawing/2014/main" id="{6A978212-C0FD-4CF4-95C2-4A32EB1AF389}"/>
              </a:ext>
            </a:extLst>
          </p:cNvPr>
          <p:cNvGrpSpPr/>
          <p:nvPr/>
        </p:nvGrpSpPr>
        <p:grpSpPr>
          <a:xfrm>
            <a:off x="6549195" y="2136509"/>
            <a:ext cx="1589505" cy="435279"/>
            <a:chOff x="1079948" y="1311188"/>
            <a:chExt cx="1202157" cy="329777"/>
          </a:xfrm>
        </p:grpSpPr>
        <p:sp>
          <p:nvSpPr>
            <p:cNvPr id="210" name="テキスト ボックス 498">
              <a:extLst>
                <a:ext uri="{FF2B5EF4-FFF2-40B4-BE49-F238E27FC236}">
                  <a16:creationId xmlns:a16="http://schemas.microsoft.com/office/drawing/2014/main" id="{91E2693A-3EEA-4696-97BB-7353C61A2BB5}"/>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211" name="テキスト ボックス 499">
              <a:extLst>
                <a:ext uri="{FF2B5EF4-FFF2-40B4-BE49-F238E27FC236}">
                  <a16:creationId xmlns:a16="http://schemas.microsoft.com/office/drawing/2014/main" id="{7AB71555-4BAA-4EF7-9C7F-8EB3D1B74A4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12" name="テキスト ボックス 500">
              <a:extLst>
                <a:ext uri="{FF2B5EF4-FFF2-40B4-BE49-F238E27FC236}">
                  <a16:creationId xmlns:a16="http://schemas.microsoft.com/office/drawing/2014/main" id="{6D7E20AF-DDF9-4023-9C9D-A13FE4CC2BD0}"/>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213" name="図 212">
              <a:extLst>
                <a:ext uri="{FF2B5EF4-FFF2-40B4-BE49-F238E27FC236}">
                  <a16:creationId xmlns:a16="http://schemas.microsoft.com/office/drawing/2014/main" id="{B2D651B0-CFF0-4BF3-83DB-8664274CB324}"/>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214" name="図 213">
              <a:extLst>
                <a:ext uri="{FF2B5EF4-FFF2-40B4-BE49-F238E27FC236}">
                  <a16:creationId xmlns:a16="http://schemas.microsoft.com/office/drawing/2014/main" id="{8B59B6C4-8D88-4F9B-8231-E316277DA0B9}"/>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215" name="図 214">
              <a:extLst>
                <a:ext uri="{FF2B5EF4-FFF2-40B4-BE49-F238E27FC236}">
                  <a16:creationId xmlns:a16="http://schemas.microsoft.com/office/drawing/2014/main" id="{7D2248F4-997A-4B85-AC91-2E10539BEABA}"/>
                </a:ext>
              </a:extLst>
            </p:cNvPr>
            <p:cNvPicPr>
              <a:picLocks noChangeAspect="1"/>
            </p:cNvPicPr>
            <p:nvPr/>
          </p:nvPicPr>
          <p:blipFill>
            <a:blip r:embed="rId4"/>
            <a:stretch>
              <a:fillRect/>
            </a:stretch>
          </p:blipFill>
          <p:spPr>
            <a:xfrm>
              <a:off x="1079948" y="1478729"/>
              <a:ext cx="139697" cy="145462"/>
            </a:xfrm>
            <a:prstGeom prst="rect">
              <a:avLst/>
            </a:prstGeom>
          </p:spPr>
        </p:pic>
        <p:sp>
          <p:nvSpPr>
            <p:cNvPr id="216" name="テキスト ボックス 511">
              <a:extLst>
                <a:ext uri="{FF2B5EF4-FFF2-40B4-BE49-F238E27FC236}">
                  <a16:creationId xmlns:a16="http://schemas.microsoft.com/office/drawing/2014/main" id="{A99CFDAB-C7A9-470D-B2E8-956C2F7F64D4}"/>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217" name="図 216">
              <a:extLst>
                <a:ext uri="{FF2B5EF4-FFF2-40B4-BE49-F238E27FC236}">
                  <a16:creationId xmlns:a16="http://schemas.microsoft.com/office/drawing/2014/main" id="{4EA68996-C948-4079-9024-5EA79DB57435}"/>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79" name="正方形/長方形 178">
            <a:extLst>
              <a:ext uri="{FF2B5EF4-FFF2-40B4-BE49-F238E27FC236}">
                <a16:creationId xmlns:a16="http://schemas.microsoft.com/office/drawing/2014/main" id="{C139B5D0-9202-4F3E-946F-0CC8143FBB3F}"/>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角丸四角形 6">
            <a:extLst>
              <a:ext uri="{FF2B5EF4-FFF2-40B4-BE49-F238E27FC236}">
                <a16:creationId xmlns:a16="http://schemas.microsoft.com/office/drawing/2014/main" id="{DED679D7-D965-40D9-9A0D-D2F110BB1C8E}"/>
              </a:ext>
            </a:extLst>
          </p:cNvPr>
          <p:cNvSpPr/>
          <p:nvPr/>
        </p:nvSpPr>
        <p:spPr>
          <a:xfrm>
            <a:off x="5276196" y="3855457"/>
            <a:ext cx="1428749"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81" name="角丸四角形 169">
            <a:extLst>
              <a:ext uri="{FF2B5EF4-FFF2-40B4-BE49-F238E27FC236}">
                <a16:creationId xmlns:a16="http://schemas.microsoft.com/office/drawing/2014/main" id="{502C64A9-5F84-4CDB-88FA-DBE73E2B1546}"/>
              </a:ext>
            </a:extLst>
          </p:cNvPr>
          <p:cNvSpPr/>
          <p:nvPr/>
        </p:nvSpPr>
        <p:spPr>
          <a:xfrm>
            <a:off x="6738937" y="3845621"/>
            <a:ext cx="1509001" cy="2760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pic>
        <p:nvPicPr>
          <p:cNvPr id="185" name="図 184">
            <a:extLst>
              <a:ext uri="{FF2B5EF4-FFF2-40B4-BE49-F238E27FC236}">
                <a16:creationId xmlns:a16="http://schemas.microsoft.com/office/drawing/2014/main" id="{439B3F4A-B820-4664-A4FF-DB49AC612B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86" name="楕円 421">
            <a:extLst>
              <a:ext uri="{FF2B5EF4-FFF2-40B4-BE49-F238E27FC236}">
                <a16:creationId xmlns:a16="http://schemas.microsoft.com/office/drawing/2014/main" id="{F0219D01-15F6-455A-9137-2E8D6D97CF0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87" name="楕円 421">
            <a:extLst>
              <a:ext uri="{FF2B5EF4-FFF2-40B4-BE49-F238E27FC236}">
                <a16:creationId xmlns:a16="http://schemas.microsoft.com/office/drawing/2014/main" id="{6B92F232-5C7E-4018-B178-4D7CF7871C3A}"/>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98" name="正方形/長方形 197">
            <a:extLst>
              <a:ext uri="{FF2B5EF4-FFF2-40B4-BE49-F238E27FC236}">
                <a16:creationId xmlns:a16="http://schemas.microsoft.com/office/drawing/2014/main" id="{CEDFAA2D-69EA-4F51-93E2-64EFA533E11A}"/>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99" name="正方形/長方形 198">
            <a:extLst>
              <a:ext uri="{FF2B5EF4-FFF2-40B4-BE49-F238E27FC236}">
                <a16:creationId xmlns:a16="http://schemas.microsoft.com/office/drawing/2014/main" id="{E0541D70-DBE8-459E-9DD1-2076D3EC2F89}"/>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01" name="テキスト ボックス 514">
            <a:extLst>
              <a:ext uri="{FF2B5EF4-FFF2-40B4-BE49-F238E27FC236}">
                <a16:creationId xmlns:a16="http://schemas.microsoft.com/office/drawing/2014/main" id="{594342C9-F741-4F0A-AC96-031259121CDA}"/>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2" name="テキスト ボックス 514">
            <a:extLst>
              <a:ext uri="{FF2B5EF4-FFF2-40B4-BE49-F238E27FC236}">
                <a16:creationId xmlns:a16="http://schemas.microsoft.com/office/drawing/2014/main" id="{2DF5A6B4-BC11-4471-8F1E-38448EAD300F}"/>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203" name="楕円 515">
            <a:extLst>
              <a:ext uri="{FF2B5EF4-FFF2-40B4-BE49-F238E27FC236}">
                <a16:creationId xmlns:a16="http://schemas.microsoft.com/office/drawing/2014/main" id="{F113CFD8-675B-4B6C-B1E1-3A7DA04C83A3}"/>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204" name="楕円 516">
            <a:extLst>
              <a:ext uri="{FF2B5EF4-FFF2-40B4-BE49-F238E27FC236}">
                <a16:creationId xmlns:a16="http://schemas.microsoft.com/office/drawing/2014/main" id="{2915B8BF-8695-48CD-9D87-E6043C9B3685}"/>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205" name="テキスト ボックス 517">
            <a:extLst>
              <a:ext uri="{FF2B5EF4-FFF2-40B4-BE49-F238E27FC236}">
                <a16:creationId xmlns:a16="http://schemas.microsoft.com/office/drawing/2014/main" id="{29976659-8B8E-44B7-BBE9-FCB11967534F}"/>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06" name="楕円 516">
            <a:extLst>
              <a:ext uri="{FF2B5EF4-FFF2-40B4-BE49-F238E27FC236}">
                <a16:creationId xmlns:a16="http://schemas.microsoft.com/office/drawing/2014/main" id="{94B3749C-6211-4DF2-AFD3-C95FE1330DC8}"/>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207" name="テキスト ボックス 517">
            <a:extLst>
              <a:ext uri="{FF2B5EF4-FFF2-40B4-BE49-F238E27FC236}">
                <a16:creationId xmlns:a16="http://schemas.microsoft.com/office/drawing/2014/main" id="{240C482B-E1C1-46EB-828B-315DDF7C5DF5}"/>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08" name="テキスト ボックス 517">
            <a:extLst>
              <a:ext uri="{FF2B5EF4-FFF2-40B4-BE49-F238E27FC236}">
                <a16:creationId xmlns:a16="http://schemas.microsoft.com/office/drawing/2014/main" id="{1191BE38-ABF8-445C-AA15-0E363D3E7196}"/>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220" name="正方形/長方形 219">
            <a:extLst>
              <a:ext uri="{FF2B5EF4-FFF2-40B4-BE49-F238E27FC236}">
                <a16:creationId xmlns:a16="http://schemas.microsoft.com/office/drawing/2014/main" id="{7E08F868-DEDA-4C76-A62E-EF5A5E22D4F3}"/>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ea typeface="メイリオ"/>
              </a:rPr>
              <a:t>強化</a:t>
            </a:r>
            <a:r>
              <a:rPr kumimoji="1" lang="en-US" altLang="ja-JP" sz="1400">
                <a:ea typeface="メイリオ"/>
              </a:rPr>
              <a:t>TR</a:t>
            </a:r>
            <a:r>
              <a:rPr kumimoji="1" lang="ja-JP" altLang="en-US" sz="1400">
                <a:ea typeface="メイリオ"/>
              </a:rPr>
              <a:t>カード選択</a:t>
            </a:r>
          </a:p>
        </p:txBody>
      </p:sp>
      <p:sp>
        <p:nvSpPr>
          <p:cNvPr id="7" name="正方形/長方形 6">
            <a:extLst>
              <a:ext uri="{FF2B5EF4-FFF2-40B4-BE49-F238E27FC236}">
                <a16:creationId xmlns:a16="http://schemas.microsoft.com/office/drawing/2014/main" id="{2C6C226C-54E3-4146-8286-6F23D54B1989}"/>
              </a:ext>
            </a:extLst>
          </p:cNvPr>
          <p:cNvSpPr/>
          <p:nvPr/>
        </p:nvSpPr>
        <p:spPr>
          <a:xfrm>
            <a:off x="5215282" y="4225007"/>
            <a:ext cx="3005620" cy="16638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 name="四角形: 角を丸くする 323">
            <a:extLst>
              <a:ext uri="{FF2B5EF4-FFF2-40B4-BE49-F238E27FC236}">
                <a16:creationId xmlns:a16="http://schemas.microsoft.com/office/drawing/2014/main" id="{A3B08583-5180-4737-A650-6C0F5B7E07E1}"/>
              </a:ext>
            </a:extLst>
          </p:cNvPr>
          <p:cNvSpPr/>
          <p:nvPr/>
        </p:nvSpPr>
        <p:spPr>
          <a:xfrm>
            <a:off x="5889766"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0" name="四角形: 角を丸くする 323">
            <a:extLst>
              <a:ext uri="{FF2B5EF4-FFF2-40B4-BE49-F238E27FC236}">
                <a16:creationId xmlns:a16="http://schemas.microsoft.com/office/drawing/2014/main" id="{90B528B6-5618-467F-9C11-BF074F00C0FC}"/>
              </a:ext>
            </a:extLst>
          </p:cNvPr>
          <p:cNvSpPr/>
          <p:nvPr/>
        </p:nvSpPr>
        <p:spPr>
          <a:xfrm>
            <a:off x="6486794"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1" name="四角形: 角を丸くする 323">
            <a:extLst>
              <a:ext uri="{FF2B5EF4-FFF2-40B4-BE49-F238E27FC236}">
                <a16:creationId xmlns:a16="http://schemas.microsoft.com/office/drawing/2014/main" id="{353CEFA3-0667-4D26-BF03-CF9F559F67EC}"/>
              </a:ext>
            </a:extLst>
          </p:cNvPr>
          <p:cNvSpPr/>
          <p:nvPr/>
        </p:nvSpPr>
        <p:spPr>
          <a:xfrm>
            <a:off x="7083822"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2" name="四角形: 角を丸くする 323">
            <a:extLst>
              <a:ext uri="{FF2B5EF4-FFF2-40B4-BE49-F238E27FC236}">
                <a16:creationId xmlns:a16="http://schemas.microsoft.com/office/drawing/2014/main" id="{2D5735AF-8E44-4FDB-BFED-135EB2A2AEF8}"/>
              </a:ext>
            </a:extLst>
          </p:cNvPr>
          <p:cNvSpPr/>
          <p:nvPr/>
        </p:nvSpPr>
        <p:spPr>
          <a:xfrm>
            <a:off x="7680850"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3" name="四角形: 角を丸くする 323">
            <a:extLst>
              <a:ext uri="{FF2B5EF4-FFF2-40B4-BE49-F238E27FC236}">
                <a16:creationId xmlns:a16="http://schemas.microsoft.com/office/drawing/2014/main" id="{CBBF91D8-2945-4B96-AF4E-F4C338CE7887}"/>
              </a:ext>
            </a:extLst>
          </p:cNvPr>
          <p:cNvSpPr/>
          <p:nvPr/>
        </p:nvSpPr>
        <p:spPr>
          <a:xfrm>
            <a:off x="5309261"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4" name="四角形: 角を丸くする 323">
            <a:extLst>
              <a:ext uri="{FF2B5EF4-FFF2-40B4-BE49-F238E27FC236}">
                <a16:creationId xmlns:a16="http://schemas.microsoft.com/office/drawing/2014/main" id="{EB2DA0BD-BB79-45F8-AF6A-260F13785E50}"/>
              </a:ext>
            </a:extLst>
          </p:cNvPr>
          <p:cNvSpPr/>
          <p:nvPr/>
        </p:nvSpPr>
        <p:spPr>
          <a:xfrm>
            <a:off x="5906289"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5" name="四角形: 角を丸くする 323">
            <a:extLst>
              <a:ext uri="{FF2B5EF4-FFF2-40B4-BE49-F238E27FC236}">
                <a16:creationId xmlns:a16="http://schemas.microsoft.com/office/drawing/2014/main" id="{17CD9AC9-0263-4FBE-BCA0-1DFFA756666B}"/>
              </a:ext>
            </a:extLst>
          </p:cNvPr>
          <p:cNvSpPr/>
          <p:nvPr/>
        </p:nvSpPr>
        <p:spPr>
          <a:xfrm>
            <a:off x="6503317"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6" name="四角形: 角を丸くする 323">
            <a:extLst>
              <a:ext uri="{FF2B5EF4-FFF2-40B4-BE49-F238E27FC236}">
                <a16:creationId xmlns:a16="http://schemas.microsoft.com/office/drawing/2014/main" id="{7AFB7B1C-1674-43D4-8931-EDF1859B016D}"/>
              </a:ext>
            </a:extLst>
          </p:cNvPr>
          <p:cNvSpPr/>
          <p:nvPr/>
        </p:nvSpPr>
        <p:spPr>
          <a:xfrm>
            <a:off x="7100345"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7" name="四角形: 角を丸くする 323">
            <a:extLst>
              <a:ext uri="{FF2B5EF4-FFF2-40B4-BE49-F238E27FC236}">
                <a16:creationId xmlns:a16="http://schemas.microsoft.com/office/drawing/2014/main" id="{487F6463-6277-4A4B-9C59-A4C504AE2960}"/>
              </a:ext>
            </a:extLst>
          </p:cNvPr>
          <p:cNvSpPr/>
          <p:nvPr/>
        </p:nvSpPr>
        <p:spPr>
          <a:xfrm>
            <a:off x="7697373" y="4870993"/>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8" name="四角形: 角を丸くする 323">
            <a:extLst>
              <a:ext uri="{FF2B5EF4-FFF2-40B4-BE49-F238E27FC236}">
                <a16:creationId xmlns:a16="http://schemas.microsoft.com/office/drawing/2014/main" id="{DCD8F98E-9FE5-4F6E-B497-C41D313B052B}"/>
              </a:ext>
            </a:extLst>
          </p:cNvPr>
          <p:cNvSpPr/>
          <p:nvPr/>
        </p:nvSpPr>
        <p:spPr>
          <a:xfrm>
            <a:off x="5309261"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09" name="四角形: 角を丸くする 323">
            <a:extLst>
              <a:ext uri="{FF2B5EF4-FFF2-40B4-BE49-F238E27FC236}">
                <a16:creationId xmlns:a16="http://schemas.microsoft.com/office/drawing/2014/main" id="{0E32E25C-1668-449C-9428-BB596EB4D054}"/>
              </a:ext>
            </a:extLst>
          </p:cNvPr>
          <p:cNvSpPr/>
          <p:nvPr/>
        </p:nvSpPr>
        <p:spPr>
          <a:xfrm>
            <a:off x="5906289"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0" name="四角形: 角を丸くする 323">
            <a:extLst>
              <a:ext uri="{FF2B5EF4-FFF2-40B4-BE49-F238E27FC236}">
                <a16:creationId xmlns:a16="http://schemas.microsoft.com/office/drawing/2014/main" id="{72A89427-1A3C-43D2-9A2E-D25FF168BC89}"/>
              </a:ext>
            </a:extLst>
          </p:cNvPr>
          <p:cNvSpPr/>
          <p:nvPr/>
        </p:nvSpPr>
        <p:spPr>
          <a:xfrm>
            <a:off x="6503317"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1" name="四角形: 角を丸くする 323">
            <a:extLst>
              <a:ext uri="{FF2B5EF4-FFF2-40B4-BE49-F238E27FC236}">
                <a16:creationId xmlns:a16="http://schemas.microsoft.com/office/drawing/2014/main" id="{F7A95B3E-D3C5-4FD6-B54C-B4003AF2B599}"/>
              </a:ext>
            </a:extLst>
          </p:cNvPr>
          <p:cNvSpPr/>
          <p:nvPr/>
        </p:nvSpPr>
        <p:spPr>
          <a:xfrm>
            <a:off x="7100345"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12" name="四角形: 角を丸くする 323">
            <a:extLst>
              <a:ext uri="{FF2B5EF4-FFF2-40B4-BE49-F238E27FC236}">
                <a16:creationId xmlns:a16="http://schemas.microsoft.com/office/drawing/2014/main" id="{CEF12A20-181F-434E-BC88-3B5683C0945C}"/>
              </a:ext>
            </a:extLst>
          </p:cNvPr>
          <p:cNvSpPr/>
          <p:nvPr/>
        </p:nvSpPr>
        <p:spPr>
          <a:xfrm>
            <a:off x="7697373" y="5501025"/>
            <a:ext cx="515557" cy="38153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325" name="テキスト ボックス 324">
            <a:extLst>
              <a:ext uri="{FF2B5EF4-FFF2-40B4-BE49-F238E27FC236}">
                <a16:creationId xmlns:a16="http://schemas.microsoft.com/office/drawing/2014/main" id="{96C9DEFE-6C7D-42D2-9CE2-758AC7E7A799}"/>
              </a:ext>
            </a:extLst>
          </p:cNvPr>
          <p:cNvSpPr txBox="1"/>
          <p:nvPr/>
        </p:nvSpPr>
        <p:spPr>
          <a:xfrm>
            <a:off x="5226766" y="4624570"/>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99,999</a:t>
            </a:r>
            <a:endParaRPr kumimoji="1" lang="ja-JP" altLang="en-US" sz="900" b="1">
              <a:ln w="3175">
                <a:solidFill>
                  <a:schemeClr val="tx1"/>
                </a:solidFill>
              </a:ln>
              <a:solidFill>
                <a:schemeClr val="bg1"/>
              </a:solidFill>
            </a:endParaRPr>
          </a:p>
        </p:txBody>
      </p:sp>
      <p:pic>
        <p:nvPicPr>
          <p:cNvPr id="328" name="図 327" descr="座る, テーブル, ケーキ, ホワイト が含まれている画像&#10;&#10;自動的に生成された説明">
            <a:extLst>
              <a:ext uri="{FF2B5EF4-FFF2-40B4-BE49-F238E27FC236}">
                <a16:creationId xmlns:a16="http://schemas.microsoft.com/office/drawing/2014/main" id="{2D76EAAB-6B2F-4008-8350-E2B3D66A0C6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892759" y="4256623"/>
            <a:ext cx="499158" cy="523976"/>
          </a:xfrm>
          <a:prstGeom prst="rect">
            <a:avLst/>
          </a:prstGeom>
        </p:spPr>
      </p:pic>
      <p:sp>
        <p:nvSpPr>
          <p:cNvPr id="336" name="正方形/長方形 335">
            <a:extLst>
              <a:ext uri="{FF2B5EF4-FFF2-40B4-BE49-F238E27FC236}">
                <a16:creationId xmlns:a16="http://schemas.microsoft.com/office/drawing/2014/main" id="{9E76BCA6-B588-433B-BCDC-A353571F22DD}"/>
              </a:ext>
            </a:extLst>
          </p:cNvPr>
          <p:cNvSpPr/>
          <p:nvPr/>
        </p:nvSpPr>
        <p:spPr>
          <a:xfrm>
            <a:off x="5892759" y="465020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37" name="ブローチ 336">
            <a:extLst>
              <a:ext uri="{FF2B5EF4-FFF2-40B4-BE49-F238E27FC236}">
                <a16:creationId xmlns:a16="http://schemas.microsoft.com/office/drawing/2014/main" id="{6B53872C-0A5C-4C3B-9E99-0D9FD9CD5CF9}"/>
              </a:ext>
            </a:extLst>
          </p:cNvPr>
          <p:cNvSpPr/>
          <p:nvPr/>
        </p:nvSpPr>
        <p:spPr>
          <a:xfrm>
            <a:off x="5909238" y="4270447"/>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49" name="図 348" descr="座る, テーブル, ケーキ, ホワイト が含まれている画像&#10;&#10;自動的に生成された説明">
            <a:extLst>
              <a:ext uri="{FF2B5EF4-FFF2-40B4-BE49-F238E27FC236}">
                <a16:creationId xmlns:a16="http://schemas.microsoft.com/office/drawing/2014/main" id="{1BDE5C67-C521-4A49-90E9-E32D774D220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496501" y="4268501"/>
            <a:ext cx="499158" cy="523976"/>
          </a:xfrm>
          <a:prstGeom prst="rect">
            <a:avLst/>
          </a:prstGeom>
        </p:spPr>
      </p:pic>
      <p:sp>
        <p:nvSpPr>
          <p:cNvPr id="355" name="正方形/長方形 354">
            <a:extLst>
              <a:ext uri="{FF2B5EF4-FFF2-40B4-BE49-F238E27FC236}">
                <a16:creationId xmlns:a16="http://schemas.microsoft.com/office/drawing/2014/main" id="{012AD1BD-4E9E-4F15-9BCA-D12ADA594C50}"/>
              </a:ext>
            </a:extLst>
          </p:cNvPr>
          <p:cNvSpPr/>
          <p:nvPr/>
        </p:nvSpPr>
        <p:spPr>
          <a:xfrm>
            <a:off x="6496501" y="4662087"/>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57" name="ブローチ 356">
            <a:extLst>
              <a:ext uri="{FF2B5EF4-FFF2-40B4-BE49-F238E27FC236}">
                <a16:creationId xmlns:a16="http://schemas.microsoft.com/office/drawing/2014/main" id="{BEC6DEC8-3817-4083-9C17-DF1587D5BE92}"/>
              </a:ext>
            </a:extLst>
          </p:cNvPr>
          <p:cNvSpPr/>
          <p:nvPr/>
        </p:nvSpPr>
        <p:spPr>
          <a:xfrm>
            <a:off x="6512980" y="4282325"/>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59" name="図 358" descr="座る, テーブル, ケーキ, ホワイト が含まれている画像&#10;&#10;自動的に生成された説明">
            <a:extLst>
              <a:ext uri="{FF2B5EF4-FFF2-40B4-BE49-F238E27FC236}">
                <a16:creationId xmlns:a16="http://schemas.microsoft.com/office/drawing/2014/main" id="{BA49274D-9D15-455F-8280-66AF1A96FD04}"/>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306754" y="4883108"/>
            <a:ext cx="499158" cy="523976"/>
          </a:xfrm>
          <a:prstGeom prst="rect">
            <a:avLst/>
          </a:prstGeom>
        </p:spPr>
      </p:pic>
      <p:sp>
        <p:nvSpPr>
          <p:cNvPr id="365" name="正方形/長方形 364">
            <a:extLst>
              <a:ext uri="{FF2B5EF4-FFF2-40B4-BE49-F238E27FC236}">
                <a16:creationId xmlns:a16="http://schemas.microsoft.com/office/drawing/2014/main" id="{0394A240-AE13-45C9-88D0-241F737D4208}"/>
              </a:ext>
            </a:extLst>
          </p:cNvPr>
          <p:cNvSpPr/>
          <p:nvPr/>
        </p:nvSpPr>
        <p:spPr>
          <a:xfrm>
            <a:off x="5306754" y="5276694"/>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66" name="テキスト ボックス 365">
            <a:extLst>
              <a:ext uri="{FF2B5EF4-FFF2-40B4-BE49-F238E27FC236}">
                <a16:creationId xmlns:a16="http://schemas.microsoft.com/office/drawing/2014/main" id="{F92B7C26-D93D-4520-8456-76C02A9DAE80}"/>
              </a:ext>
            </a:extLst>
          </p:cNvPr>
          <p:cNvSpPr txBox="1"/>
          <p:nvPr/>
        </p:nvSpPr>
        <p:spPr>
          <a:xfrm>
            <a:off x="5256441"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★５</a:t>
            </a:r>
          </a:p>
        </p:txBody>
      </p:sp>
      <p:sp>
        <p:nvSpPr>
          <p:cNvPr id="367" name="ブローチ 366">
            <a:extLst>
              <a:ext uri="{FF2B5EF4-FFF2-40B4-BE49-F238E27FC236}">
                <a16:creationId xmlns:a16="http://schemas.microsoft.com/office/drawing/2014/main" id="{12E8DC05-B32F-47A2-9285-A56AF1D2D51D}"/>
              </a:ext>
            </a:extLst>
          </p:cNvPr>
          <p:cNvSpPr/>
          <p:nvPr/>
        </p:nvSpPr>
        <p:spPr>
          <a:xfrm>
            <a:off x="5323233" y="4896932"/>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69" name="図 368" descr="座る, テーブル, ケーキ, ホワイト が含まれている画像&#10;&#10;自動的に生成された説明">
            <a:extLst>
              <a:ext uri="{FF2B5EF4-FFF2-40B4-BE49-F238E27FC236}">
                <a16:creationId xmlns:a16="http://schemas.microsoft.com/office/drawing/2014/main" id="{F1275FC9-9AB7-49DE-9B44-61D5B6ACC4D3}"/>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5906359" y="4878983"/>
            <a:ext cx="499158" cy="523976"/>
          </a:xfrm>
          <a:prstGeom prst="rect">
            <a:avLst/>
          </a:prstGeom>
        </p:spPr>
      </p:pic>
      <p:sp>
        <p:nvSpPr>
          <p:cNvPr id="375" name="正方形/長方形 374">
            <a:extLst>
              <a:ext uri="{FF2B5EF4-FFF2-40B4-BE49-F238E27FC236}">
                <a16:creationId xmlns:a16="http://schemas.microsoft.com/office/drawing/2014/main" id="{44E5793B-3F40-4C9A-94FE-9B0EB5C6A6AF}"/>
              </a:ext>
            </a:extLst>
          </p:cNvPr>
          <p:cNvSpPr/>
          <p:nvPr/>
        </p:nvSpPr>
        <p:spPr>
          <a:xfrm>
            <a:off x="5906359" y="527256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76" name="テキスト ボックス 375">
            <a:extLst>
              <a:ext uri="{FF2B5EF4-FFF2-40B4-BE49-F238E27FC236}">
                <a16:creationId xmlns:a16="http://schemas.microsoft.com/office/drawing/2014/main" id="{552CB5E2-DE0D-4AF8-ABDB-C994DB59BB42}"/>
              </a:ext>
            </a:extLst>
          </p:cNvPr>
          <p:cNvSpPr txBox="1"/>
          <p:nvPr/>
        </p:nvSpPr>
        <p:spPr>
          <a:xfrm>
            <a:off x="5851050" y="5245160"/>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377" name="ブローチ 376">
            <a:extLst>
              <a:ext uri="{FF2B5EF4-FFF2-40B4-BE49-F238E27FC236}">
                <a16:creationId xmlns:a16="http://schemas.microsoft.com/office/drawing/2014/main" id="{5321D8AC-5DE3-43AB-B058-71F4C668E4EC}"/>
              </a:ext>
            </a:extLst>
          </p:cNvPr>
          <p:cNvSpPr/>
          <p:nvPr/>
        </p:nvSpPr>
        <p:spPr>
          <a:xfrm>
            <a:off x="5922838" y="489280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80" name="図 379" descr="座る, テーブル, ケーキ, ホワイト が含まれている画像&#10;&#10;自動的に生成された説明">
            <a:extLst>
              <a:ext uri="{FF2B5EF4-FFF2-40B4-BE49-F238E27FC236}">
                <a16:creationId xmlns:a16="http://schemas.microsoft.com/office/drawing/2014/main" id="{DC72AE49-ACB0-43EB-900B-87BA0616B295}"/>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6511156" y="4873610"/>
            <a:ext cx="499158" cy="523976"/>
          </a:xfrm>
          <a:prstGeom prst="rect">
            <a:avLst/>
          </a:prstGeom>
        </p:spPr>
      </p:pic>
      <p:sp>
        <p:nvSpPr>
          <p:cNvPr id="386" name="正方形/長方形 385">
            <a:extLst>
              <a:ext uri="{FF2B5EF4-FFF2-40B4-BE49-F238E27FC236}">
                <a16:creationId xmlns:a16="http://schemas.microsoft.com/office/drawing/2014/main" id="{A7AE6D03-2178-4FFE-9FE1-11C7F1B5EA36}"/>
              </a:ext>
            </a:extLst>
          </p:cNvPr>
          <p:cNvSpPr/>
          <p:nvPr/>
        </p:nvSpPr>
        <p:spPr>
          <a:xfrm>
            <a:off x="6511156" y="526719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88" name="ブローチ 387">
            <a:extLst>
              <a:ext uri="{FF2B5EF4-FFF2-40B4-BE49-F238E27FC236}">
                <a16:creationId xmlns:a16="http://schemas.microsoft.com/office/drawing/2014/main" id="{A9B22D6E-9142-4FE4-9B3A-5C9B23A2D9FD}"/>
              </a:ext>
            </a:extLst>
          </p:cNvPr>
          <p:cNvSpPr/>
          <p:nvPr/>
        </p:nvSpPr>
        <p:spPr>
          <a:xfrm>
            <a:off x="6527635" y="4887434"/>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390" name="図 389" descr="座る, テーブル, ケーキ, ホワイト が含まれている画像&#10;&#10;自動的に生成された説明">
            <a:extLst>
              <a:ext uri="{FF2B5EF4-FFF2-40B4-BE49-F238E27FC236}">
                <a16:creationId xmlns:a16="http://schemas.microsoft.com/office/drawing/2014/main" id="{421E6A04-2765-4202-A0DA-471F8A60E58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095999" y="4263784"/>
            <a:ext cx="499158" cy="523976"/>
          </a:xfrm>
          <a:prstGeom prst="rect">
            <a:avLst/>
          </a:prstGeom>
        </p:spPr>
      </p:pic>
      <p:sp>
        <p:nvSpPr>
          <p:cNvPr id="396" name="正方形/長方形 395">
            <a:extLst>
              <a:ext uri="{FF2B5EF4-FFF2-40B4-BE49-F238E27FC236}">
                <a16:creationId xmlns:a16="http://schemas.microsoft.com/office/drawing/2014/main" id="{D217DB55-F47B-4481-B2DD-8C84ED76BE5E}"/>
              </a:ext>
            </a:extLst>
          </p:cNvPr>
          <p:cNvSpPr/>
          <p:nvPr/>
        </p:nvSpPr>
        <p:spPr>
          <a:xfrm>
            <a:off x="7095999" y="4657370"/>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98" name="ブローチ 397">
            <a:extLst>
              <a:ext uri="{FF2B5EF4-FFF2-40B4-BE49-F238E27FC236}">
                <a16:creationId xmlns:a16="http://schemas.microsoft.com/office/drawing/2014/main" id="{13FD5EF6-1BDC-4F32-B542-9D317C128F19}"/>
              </a:ext>
            </a:extLst>
          </p:cNvPr>
          <p:cNvSpPr/>
          <p:nvPr/>
        </p:nvSpPr>
        <p:spPr>
          <a:xfrm>
            <a:off x="7112478" y="4277608"/>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00" name="図 399" descr="座る, テーブル, ケーキ, ホワイト が含まれている画像&#10;&#10;自動的に生成された説明">
            <a:extLst>
              <a:ext uri="{FF2B5EF4-FFF2-40B4-BE49-F238E27FC236}">
                <a16:creationId xmlns:a16="http://schemas.microsoft.com/office/drawing/2014/main" id="{DD408754-BC07-4046-98F0-D87EEE908981}"/>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110654" y="4868893"/>
            <a:ext cx="499158" cy="523976"/>
          </a:xfrm>
          <a:prstGeom prst="rect">
            <a:avLst/>
          </a:prstGeom>
        </p:spPr>
      </p:pic>
      <p:pic>
        <p:nvPicPr>
          <p:cNvPr id="478" name="図 477" descr="座る, テーブル, ケーキ, ホワイト が含まれている画像&#10;&#10;自動的に生成された説明">
            <a:extLst>
              <a:ext uri="{FF2B5EF4-FFF2-40B4-BE49-F238E27FC236}">
                <a16:creationId xmlns:a16="http://schemas.microsoft.com/office/drawing/2014/main" id="{9ABFEA6F-2B63-499F-8789-7F6E31425B47}"/>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912140" y="5522215"/>
            <a:ext cx="499158" cy="346394"/>
          </a:xfrm>
          <a:prstGeom prst="rect">
            <a:avLst/>
          </a:prstGeom>
        </p:spPr>
      </p:pic>
      <p:pic>
        <p:nvPicPr>
          <p:cNvPr id="479" name="図 478" descr="座る, テーブル, ケーキ, ホワイト が含まれている画像&#10;&#10;自動的に生成された説明">
            <a:extLst>
              <a:ext uri="{FF2B5EF4-FFF2-40B4-BE49-F238E27FC236}">
                <a16:creationId xmlns:a16="http://schemas.microsoft.com/office/drawing/2014/main" id="{9CF9671C-4B32-4C0A-8FD0-AB5EC7E26FB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6512693" y="5520420"/>
            <a:ext cx="499158" cy="346394"/>
          </a:xfrm>
          <a:prstGeom prst="rect">
            <a:avLst/>
          </a:prstGeom>
        </p:spPr>
      </p:pic>
      <p:pic>
        <p:nvPicPr>
          <p:cNvPr id="480" name="図 479" descr="座る, テーブル, ケーキ, ホワイト が含まれている画像&#10;&#10;自動的に生成された説明">
            <a:extLst>
              <a:ext uri="{FF2B5EF4-FFF2-40B4-BE49-F238E27FC236}">
                <a16:creationId xmlns:a16="http://schemas.microsoft.com/office/drawing/2014/main" id="{29C1F77F-66E5-48BF-95DD-5FAFAE82ED7A}"/>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112616" y="5519936"/>
            <a:ext cx="499158" cy="346394"/>
          </a:xfrm>
          <a:prstGeom prst="rect">
            <a:avLst/>
          </a:prstGeom>
        </p:spPr>
      </p:pic>
      <p:sp>
        <p:nvSpPr>
          <p:cNvPr id="406" name="正方形/長方形 405">
            <a:extLst>
              <a:ext uri="{FF2B5EF4-FFF2-40B4-BE49-F238E27FC236}">
                <a16:creationId xmlns:a16="http://schemas.microsoft.com/office/drawing/2014/main" id="{6677921F-0EE9-44CB-9D22-6FD79F7E60F0}"/>
              </a:ext>
            </a:extLst>
          </p:cNvPr>
          <p:cNvSpPr/>
          <p:nvPr/>
        </p:nvSpPr>
        <p:spPr>
          <a:xfrm>
            <a:off x="7110654" y="5262479"/>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08" name="ブローチ 407">
            <a:extLst>
              <a:ext uri="{FF2B5EF4-FFF2-40B4-BE49-F238E27FC236}">
                <a16:creationId xmlns:a16="http://schemas.microsoft.com/office/drawing/2014/main" id="{59373350-E8C2-4F48-9884-E7A4DBC4165C}"/>
              </a:ext>
            </a:extLst>
          </p:cNvPr>
          <p:cNvSpPr/>
          <p:nvPr/>
        </p:nvSpPr>
        <p:spPr>
          <a:xfrm>
            <a:off x="7127133" y="4882717"/>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10" name="図 409" descr="座る, テーブル, ケーキ, ホワイト が含まれている画像&#10;&#10;自動的に生成された説明">
            <a:extLst>
              <a:ext uri="{FF2B5EF4-FFF2-40B4-BE49-F238E27FC236}">
                <a16:creationId xmlns:a16="http://schemas.microsoft.com/office/drawing/2014/main" id="{E02BA7E9-A5F5-4DE0-A1B1-4A3B0F5D57CC}"/>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696805" y="4277890"/>
            <a:ext cx="499158" cy="523976"/>
          </a:xfrm>
          <a:prstGeom prst="rect">
            <a:avLst/>
          </a:prstGeom>
        </p:spPr>
      </p:pic>
      <p:sp>
        <p:nvSpPr>
          <p:cNvPr id="416" name="正方形/長方形 415">
            <a:extLst>
              <a:ext uri="{FF2B5EF4-FFF2-40B4-BE49-F238E27FC236}">
                <a16:creationId xmlns:a16="http://schemas.microsoft.com/office/drawing/2014/main" id="{8B6E8F0E-0E0F-47CC-9671-69C694337433}"/>
              </a:ext>
            </a:extLst>
          </p:cNvPr>
          <p:cNvSpPr/>
          <p:nvPr/>
        </p:nvSpPr>
        <p:spPr>
          <a:xfrm>
            <a:off x="7696805" y="4671476"/>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18" name="ブローチ 417">
            <a:extLst>
              <a:ext uri="{FF2B5EF4-FFF2-40B4-BE49-F238E27FC236}">
                <a16:creationId xmlns:a16="http://schemas.microsoft.com/office/drawing/2014/main" id="{2FE93727-C0F4-4AA1-AC31-F39A615CCF4C}"/>
              </a:ext>
            </a:extLst>
          </p:cNvPr>
          <p:cNvSpPr/>
          <p:nvPr/>
        </p:nvSpPr>
        <p:spPr>
          <a:xfrm>
            <a:off x="7713284" y="4291714"/>
            <a:ext cx="106265" cy="106265"/>
          </a:xfrm>
          <a:prstGeom prst="plaqu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20" name="図 419" descr="座る, テーブル, ケーキ, ホワイト が含まれている画像&#10;&#10;自動的に生成された説明">
            <a:extLst>
              <a:ext uri="{FF2B5EF4-FFF2-40B4-BE49-F238E27FC236}">
                <a16:creationId xmlns:a16="http://schemas.microsoft.com/office/drawing/2014/main" id="{57C7AE6A-B0B9-4890-B060-84BFD6A01C9B}"/>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37293"/>
          <a:stretch/>
        </p:blipFill>
        <p:spPr>
          <a:xfrm>
            <a:off x="7711460" y="4882999"/>
            <a:ext cx="499158" cy="523976"/>
          </a:xfrm>
          <a:prstGeom prst="rect">
            <a:avLst/>
          </a:prstGeom>
        </p:spPr>
      </p:pic>
      <p:sp>
        <p:nvSpPr>
          <p:cNvPr id="426" name="正方形/長方形 425">
            <a:extLst>
              <a:ext uri="{FF2B5EF4-FFF2-40B4-BE49-F238E27FC236}">
                <a16:creationId xmlns:a16="http://schemas.microsoft.com/office/drawing/2014/main" id="{EFB34A99-A546-43CA-9AB7-DFE05AF39FB2}"/>
              </a:ext>
            </a:extLst>
          </p:cNvPr>
          <p:cNvSpPr/>
          <p:nvPr/>
        </p:nvSpPr>
        <p:spPr>
          <a:xfrm>
            <a:off x="7711460" y="5276585"/>
            <a:ext cx="501120"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28" name="ブローチ 427">
            <a:extLst>
              <a:ext uri="{FF2B5EF4-FFF2-40B4-BE49-F238E27FC236}">
                <a16:creationId xmlns:a16="http://schemas.microsoft.com/office/drawing/2014/main" id="{A2B7FB02-EAA3-43B2-98FA-B34B5DE7B1E9}"/>
              </a:ext>
            </a:extLst>
          </p:cNvPr>
          <p:cNvSpPr/>
          <p:nvPr/>
        </p:nvSpPr>
        <p:spPr>
          <a:xfrm>
            <a:off x="7727939" y="4896823"/>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34" name="図 433" descr="座る, テーブル, ケーキ, ホワイト が含まれている画像&#10;&#10;自動的に生成された説明">
            <a:extLst>
              <a:ext uri="{FF2B5EF4-FFF2-40B4-BE49-F238E27FC236}">
                <a16:creationId xmlns:a16="http://schemas.microsoft.com/office/drawing/2014/main" id="{F6BD7ACF-CF5F-41DF-B2F0-CD23C4596D5F}"/>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5312249" y="5522215"/>
            <a:ext cx="499158" cy="346394"/>
          </a:xfrm>
          <a:prstGeom prst="rect">
            <a:avLst/>
          </a:prstGeom>
        </p:spPr>
      </p:pic>
      <p:sp>
        <p:nvSpPr>
          <p:cNvPr id="442" name="ブローチ 441">
            <a:extLst>
              <a:ext uri="{FF2B5EF4-FFF2-40B4-BE49-F238E27FC236}">
                <a16:creationId xmlns:a16="http://schemas.microsoft.com/office/drawing/2014/main" id="{335BA54C-D99F-492C-8CBB-0FBF3980EBA1}"/>
              </a:ext>
            </a:extLst>
          </p:cNvPr>
          <p:cNvSpPr/>
          <p:nvPr/>
        </p:nvSpPr>
        <p:spPr>
          <a:xfrm>
            <a:off x="53287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51" name="ブローチ 450">
            <a:extLst>
              <a:ext uri="{FF2B5EF4-FFF2-40B4-BE49-F238E27FC236}">
                <a16:creationId xmlns:a16="http://schemas.microsoft.com/office/drawing/2014/main" id="{F52CEC2A-C0C7-48B5-96A2-151556951770}"/>
              </a:ext>
            </a:extLst>
          </p:cNvPr>
          <p:cNvSpPr/>
          <p:nvPr/>
        </p:nvSpPr>
        <p:spPr>
          <a:xfrm>
            <a:off x="5928333"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59" name="ブローチ 458">
            <a:extLst>
              <a:ext uri="{FF2B5EF4-FFF2-40B4-BE49-F238E27FC236}">
                <a16:creationId xmlns:a16="http://schemas.microsoft.com/office/drawing/2014/main" id="{3FB52EA8-8A96-43F9-B30A-56A3DA9518D1}"/>
              </a:ext>
            </a:extLst>
          </p:cNvPr>
          <p:cNvSpPr/>
          <p:nvPr/>
        </p:nvSpPr>
        <p:spPr>
          <a:xfrm>
            <a:off x="6533130"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67" name="ブローチ 466">
            <a:extLst>
              <a:ext uri="{FF2B5EF4-FFF2-40B4-BE49-F238E27FC236}">
                <a16:creationId xmlns:a16="http://schemas.microsoft.com/office/drawing/2014/main" id="{6949FBAB-2EE0-45A7-B750-AE34662ADB5F}"/>
              </a:ext>
            </a:extLst>
          </p:cNvPr>
          <p:cNvSpPr/>
          <p:nvPr/>
        </p:nvSpPr>
        <p:spPr>
          <a:xfrm>
            <a:off x="7132628"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69" name="テキスト ボックス 468">
            <a:extLst>
              <a:ext uri="{FF2B5EF4-FFF2-40B4-BE49-F238E27FC236}">
                <a16:creationId xmlns:a16="http://schemas.microsoft.com/office/drawing/2014/main" id="{62AF7410-C6D9-44B7-BEFD-1C5EB77B3EBD}"/>
              </a:ext>
            </a:extLst>
          </p:cNvPr>
          <p:cNvSpPr txBox="1"/>
          <p:nvPr/>
        </p:nvSpPr>
        <p:spPr>
          <a:xfrm>
            <a:off x="7940727" y="5474859"/>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pic>
        <p:nvPicPr>
          <p:cNvPr id="481" name="図 480" descr="座る, テーブル, ケーキ, ホワイト が含まれている画像&#10;&#10;自動的に生成された説明">
            <a:extLst>
              <a:ext uri="{FF2B5EF4-FFF2-40B4-BE49-F238E27FC236}">
                <a16:creationId xmlns:a16="http://schemas.microsoft.com/office/drawing/2014/main" id="{15649341-890D-4CFF-BF07-5BC453A1AA70}"/>
              </a:ext>
            </a:extLst>
          </p:cNvPr>
          <p:cNvPicPr>
            <a:picLocks noChangeAspect="1"/>
          </p:cNvPicPr>
          <p:nvPr/>
        </p:nvPicPr>
        <p:blipFill rotWithShape="1">
          <a:blip r:embed="rId7">
            <a:extLst>
              <a:ext uri="{28A0092B-C50C-407E-A947-70E740481C1C}">
                <a14:useLocalDpi xmlns:a14="http://schemas.microsoft.com/office/drawing/2010/main" val="0"/>
              </a:ext>
            </a:extLst>
          </a:blip>
          <a:srcRect l="24388" t="77" r="800" b="58519"/>
          <a:stretch/>
        </p:blipFill>
        <p:spPr>
          <a:xfrm>
            <a:off x="7711460" y="5512822"/>
            <a:ext cx="499158" cy="346394"/>
          </a:xfrm>
          <a:prstGeom prst="rect">
            <a:avLst/>
          </a:prstGeom>
        </p:spPr>
      </p:pic>
      <p:sp>
        <p:nvSpPr>
          <p:cNvPr id="476" name="ブローチ 475">
            <a:extLst>
              <a:ext uri="{FF2B5EF4-FFF2-40B4-BE49-F238E27FC236}">
                <a16:creationId xmlns:a16="http://schemas.microsoft.com/office/drawing/2014/main" id="{BBCB8D5C-4527-45A5-B3C4-FEDE1E8E8D0B}"/>
              </a:ext>
            </a:extLst>
          </p:cNvPr>
          <p:cNvSpPr/>
          <p:nvPr/>
        </p:nvSpPr>
        <p:spPr>
          <a:xfrm>
            <a:off x="7733434" y="5530377"/>
            <a:ext cx="106265" cy="106265"/>
          </a:xfrm>
          <a:prstGeom prst="plaqu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91" name="テキスト ボックス 490">
            <a:extLst>
              <a:ext uri="{FF2B5EF4-FFF2-40B4-BE49-F238E27FC236}">
                <a16:creationId xmlns:a16="http://schemas.microsoft.com/office/drawing/2014/main" id="{6ACF1373-DAEC-4404-9437-BF8A02575057}"/>
              </a:ext>
            </a:extLst>
          </p:cNvPr>
          <p:cNvSpPr txBox="1"/>
          <p:nvPr/>
        </p:nvSpPr>
        <p:spPr>
          <a:xfrm>
            <a:off x="5542692" y="4215794"/>
            <a:ext cx="389830" cy="215444"/>
          </a:xfrm>
          <a:prstGeom prst="rect">
            <a:avLst/>
          </a:prstGeom>
          <a:noFill/>
          <a:ln>
            <a:noFill/>
          </a:ln>
        </p:spPr>
        <p:txBody>
          <a:bodyPr wrap="square" rtlCol="0">
            <a:spAutoFit/>
          </a:bodyPr>
          <a:lstStyle/>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a:p>
            <a:r>
              <a:rPr kumimoji="1" lang="ja-JP" altLang="en-US" sz="400" b="1">
                <a:ln w="3175">
                  <a:solidFill>
                    <a:schemeClr val="bg1"/>
                  </a:solidFill>
                </a:ln>
                <a:solidFill>
                  <a:schemeClr val="accent4"/>
                </a:solidFill>
              </a:rPr>
              <a:t>★ ★ ★</a:t>
            </a:r>
            <a:endParaRPr kumimoji="1" lang="en-US" altLang="ja-JP" sz="400" b="1">
              <a:ln w="3175">
                <a:solidFill>
                  <a:schemeClr val="bg1"/>
                </a:solidFill>
              </a:ln>
              <a:solidFill>
                <a:schemeClr val="accent4"/>
              </a:solidFill>
            </a:endParaRPr>
          </a:p>
        </p:txBody>
      </p:sp>
      <p:sp>
        <p:nvSpPr>
          <p:cNvPr id="166" name="正方形/長方形 165">
            <a:extLst>
              <a:ext uri="{FF2B5EF4-FFF2-40B4-BE49-F238E27FC236}">
                <a16:creationId xmlns:a16="http://schemas.microsoft.com/office/drawing/2014/main" id="{E0B66A8D-4B3C-4379-A256-5E4437A8AE01}"/>
              </a:ext>
            </a:extLst>
          </p:cNvPr>
          <p:cNvSpPr/>
          <p:nvPr/>
        </p:nvSpPr>
        <p:spPr>
          <a:xfrm>
            <a:off x="7619778" y="5950632"/>
            <a:ext cx="787023" cy="3149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496" name="テキスト ボックス 495">
            <a:extLst>
              <a:ext uri="{FF2B5EF4-FFF2-40B4-BE49-F238E27FC236}">
                <a16:creationId xmlns:a16="http://schemas.microsoft.com/office/drawing/2014/main" id="{8185B594-3ED2-4E26-BFC9-D7FE139EF28C}"/>
              </a:ext>
            </a:extLst>
          </p:cNvPr>
          <p:cNvSpPr txBox="1"/>
          <p:nvPr/>
        </p:nvSpPr>
        <p:spPr>
          <a:xfrm>
            <a:off x="7602843" y="4633404"/>
            <a:ext cx="729789" cy="230832"/>
          </a:xfrm>
          <a:prstGeom prst="rect">
            <a:avLst/>
          </a:prstGeom>
          <a:noFill/>
          <a:ln>
            <a:noFill/>
          </a:ln>
        </p:spPr>
        <p:txBody>
          <a:bodyPr wrap="square" rtlCol="0">
            <a:spAutoFit/>
          </a:bodyPr>
          <a:lstStyle/>
          <a:p>
            <a:r>
              <a:rPr kumimoji="1" lang="ja-JP" altLang="en-US" sz="700" b="1">
                <a:ln w="3175">
                  <a:solidFill>
                    <a:schemeClr val="tx1"/>
                  </a:solidFill>
                </a:ln>
                <a:solidFill>
                  <a:schemeClr val="bg1"/>
                </a:solidFill>
              </a:rPr>
              <a:t>　</a:t>
            </a:r>
            <a:r>
              <a:rPr kumimoji="1" lang="en-US" altLang="ja-JP" sz="700" b="1">
                <a:ln w="3175">
                  <a:solidFill>
                    <a:schemeClr val="tx1"/>
                  </a:solidFill>
                </a:ln>
                <a:solidFill>
                  <a:schemeClr val="bg1"/>
                </a:solidFill>
              </a:rPr>
              <a:t>LV</a:t>
            </a:r>
            <a:r>
              <a:rPr kumimoji="1" lang="ja-JP" altLang="en-US" sz="700" b="1">
                <a:ln w="3175">
                  <a:solidFill>
                    <a:schemeClr val="tx1"/>
                  </a:solidFill>
                </a:ln>
                <a:solidFill>
                  <a:schemeClr val="bg1"/>
                </a:solidFill>
              </a:rPr>
              <a:t> </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grpSp>
        <p:nvGrpSpPr>
          <p:cNvPr id="529" name="グループ化 528">
            <a:extLst>
              <a:ext uri="{FF2B5EF4-FFF2-40B4-BE49-F238E27FC236}">
                <a16:creationId xmlns:a16="http://schemas.microsoft.com/office/drawing/2014/main" id="{C1D94BDC-60A9-47C7-97A3-60253940A0D8}"/>
              </a:ext>
            </a:extLst>
          </p:cNvPr>
          <p:cNvGrpSpPr/>
          <p:nvPr/>
        </p:nvGrpSpPr>
        <p:grpSpPr>
          <a:xfrm>
            <a:off x="5753695" y="5016625"/>
            <a:ext cx="45719" cy="259642"/>
            <a:chOff x="5753695" y="5016625"/>
            <a:chExt cx="45719" cy="259642"/>
          </a:xfrm>
        </p:grpSpPr>
        <p:sp>
          <p:nvSpPr>
            <p:cNvPr id="361" name="楕円 360">
              <a:extLst>
                <a:ext uri="{FF2B5EF4-FFF2-40B4-BE49-F238E27FC236}">
                  <a16:creationId xmlns:a16="http://schemas.microsoft.com/office/drawing/2014/main" id="{A89B4DC6-DB1F-4422-8B25-76C0B39E51AD}"/>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2" name="楕円 361">
              <a:extLst>
                <a:ext uri="{FF2B5EF4-FFF2-40B4-BE49-F238E27FC236}">
                  <a16:creationId xmlns:a16="http://schemas.microsoft.com/office/drawing/2014/main" id="{FBB17658-1F81-4DCD-9059-DE0665BEB366}"/>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3" name="楕円 362">
              <a:extLst>
                <a:ext uri="{FF2B5EF4-FFF2-40B4-BE49-F238E27FC236}">
                  <a16:creationId xmlns:a16="http://schemas.microsoft.com/office/drawing/2014/main" id="{012E17E3-0DA8-41B7-8624-F8E14E5B4841}"/>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364" name="楕円 363">
              <a:extLst>
                <a:ext uri="{FF2B5EF4-FFF2-40B4-BE49-F238E27FC236}">
                  <a16:creationId xmlns:a16="http://schemas.microsoft.com/office/drawing/2014/main" id="{42EAC3B6-3FD7-4907-B47A-DF00F482A927}"/>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97" name="楕円 496">
              <a:extLst>
                <a:ext uri="{FF2B5EF4-FFF2-40B4-BE49-F238E27FC236}">
                  <a16:creationId xmlns:a16="http://schemas.microsoft.com/office/drawing/2014/main" id="{C30C8823-05D9-4384-9828-450B04E86351}"/>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03" name="グループ化 502">
            <a:extLst>
              <a:ext uri="{FF2B5EF4-FFF2-40B4-BE49-F238E27FC236}">
                <a16:creationId xmlns:a16="http://schemas.microsoft.com/office/drawing/2014/main" id="{BFF11EB3-B1C3-4079-9D81-C832AB9634FD}"/>
              </a:ext>
            </a:extLst>
          </p:cNvPr>
          <p:cNvGrpSpPr/>
          <p:nvPr/>
        </p:nvGrpSpPr>
        <p:grpSpPr>
          <a:xfrm>
            <a:off x="6346602" y="5024880"/>
            <a:ext cx="45719" cy="259642"/>
            <a:chOff x="5906095" y="5169025"/>
            <a:chExt cx="45719" cy="259642"/>
          </a:xfrm>
        </p:grpSpPr>
        <p:sp>
          <p:nvSpPr>
            <p:cNvPr id="498" name="楕円 497">
              <a:extLst>
                <a:ext uri="{FF2B5EF4-FFF2-40B4-BE49-F238E27FC236}">
                  <a16:creationId xmlns:a16="http://schemas.microsoft.com/office/drawing/2014/main" id="{F17BF737-D37E-4D78-8106-2695B81D0353}"/>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499" name="楕円 498">
              <a:extLst>
                <a:ext uri="{FF2B5EF4-FFF2-40B4-BE49-F238E27FC236}">
                  <a16:creationId xmlns:a16="http://schemas.microsoft.com/office/drawing/2014/main" id="{9A852590-B9A2-4039-940A-6CBECD82CA5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0" name="楕円 499">
              <a:extLst>
                <a:ext uri="{FF2B5EF4-FFF2-40B4-BE49-F238E27FC236}">
                  <a16:creationId xmlns:a16="http://schemas.microsoft.com/office/drawing/2014/main" id="{C2648732-2B22-4C50-B5F6-C653AB19120B}"/>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1" name="楕円 500">
              <a:extLst>
                <a:ext uri="{FF2B5EF4-FFF2-40B4-BE49-F238E27FC236}">
                  <a16:creationId xmlns:a16="http://schemas.microsoft.com/office/drawing/2014/main" id="{37D7B2BF-ED5D-4BEF-AD18-E5371226E35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2" name="楕円 501">
              <a:extLst>
                <a:ext uri="{FF2B5EF4-FFF2-40B4-BE49-F238E27FC236}">
                  <a16:creationId xmlns:a16="http://schemas.microsoft.com/office/drawing/2014/main" id="{13EE25EB-877F-4BBD-A267-0BF7AC2DE7B6}"/>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04" name="グループ化 503">
            <a:extLst>
              <a:ext uri="{FF2B5EF4-FFF2-40B4-BE49-F238E27FC236}">
                <a16:creationId xmlns:a16="http://schemas.microsoft.com/office/drawing/2014/main" id="{69920C58-F4DE-4657-9AA9-00844AB6F729}"/>
              </a:ext>
            </a:extLst>
          </p:cNvPr>
          <p:cNvGrpSpPr/>
          <p:nvPr/>
        </p:nvGrpSpPr>
        <p:grpSpPr>
          <a:xfrm>
            <a:off x="6955636" y="5021417"/>
            <a:ext cx="45719" cy="259642"/>
            <a:chOff x="5906095" y="5169025"/>
            <a:chExt cx="45719" cy="259642"/>
          </a:xfrm>
        </p:grpSpPr>
        <p:sp>
          <p:nvSpPr>
            <p:cNvPr id="505" name="楕円 504">
              <a:extLst>
                <a:ext uri="{FF2B5EF4-FFF2-40B4-BE49-F238E27FC236}">
                  <a16:creationId xmlns:a16="http://schemas.microsoft.com/office/drawing/2014/main" id="{7C691D61-9BB4-44A6-9A48-DD1F843CFE5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6" name="楕円 505">
              <a:extLst>
                <a:ext uri="{FF2B5EF4-FFF2-40B4-BE49-F238E27FC236}">
                  <a16:creationId xmlns:a16="http://schemas.microsoft.com/office/drawing/2014/main" id="{6FC309E3-8133-4AFB-996B-9B960403251A}"/>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7" name="楕円 506">
              <a:extLst>
                <a:ext uri="{FF2B5EF4-FFF2-40B4-BE49-F238E27FC236}">
                  <a16:creationId xmlns:a16="http://schemas.microsoft.com/office/drawing/2014/main" id="{19C904F6-D43B-4E1B-BF23-D2C16EA8610E}"/>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8" name="楕円 507">
              <a:extLst>
                <a:ext uri="{FF2B5EF4-FFF2-40B4-BE49-F238E27FC236}">
                  <a16:creationId xmlns:a16="http://schemas.microsoft.com/office/drawing/2014/main" id="{38E26DE7-513B-4F81-986C-B7FCAE40DEB6}"/>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09" name="楕円 508">
              <a:extLst>
                <a:ext uri="{FF2B5EF4-FFF2-40B4-BE49-F238E27FC236}">
                  <a16:creationId xmlns:a16="http://schemas.microsoft.com/office/drawing/2014/main" id="{23A7DFFA-2095-4D35-A308-98D035BDACD2}"/>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17" name="グループ化 516">
            <a:extLst>
              <a:ext uri="{FF2B5EF4-FFF2-40B4-BE49-F238E27FC236}">
                <a16:creationId xmlns:a16="http://schemas.microsoft.com/office/drawing/2014/main" id="{FA481ED7-7E38-4203-9922-1D60CD59AB37}"/>
              </a:ext>
            </a:extLst>
          </p:cNvPr>
          <p:cNvGrpSpPr/>
          <p:nvPr/>
        </p:nvGrpSpPr>
        <p:grpSpPr>
          <a:xfrm>
            <a:off x="7558230" y="5019298"/>
            <a:ext cx="45719" cy="259642"/>
            <a:chOff x="5906095" y="5169025"/>
            <a:chExt cx="45719" cy="259642"/>
          </a:xfrm>
        </p:grpSpPr>
        <p:sp>
          <p:nvSpPr>
            <p:cNvPr id="518" name="楕円 517">
              <a:extLst>
                <a:ext uri="{FF2B5EF4-FFF2-40B4-BE49-F238E27FC236}">
                  <a16:creationId xmlns:a16="http://schemas.microsoft.com/office/drawing/2014/main" id="{106F0768-7716-4F97-8BCE-4B200533DC4A}"/>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19" name="楕円 518">
              <a:extLst>
                <a:ext uri="{FF2B5EF4-FFF2-40B4-BE49-F238E27FC236}">
                  <a16:creationId xmlns:a16="http://schemas.microsoft.com/office/drawing/2014/main" id="{381E98EF-9A47-45C5-985E-DC049CF8D845}"/>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0" name="楕円 519">
              <a:extLst>
                <a:ext uri="{FF2B5EF4-FFF2-40B4-BE49-F238E27FC236}">
                  <a16:creationId xmlns:a16="http://schemas.microsoft.com/office/drawing/2014/main" id="{2C8E2321-3651-452A-BD24-CA1686DA0E49}"/>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1" name="楕円 520">
              <a:extLst>
                <a:ext uri="{FF2B5EF4-FFF2-40B4-BE49-F238E27FC236}">
                  <a16:creationId xmlns:a16="http://schemas.microsoft.com/office/drawing/2014/main" id="{F5D76008-B549-4A4F-9F4E-78A4B29210D4}"/>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2" name="楕円 521">
              <a:extLst>
                <a:ext uri="{FF2B5EF4-FFF2-40B4-BE49-F238E27FC236}">
                  <a16:creationId xmlns:a16="http://schemas.microsoft.com/office/drawing/2014/main" id="{995FEB12-C575-4574-9CAF-6886EFBB264B}"/>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523" name="グループ化 522">
            <a:extLst>
              <a:ext uri="{FF2B5EF4-FFF2-40B4-BE49-F238E27FC236}">
                <a16:creationId xmlns:a16="http://schemas.microsoft.com/office/drawing/2014/main" id="{8DE2E6D3-6FAE-4E3B-963F-565306739A50}"/>
              </a:ext>
            </a:extLst>
          </p:cNvPr>
          <p:cNvGrpSpPr/>
          <p:nvPr/>
        </p:nvGrpSpPr>
        <p:grpSpPr>
          <a:xfrm>
            <a:off x="8152613" y="5023047"/>
            <a:ext cx="45719" cy="259642"/>
            <a:chOff x="5906095" y="5169025"/>
            <a:chExt cx="45719" cy="259642"/>
          </a:xfrm>
        </p:grpSpPr>
        <p:sp>
          <p:nvSpPr>
            <p:cNvPr id="524" name="楕円 523">
              <a:extLst>
                <a:ext uri="{FF2B5EF4-FFF2-40B4-BE49-F238E27FC236}">
                  <a16:creationId xmlns:a16="http://schemas.microsoft.com/office/drawing/2014/main" id="{8157FBF7-EB16-41C0-816B-1E7A47ECD5E8}"/>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5" name="楕円 524">
              <a:extLst>
                <a:ext uri="{FF2B5EF4-FFF2-40B4-BE49-F238E27FC236}">
                  <a16:creationId xmlns:a16="http://schemas.microsoft.com/office/drawing/2014/main" id="{8875D665-E894-4E0F-AC51-1D9E222079B3}"/>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6" name="楕円 525">
              <a:extLst>
                <a:ext uri="{FF2B5EF4-FFF2-40B4-BE49-F238E27FC236}">
                  <a16:creationId xmlns:a16="http://schemas.microsoft.com/office/drawing/2014/main" id="{A4F7636E-5807-455A-AC56-73EC1DE9A7B2}"/>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7" name="楕円 526">
              <a:extLst>
                <a:ext uri="{FF2B5EF4-FFF2-40B4-BE49-F238E27FC236}">
                  <a16:creationId xmlns:a16="http://schemas.microsoft.com/office/drawing/2014/main" id="{F812BFC3-3282-4E04-BB46-9C0F33BAE973}"/>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28" name="楕円 527">
              <a:extLst>
                <a:ext uri="{FF2B5EF4-FFF2-40B4-BE49-F238E27FC236}">
                  <a16:creationId xmlns:a16="http://schemas.microsoft.com/office/drawing/2014/main" id="{85CC6B54-BE10-4D2C-AF6C-CCAC5F1CCFAF}"/>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531" name="楕円 530">
            <a:extLst>
              <a:ext uri="{FF2B5EF4-FFF2-40B4-BE49-F238E27FC236}">
                <a16:creationId xmlns:a16="http://schemas.microsoft.com/office/drawing/2014/main" id="{7D385AFF-9B83-4CED-8F8C-EC32C9F2A0EB}"/>
              </a:ext>
            </a:extLst>
          </p:cNvPr>
          <p:cNvSpPr/>
          <p:nvPr/>
        </p:nvSpPr>
        <p:spPr>
          <a:xfrm>
            <a:off x="5758646"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2" name="楕円 531">
            <a:extLst>
              <a:ext uri="{FF2B5EF4-FFF2-40B4-BE49-F238E27FC236}">
                <a16:creationId xmlns:a16="http://schemas.microsoft.com/office/drawing/2014/main" id="{D737D39B-D86A-42FA-BA8B-38CDF4C0FA9A}"/>
              </a:ext>
            </a:extLst>
          </p:cNvPr>
          <p:cNvSpPr/>
          <p:nvPr/>
        </p:nvSpPr>
        <p:spPr>
          <a:xfrm>
            <a:off x="5758646"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3" name="楕円 532">
            <a:extLst>
              <a:ext uri="{FF2B5EF4-FFF2-40B4-BE49-F238E27FC236}">
                <a16:creationId xmlns:a16="http://schemas.microsoft.com/office/drawing/2014/main" id="{3E7F430C-34CD-40B1-A340-194725A19A76}"/>
              </a:ext>
            </a:extLst>
          </p:cNvPr>
          <p:cNvSpPr/>
          <p:nvPr/>
        </p:nvSpPr>
        <p:spPr>
          <a:xfrm>
            <a:off x="5758646"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4" name="楕円 533">
            <a:extLst>
              <a:ext uri="{FF2B5EF4-FFF2-40B4-BE49-F238E27FC236}">
                <a16:creationId xmlns:a16="http://schemas.microsoft.com/office/drawing/2014/main" id="{EC8B176F-9D7C-4037-AA0E-05BAC970FC03}"/>
              </a:ext>
            </a:extLst>
          </p:cNvPr>
          <p:cNvSpPr/>
          <p:nvPr/>
        </p:nvSpPr>
        <p:spPr>
          <a:xfrm>
            <a:off x="5758646"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7" name="楕円 536">
            <a:extLst>
              <a:ext uri="{FF2B5EF4-FFF2-40B4-BE49-F238E27FC236}">
                <a16:creationId xmlns:a16="http://schemas.microsoft.com/office/drawing/2014/main" id="{EC831592-F42F-4515-8B88-2013C6A3D4C9}"/>
              </a:ext>
            </a:extLst>
          </p:cNvPr>
          <p:cNvSpPr/>
          <p:nvPr/>
        </p:nvSpPr>
        <p:spPr>
          <a:xfrm>
            <a:off x="6351553"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8" name="楕円 537">
            <a:extLst>
              <a:ext uri="{FF2B5EF4-FFF2-40B4-BE49-F238E27FC236}">
                <a16:creationId xmlns:a16="http://schemas.microsoft.com/office/drawing/2014/main" id="{DB1F020F-EFC7-42D3-A5D0-D5A0A9CCEB49}"/>
              </a:ext>
            </a:extLst>
          </p:cNvPr>
          <p:cNvSpPr/>
          <p:nvPr/>
        </p:nvSpPr>
        <p:spPr>
          <a:xfrm>
            <a:off x="6351553"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39" name="楕円 538">
            <a:extLst>
              <a:ext uri="{FF2B5EF4-FFF2-40B4-BE49-F238E27FC236}">
                <a16:creationId xmlns:a16="http://schemas.microsoft.com/office/drawing/2014/main" id="{C2059929-3C53-44A1-A494-C0CBE7E169E4}"/>
              </a:ext>
            </a:extLst>
          </p:cNvPr>
          <p:cNvSpPr/>
          <p:nvPr/>
        </p:nvSpPr>
        <p:spPr>
          <a:xfrm>
            <a:off x="6351553"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0" name="楕円 539">
            <a:extLst>
              <a:ext uri="{FF2B5EF4-FFF2-40B4-BE49-F238E27FC236}">
                <a16:creationId xmlns:a16="http://schemas.microsoft.com/office/drawing/2014/main" id="{18C921EF-29DA-4094-B9B7-455733ED45F4}"/>
              </a:ext>
            </a:extLst>
          </p:cNvPr>
          <p:cNvSpPr/>
          <p:nvPr/>
        </p:nvSpPr>
        <p:spPr>
          <a:xfrm>
            <a:off x="6351553"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3" name="楕円 542">
            <a:extLst>
              <a:ext uri="{FF2B5EF4-FFF2-40B4-BE49-F238E27FC236}">
                <a16:creationId xmlns:a16="http://schemas.microsoft.com/office/drawing/2014/main" id="{F28778EB-D334-42EE-8891-69438CE62F47}"/>
              </a:ext>
            </a:extLst>
          </p:cNvPr>
          <p:cNvSpPr/>
          <p:nvPr/>
        </p:nvSpPr>
        <p:spPr>
          <a:xfrm>
            <a:off x="6960587"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4" name="楕円 543">
            <a:extLst>
              <a:ext uri="{FF2B5EF4-FFF2-40B4-BE49-F238E27FC236}">
                <a16:creationId xmlns:a16="http://schemas.microsoft.com/office/drawing/2014/main" id="{68FE505D-D601-494B-AE04-C28839B5BA2D}"/>
              </a:ext>
            </a:extLst>
          </p:cNvPr>
          <p:cNvSpPr/>
          <p:nvPr/>
        </p:nvSpPr>
        <p:spPr>
          <a:xfrm>
            <a:off x="6960587"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5" name="楕円 544">
            <a:extLst>
              <a:ext uri="{FF2B5EF4-FFF2-40B4-BE49-F238E27FC236}">
                <a16:creationId xmlns:a16="http://schemas.microsoft.com/office/drawing/2014/main" id="{FB4481A4-C11C-45CD-AA58-CD4C4427FB75}"/>
              </a:ext>
            </a:extLst>
          </p:cNvPr>
          <p:cNvSpPr/>
          <p:nvPr/>
        </p:nvSpPr>
        <p:spPr>
          <a:xfrm>
            <a:off x="6960587"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6" name="楕円 545">
            <a:extLst>
              <a:ext uri="{FF2B5EF4-FFF2-40B4-BE49-F238E27FC236}">
                <a16:creationId xmlns:a16="http://schemas.microsoft.com/office/drawing/2014/main" id="{9F92749D-A4C5-4261-8498-E1B9B6A86ABD}"/>
              </a:ext>
            </a:extLst>
          </p:cNvPr>
          <p:cNvSpPr/>
          <p:nvPr/>
        </p:nvSpPr>
        <p:spPr>
          <a:xfrm>
            <a:off x="6960587"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49" name="楕円 548">
            <a:extLst>
              <a:ext uri="{FF2B5EF4-FFF2-40B4-BE49-F238E27FC236}">
                <a16:creationId xmlns:a16="http://schemas.microsoft.com/office/drawing/2014/main" id="{790A4DC5-AC5F-4B9B-A8D5-6619D52C40DE}"/>
              </a:ext>
            </a:extLst>
          </p:cNvPr>
          <p:cNvSpPr/>
          <p:nvPr/>
        </p:nvSpPr>
        <p:spPr>
          <a:xfrm>
            <a:off x="7563181"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0" name="楕円 549">
            <a:extLst>
              <a:ext uri="{FF2B5EF4-FFF2-40B4-BE49-F238E27FC236}">
                <a16:creationId xmlns:a16="http://schemas.microsoft.com/office/drawing/2014/main" id="{8C6D1BF4-01EA-4797-82EC-79C002854A45}"/>
              </a:ext>
            </a:extLst>
          </p:cNvPr>
          <p:cNvSpPr/>
          <p:nvPr/>
        </p:nvSpPr>
        <p:spPr>
          <a:xfrm>
            <a:off x="7563181"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1" name="楕円 550">
            <a:extLst>
              <a:ext uri="{FF2B5EF4-FFF2-40B4-BE49-F238E27FC236}">
                <a16:creationId xmlns:a16="http://schemas.microsoft.com/office/drawing/2014/main" id="{A0A0FF03-B99B-421B-92C0-878502DB7E31}"/>
              </a:ext>
            </a:extLst>
          </p:cNvPr>
          <p:cNvSpPr/>
          <p:nvPr/>
        </p:nvSpPr>
        <p:spPr>
          <a:xfrm>
            <a:off x="7563181"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2" name="楕円 551">
            <a:extLst>
              <a:ext uri="{FF2B5EF4-FFF2-40B4-BE49-F238E27FC236}">
                <a16:creationId xmlns:a16="http://schemas.microsoft.com/office/drawing/2014/main" id="{D53293E8-33B9-4A2B-BF03-523848A064EE}"/>
              </a:ext>
            </a:extLst>
          </p:cNvPr>
          <p:cNvSpPr/>
          <p:nvPr/>
        </p:nvSpPr>
        <p:spPr>
          <a:xfrm>
            <a:off x="7563181"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5" name="楕円 554">
            <a:extLst>
              <a:ext uri="{FF2B5EF4-FFF2-40B4-BE49-F238E27FC236}">
                <a16:creationId xmlns:a16="http://schemas.microsoft.com/office/drawing/2014/main" id="{8C3860FA-23E4-4B50-A16A-93FA842DA9A1}"/>
              </a:ext>
            </a:extLst>
          </p:cNvPr>
          <p:cNvSpPr/>
          <p:nvPr/>
        </p:nvSpPr>
        <p:spPr>
          <a:xfrm>
            <a:off x="8157564" y="5656909"/>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6" name="楕円 555">
            <a:extLst>
              <a:ext uri="{FF2B5EF4-FFF2-40B4-BE49-F238E27FC236}">
                <a16:creationId xmlns:a16="http://schemas.microsoft.com/office/drawing/2014/main" id="{C9426BB9-7132-41E8-B74F-2A748DCB2B4F}"/>
              </a:ext>
            </a:extLst>
          </p:cNvPr>
          <p:cNvSpPr/>
          <p:nvPr/>
        </p:nvSpPr>
        <p:spPr>
          <a:xfrm>
            <a:off x="8157564" y="571039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7" name="楕円 556">
            <a:extLst>
              <a:ext uri="{FF2B5EF4-FFF2-40B4-BE49-F238E27FC236}">
                <a16:creationId xmlns:a16="http://schemas.microsoft.com/office/drawing/2014/main" id="{483D621F-3447-480E-AA39-2DC786786353}"/>
              </a:ext>
            </a:extLst>
          </p:cNvPr>
          <p:cNvSpPr/>
          <p:nvPr/>
        </p:nvSpPr>
        <p:spPr>
          <a:xfrm>
            <a:off x="8157564" y="5763871"/>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58" name="楕円 557">
            <a:extLst>
              <a:ext uri="{FF2B5EF4-FFF2-40B4-BE49-F238E27FC236}">
                <a16:creationId xmlns:a16="http://schemas.microsoft.com/office/drawing/2014/main" id="{7B656C43-DABD-4874-8707-961FBEB52F4E}"/>
              </a:ext>
            </a:extLst>
          </p:cNvPr>
          <p:cNvSpPr/>
          <p:nvPr/>
        </p:nvSpPr>
        <p:spPr>
          <a:xfrm>
            <a:off x="8157564" y="5817352"/>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298" name="四角形: 角を丸くする 323">
            <a:extLst>
              <a:ext uri="{FF2B5EF4-FFF2-40B4-BE49-F238E27FC236}">
                <a16:creationId xmlns:a16="http://schemas.microsoft.com/office/drawing/2014/main" id="{544D7680-0369-4A15-ABA3-71FD596EB26F}"/>
              </a:ext>
            </a:extLst>
          </p:cNvPr>
          <p:cNvSpPr/>
          <p:nvPr/>
        </p:nvSpPr>
        <p:spPr>
          <a:xfrm>
            <a:off x="5292738" y="4253278"/>
            <a:ext cx="515557" cy="539635"/>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30" name="図 29">
            <a:extLst>
              <a:ext uri="{FF2B5EF4-FFF2-40B4-BE49-F238E27FC236}">
                <a16:creationId xmlns:a16="http://schemas.microsoft.com/office/drawing/2014/main" id="{656CCB06-3C1A-4F55-A1AC-4001F83EE710}"/>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5322017" y="4257634"/>
            <a:ext cx="499317" cy="532386"/>
          </a:xfrm>
          <a:prstGeom prst="rect">
            <a:avLst/>
          </a:prstGeom>
        </p:spPr>
      </p:pic>
      <p:sp>
        <p:nvSpPr>
          <p:cNvPr id="323" name="正方形/長方形 322">
            <a:extLst>
              <a:ext uri="{FF2B5EF4-FFF2-40B4-BE49-F238E27FC236}">
                <a16:creationId xmlns:a16="http://schemas.microsoft.com/office/drawing/2014/main" id="{6CB81399-D6D2-4AC8-9B53-0874BA6A9848}"/>
              </a:ext>
            </a:extLst>
          </p:cNvPr>
          <p:cNvSpPr/>
          <p:nvPr/>
        </p:nvSpPr>
        <p:spPr>
          <a:xfrm>
            <a:off x="5305089" y="4664588"/>
            <a:ext cx="515557" cy="130893"/>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92" name="ブローチ 491">
            <a:extLst>
              <a:ext uri="{FF2B5EF4-FFF2-40B4-BE49-F238E27FC236}">
                <a16:creationId xmlns:a16="http://schemas.microsoft.com/office/drawing/2014/main" id="{D388C7CD-E940-47E6-814E-31F38BEE5333}"/>
              </a:ext>
            </a:extLst>
          </p:cNvPr>
          <p:cNvSpPr/>
          <p:nvPr/>
        </p:nvSpPr>
        <p:spPr>
          <a:xfrm>
            <a:off x="5335399" y="4276865"/>
            <a:ext cx="106265" cy="106265"/>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597" name="グループ化 596">
            <a:extLst>
              <a:ext uri="{FF2B5EF4-FFF2-40B4-BE49-F238E27FC236}">
                <a16:creationId xmlns:a16="http://schemas.microsoft.com/office/drawing/2014/main" id="{38CBC9AD-CF35-4B51-8E1E-DABED849F9DD}"/>
              </a:ext>
            </a:extLst>
          </p:cNvPr>
          <p:cNvGrpSpPr/>
          <p:nvPr/>
        </p:nvGrpSpPr>
        <p:grpSpPr>
          <a:xfrm>
            <a:off x="6337025" y="4415254"/>
            <a:ext cx="45719" cy="259642"/>
            <a:chOff x="5906095" y="5169025"/>
            <a:chExt cx="45719" cy="259642"/>
          </a:xfrm>
        </p:grpSpPr>
        <p:sp>
          <p:nvSpPr>
            <p:cNvPr id="598" name="楕円 597">
              <a:extLst>
                <a:ext uri="{FF2B5EF4-FFF2-40B4-BE49-F238E27FC236}">
                  <a16:creationId xmlns:a16="http://schemas.microsoft.com/office/drawing/2014/main" id="{25250E38-4AA4-437B-8E7D-F7FCF4E7C39D}"/>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599" name="楕円 598">
              <a:extLst>
                <a:ext uri="{FF2B5EF4-FFF2-40B4-BE49-F238E27FC236}">
                  <a16:creationId xmlns:a16="http://schemas.microsoft.com/office/drawing/2014/main" id="{D8F8DB61-9D2D-42CE-9A31-4A82A123038F}"/>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0" name="楕円 599">
              <a:extLst>
                <a:ext uri="{FF2B5EF4-FFF2-40B4-BE49-F238E27FC236}">
                  <a16:creationId xmlns:a16="http://schemas.microsoft.com/office/drawing/2014/main" id="{00E6B2B0-EDF3-4D10-899D-FAAC95D33C0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1" name="楕円 600">
              <a:extLst>
                <a:ext uri="{FF2B5EF4-FFF2-40B4-BE49-F238E27FC236}">
                  <a16:creationId xmlns:a16="http://schemas.microsoft.com/office/drawing/2014/main" id="{F9AC3CB4-948E-4CDA-88F3-EC1C9905A408}"/>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2" name="楕円 601">
              <a:extLst>
                <a:ext uri="{FF2B5EF4-FFF2-40B4-BE49-F238E27FC236}">
                  <a16:creationId xmlns:a16="http://schemas.microsoft.com/office/drawing/2014/main" id="{000FA798-CF3B-40B2-AB3C-F4EE1C2C6110}"/>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03" name="グループ化 602">
            <a:extLst>
              <a:ext uri="{FF2B5EF4-FFF2-40B4-BE49-F238E27FC236}">
                <a16:creationId xmlns:a16="http://schemas.microsoft.com/office/drawing/2014/main" id="{C106FF9C-F4AF-47EF-B096-195E8AA8361B}"/>
              </a:ext>
            </a:extLst>
          </p:cNvPr>
          <p:cNvGrpSpPr/>
          <p:nvPr/>
        </p:nvGrpSpPr>
        <p:grpSpPr>
          <a:xfrm>
            <a:off x="6946059" y="4411791"/>
            <a:ext cx="45719" cy="259642"/>
            <a:chOff x="5906095" y="5169025"/>
            <a:chExt cx="45719" cy="259642"/>
          </a:xfrm>
        </p:grpSpPr>
        <p:sp>
          <p:nvSpPr>
            <p:cNvPr id="604" name="楕円 603">
              <a:extLst>
                <a:ext uri="{FF2B5EF4-FFF2-40B4-BE49-F238E27FC236}">
                  <a16:creationId xmlns:a16="http://schemas.microsoft.com/office/drawing/2014/main" id="{F9D4D05F-0958-4707-A4E4-AF860D2B816C}"/>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5" name="楕円 604">
              <a:extLst>
                <a:ext uri="{FF2B5EF4-FFF2-40B4-BE49-F238E27FC236}">
                  <a16:creationId xmlns:a16="http://schemas.microsoft.com/office/drawing/2014/main" id="{4FD4B744-CB1D-4B97-869F-FBE2FE81E05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6" name="楕円 605">
              <a:extLst>
                <a:ext uri="{FF2B5EF4-FFF2-40B4-BE49-F238E27FC236}">
                  <a16:creationId xmlns:a16="http://schemas.microsoft.com/office/drawing/2014/main" id="{ACB26ED9-74CE-4C1E-ACE0-C821C9EAA378}"/>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7" name="楕円 606">
              <a:extLst>
                <a:ext uri="{FF2B5EF4-FFF2-40B4-BE49-F238E27FC236}">
                  <a16:creationId xmlns:a16="http://schemas.microsoft.com/office/drawing/2014/main" id="{742F0854-07D8-442D-9B2C-C66F1DE14AAC}"/>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08" name="楕円 607">
              <a:extLst>
                <a:ext uri="{FF2B5EF4-FFF2-40B4-BE49-F238E27FC236}">
                  <a16:creationId xmlns:a16="http://schemas.microsoft.com/office/drawing/2014/main" id="{C9E58C4C-C0A9-430A-B52E-40BF0B50D1D4}"/>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09" name="グループ化 608">
            <a:extLst>
              <a:ext uri="{FF2B5EF4-FFF2-40B4-BE49-F238E27FC236}">
                <a16:creationId xmlns:a16="http://schemas.microsoft.com/office/drawing/2014/main" id="{A31700F3-251D-40BD-B77A-A5727AB08C96}"/>
              </a:ext>
            </a:extLst>
          </p:cNvPr>
          <p:cNvGrpSpPr/>
          <p:nvPr/>
        </p:nvGrpSpPr>
        <p:grpSpPr>
          <a:xfrm>
            <a:off x="7548653" y="4409672"/>
            <a:ext cx="45719" cy="259642"/>
            <a:chOff x="5906095" y="5169025"/>
            <a:chExt cx="45719" cy="259642"/>
          </a:xfrm>
        </p:grpSpPr>
        <p:sp>
          <p:nvSpPr>
            <p:cNvPr id="610" name="楕円 609">
              <a:extLst>
                <a:ext uri="{FF2B5EF4-FFF2-40B4-BE49-F238E27FC236}">
                  <a16:creationId xmlns:a16="http://schemas.microsoft.com/office/drawing/2014/main" id="{8AA59E99-DCDC-43FE-9E16-09FFFBB26332}"/>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1" name="楕円 610">
              <a:extLst>
                <a:ext uri="{FF2B5EF4-FFF2-40B4-BE49-F238E27FC236}">
                  <a16:creationId xmlns:a16="http://schemas.microsoft.com/office/drawing/2014/main" id="{057916C0-BB48-4AB1-9634-5EAAA3DBE9A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2" name="楕円 611">
              <a:extLst>
                <a:ext uri="{FF2B5EF4-FFF2-40B4-BE49-F238E27FC236}">
                  <a16:creationId xmlns:a16="http://schemas.microsoft.com/office/drawing/2014/main" id="{DA16D94E-A70F-4B6C-98F4-4F33D15911A4}"/>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3" name="楕円 612">
              <a:extLst>
                <a:ext uri="{FF2B5EF4-FFF2-40B4-BE49-F238E27FC236}">
                  <a16:creationId xmlns:a16="http://schemas.microsoft.com/office/drawing/2014/main" id="{C4DD69FF-F624-4F9B-881F-758F90DA422E}"/>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4" name="楕円 613">
              <a:extLst>
                <a:ext uri="{FF2B5EF4-FFF2-40B4-BE49-F238E27FC236}">
                  <a16:creationId xmlns:a16="http://schemas.microsoft.com/office/drawing/2014/main" id="{1725A2DB-3FA3-40B8-9219-B7D0334C394E}"/>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grpSp>
        <p:nvGrpSpPr>
          <p:cNvPr id="615" name="グループ化 614">
            <a:extLst>
              <a:ext uri="{FF2B5EF4-FFF2-40B4-BE49-F238E27FC236}">
                <a16:creationId xmlns:a16="http://schemas.microsoft.com/office/drawing/2014/main" id="{CB9BCA84-9762-4FAB-A649-0650259C0095}"/>
              </a:ext>
            </a:extLst>
          </p:cNvPr>
          <p:cNvGrpSpPr/>
          <p:nvPr/>
        </p:nvGrpSpPr>
        <p:grpSpPr>
          <a:xfrm>
            <a:off x="8143036" y="4413421"/>
            <a:ext cx="45719" cy="259642"/>
            <a:chOff x="5906095" y="5169025"/>
            <a:chExt cx="45719" cy="259642"/>
          </a:xfrm>
        </p:grpSpPr>
        <p:sp>
          <p:nvSpPr>
            <p:cNvPr id="616" name="楕円 615">
              <a:extLst>
                <a:ext uri="{FF2B5EF4-FFF2-40B4-BE49-F238E27FC236}">
                  <a16:creationId xmlns:a16="http://schemas.microsoft.com/office/drawing/2014/main" id="{57E8DC4F-58A0-4A92-9EB0-38E5BD45F3B4}"/>
                </a:ext>
              </a:extLst>
            </p:cNvPr>
            <p:cNvSpPr/>
            <p:nvPr/>
          </p:nvSpPr>
          <p:spPr>
            <a:xfrm>
              <a:off x="5906095" y="51690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7" name="楕円 616">
              <a:extLst>
                <a:ext uri="{FF2B5EF4-FFF2-40B4-BE49-F238E27FC236}">
                  <a16:creationId xmlns:a16="http://schemas.microsoft.com/office/drawing/2014/main" id="{0857428D-8579-4AFA-963F-153E67105032}"/>
                </a:ext>
              </a:extLst>
            </p:cNvPr>
            <p:cNvSpPr/>
            <p:nvPr/>
          </p:nvSpPr>
          <p:spPr>
            <a:xfrm>
              <a:off x="5906095" y="52225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8" name="楕円 617">
              <a:extLst>
                <a:ext uri="{FF2B5EF4-FFF2-40B4-BE49-F238E27FC236}">
                  <a16:creationId xmlns:a16="http://schemas.microsoft.com/office/drawing/2014/main" id="{BD0E15C5-9F25-4A88-A347-3F5CF52D7ED5}"/>
                </a:ext>
              </a:extLst>
            </p:cNvPr>
            <p:cNvSpPr/>
            <p:nvPr/>
          </p:nvSpPr>
          <p:spPr>
            <a:xfrm>
              <a:off x="5906095" y="52759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19" name="楕円 618">
              <a:extLst>
                <a:ext uri="{FF2B5EF4-FFF2-40B4-BE49-F238E27FC236}">
                  <a16:creationId xmlns:a16="http://schemas.microsoft.com/office/drawing/2014/main" id="{B566C9E2-58A0-4F96-B04B-DD2BE9F5F8F2}"/>
                </a:ext>
              </a:extLst>
            </p:cNvPr>
            <p:cNvSpPr/>
            <p:nvPr/>
          </p:nvSpPr>
          <p:spPr>
            <a:xfrm>
              <a:off x="5906095" y="53294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20" name="楕円 619">
              <a:extLst>
                <a:ext uri="{FF2B5EF4-FFF2-40B4-BE49-F238E27FC236}">
                  <a16:creationId xmlns:a16="http://schemas.microsoft.com/office/drawing/2014/main" id="{9AC2B76B-02EF-4FA2-89EE-632F76CC87F7}"/>
                </a:ext>
              </a:extLst>
            </p:cNvPr>
            <p:cNvSpPr/>
            <p:nvPr/>
          </p:nvSpPr>
          <p:spPr>
            <a:xfrm>
              <a:off x="5906095" y="53829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645" name="テキスト ボックス 644">
            <a:extLst>
              <a:ext uri="{FF2B5EF4-FFF2-40B4-BE49-F238E27FC236}">
                <a16:creationId xmlns:a16="http://schemas.microsoft.com/office/drawing/2014/main" id="{8E60FE15-841D-490B-A4D3-B19E3C9AA531}"/>
              </a:ext>
            </a:extLst>
          </p:cNvPr>
          <p:cNvSpPr txBox="1"/>
          <p:nvPr/>
        </p:nvSpPr>
        <p:spPr>
          <a:xfrm>
            <a:off x="5798398" y="4620891"/>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cxnSp>
        <p:nvCxnSpPr>
          <p:cNvPr id="649" name="直線コネクタ 648">
            <a:extLst>
              <a:ext uri="{FF2B5EF4-FFF2-40B4-BE49-F238E27FC236}">
                <a16:creationId xmlns:a16="http://schemas.microsoft.com/office/drawing/2014/main" id="{4E287EFA-A8AF-4C87-A750-4C7F4C262EE3}"/>
              </a:ext>
            </a:extLst>
          </p:cNvPr>
          <p:cNvCxnSpPr>
            <a:cxnSpLocks/>
            <a:endCxn id="638" idx="1"/>
          </p:cNvCxnSpPr>
          <p:nvPr/>
        </p:nvCxnSpPr>
        <p:spPr>
          <a:xfrm>
            <a:off x="2911852" y="3890017"/>
            <a:ext cx="1229108" cy="0"/>
          </a:xfrm>
          <a:prstGeom prst="line">
            <a:avLst/>
          </a:prstGeom>
        </p:spPr>
        <p:style>
          <a:lnRef idx="1">
            <a:schemeClr val="accent1"/>
          </a:lnRef>
          <a:fillRef idx="0">
            <a:schemeClr val="accent1"/>
          </a:fillRef>
          <a:effectRef idx="0">
            <a:schemeClr val="accent1"/>
          </a:effectRef>
          <a:fontRef idx="minor">
            <a:schemeClr val="tx1"/>
          </a:fontRef>
        </p:style>
      </p:cxnSp>
      <p:sp>
        <p:nvSpPr>
          <p:cNvPr id="653" name="テキスト ボックス 652">
            <a:extLst>
              <a:ext uri="{FF2B5EF4-FFF2-40B4-BE49-F238E27FC236}">
                <a16:creationId xmlns:a16="http://schemas.microsoft.com/office/drawing/2014/main" id="{9B9126C6-7AE2-4FD2-A4FB-BA162F4D3757}"/>
              </a:ext>
            </a:extLst>
          </p:cNvPr>
          <p:cNvSpPr txBox="1"/>
          <p:nvPr/>
        </p:nvSpPr>
        <p:spPr>
          <a:xfrm>
            <a:off x="1754962" y="3788305"/>
            <a:ext cx="1111751" cy="1015663"/>
          </a:xfrm>
          <a:prstGeom prst="rect">
            <a:avLst/>
          </a:prstGeom>
          <a:noFill/>
        </p:spPr>
        <p:txBody>
          <a:bodyPr wrap="square" rtlCol="0">
            <a:spAutoFit/>
          </a:bodyPr>
          <a:lstStyle/>
          <a:p>
            <a:pPr algn="r"/>
            <a:r>
              <a:rPr kumimoji="1" lang="ja-JP" altLang="en-US" sz="1200" b="1"/>
              <a:t>属性</a:t>
            </a:r>
            <a:endParaRPr kumimoji="1" lang="en-US" altLang="ja-JP" sz="1200" b="1"/>
          </a:p>
          <a:p>
            <a:pPr algn="r"/>
            <a:r>
              <a:rPr kumimoji="1" lang="ja-JP" altLang="en-US" sz="1200" b="1"/>
              <a:t>レア度</a:t>
            </a:r>
            <a:endParaRPr kumimoji="1" lang="en-US" altLang="ja-JP" sz="1200" b="1"/>
          </a:p>
          <a:p>
            <a:pPr algn="r"/>
            <a:r>
              <a:rPr kumimoji="1" lang="ja-JP" altLang="en-US" sz="1200" b="1"/>
              <a:t>進化度</a:t>
            </a:r>
            <a:endParaRPr kumimoji="1" lang="en-US" altLang="ja-JP" sz="1200" b="1"/>
          </a:p>
          <a:p>
            <a:pPr algn="r"/>
            <a:r>
              <a:rPr kumimoji="1" lang="ja-JP" altLang="en-US" sz="1200" b="1"/>
              <a:t>パラメータ</a:t>
            </a:r>
            <a:endParaRPr kumimoji="1" lang="en-US" altLang="ja-JP" sz="1200" b="1"/>
          </a:p>
          <a:p>
            <a:pPr algn="r"/>
            <a:r>
              <a:rPr kumimoji="1" lang="ja-JP" altLang="en-US" sz="600" b="1"/>
              <a:t>薄くグラデーションで</a:t>
            </a:r>
            <a:endParaRPr kumimoji="1" lang="en-US" altLang="ja-JP" sz="600" b="1"/>
          </a:p>
          <a:p>
            <a:pPr algn="r"/>
            <a:r>
              <a:rPr kumimoji="1" lang="ja-JP" altLang="en-US" sz="600" b="1"/>
              <a:t>みやすくしてみたり</a:t>
            </a:r>
            <a:endParaRPr kumimoji="1" lang="en-US" altLang="ja-JP" sz="600" b="1"/>
          </a:p>
        </p:txBody>
      </p:sp>
      <p:sp>
        <p:nvSpPr>
          <p:cNvPr id="666" name="テキスト ボックス 665">
            <a:extLst>
              <a:ext uri="{FF2B5EF4-FFF2-40B4-BE49-F238E27FC236}">
                <a16:creationId xmlns:a16="http://schemas.microsoft.com/office/drawing/2014/main" id="{A0AEF676-6D31-4F73-B60F-212D899FFBEB}"/>
              </a:ext>
            </a:extLst>
          </p:cNvPr>
          <p:cNvSpPr txBox="1"/>
          <p:nvPr/>
        </p:nvSpPr>
        <p:spPr>
          <a:xfrm>
            <a:off x="6470704" y="5249343"/>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7" name="テキスト ボックス 666">
            <a:extLst>
              <a:ext uri="{FF2B5EF4-FFF2-40B4-BE49-F238E27FC236}">
                <a16:creationId xmlns:a16="http://schemas.microsoft.com/office/drawing/2014/main" id="{932A0AE6-0900-40AD-AF88-1594C6F13C80}"/>
              </a:ext>
            </a:extLst>
          </p:cNvPr>
          <p:cNvSpPr txBox="1"/>
          <p:nvPr/>
        </p:nvSpPr>
        <p:spPr>
          <a:xfrm>
            <a:off x="7064617" y="5241021"/>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8" name="テキスト ボックス 667">
            <a:extLst>
              <a:ext uri="{FF2B5EF4-FFF2-40B4-BE49-F238E27FC236}">
                <a16:creationId xmlns:a16="http://schemas.microsoft.com/office/drawing/2014/main" id="{407932FD-E844-4359-A810-9A01C539D3EE}"/>
              </a:ext>
            </a:extLst>
          </p:cNvPr>
          <p:cNvSpPr txBox="1"/>
          <p:nvPr/>
        </p:nvSpPr>
        <p:spPr>
          <a:xfrm>
            <a:off x="7647919" y="5252982"/>
            <a:ext cx="612851" cy="230832"/>
          </a:xfrm>
          <a:prstGeom prst="rect">
            <a:avLst/>
          </a:prstGeom>
          <a:noFill/>
          <a:ln>
            <a:noFill/>
          </a:ln>
        </p:spPr>
        <p:txBody>
          <a:bodyPr wrap="square" rtlCol="0">
            <a:spAutoFit/>
          </a:bodyPr>
          <a:lstStyle/>
          <a:p>
            <a:pPr algn="ctr"/>
            <a:r>
              <a:rPr kumimoji="1" lang="ja-JP" altLang="en-US" sz="900" b="1">
                <a:ln w="0">
                  <a:solidFill>
                    <a:schemeClr val="tx1"/>
                  </a:solidFill>
                </a:ln>
                <a:solidFill>
                  <a:schemeClr val="bg1"/>
                </a:solidFill>
                <a:latin typeface="+mj-lt"/>
              </a:rPr>
              <a:t>★４</a:t>
            </a:r>
          </a:p>
        </p:txBody>
      </p:sp>
      <p:sp>
        <p:nvSpPr>
          <p:cNvPr id="669" name="テキスト ボックス 668">
            <a:extLst>
              <a:ext uri="{FF2B5EF4-FFF2-40B4-BE49-F238E27FC236}">
                <a16:creationId xmlns:a16="http://schemas.microsoft.com/office/drawing/2014/main" id="{833CBD29-B196-4FB6-B56E-DCE629BAF8B2}"/>
              </a:ext>
            </a:extLst>
          </p:cNvPr>
          <p:cNvSpPr txBox="1"/>
          <p:nvPr/>
        </p:nvSpPr>
        <p:spPr>
          <a:xfrm>
            <a:off x="6414269" y="4618905"/>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ATK</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670" name="テキスト ボックス 669">
            <a:extLst>
              <a:ext uri="{FF2B5EF4-FFF2-40B4-BE49-F238E27FC236}">
                <a16:creationId xmlns:a16="http://schemas.microsoft.com/office/drawing/2014/main" id="{D8CF3B45-5E61-42CF-BE37-850A7514010C}"/>
              </a:ext>
            </a:extLst>
          </p:cNvPr>
          <p:cNvSpPr txBox="1"/>
          <p:nvPr/>
        </p:nvSpPr>
        <p:spPr>
          <a:xfrm>
            <a:off x="7010037" y="4618228"/>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DEF</a:t>
            </a:r>
            <a:r>
              <a:rPr kumimoji="1" lang="en-US" altLang="ja-JP" sz="900" b="1">
                <a:ln w="3175">
                  <a:solidFill>
                    <a:schemeClr val="tx1"/>
                  </a:solidFill>
                </a:ln>
                <a:solidFill>
                  <a:schemeClr val="bg1"/>
                </a:solidFill>
              </a:rPr>
              <a:t>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671" name="テキスト ボックス 670">
            <a:extLst>
              <a:ext uri="{FF2B5EF4-FFF2-40B4-BE49-F238E27FC236}">
                <a16:creationId xmlns:a16="http://schemas.microsoft.com/office/drawing/2014/main" id="{5417986C-44B5-4243-A909-82EB0F5C37C4}"/>
              </a:ext>
            </a:extLst>
          </p:cNvPr>
          <p:cNvSpPr txBox="1"/>
          <p:nvPr/>
        </p:nvSpPr>
        <p:spPr>
          <a:xfrm>
            <a:off x="5223768" y="4630316"/>
            <a:ext cx="729789" cy="230832"/>
          </a:xfrm>
          <a:prstGeom prst="rect">
            <a:avLst/>
          </a:prstGeom>
          <a:noFill/>
          <a:ln>
            <a:noFill/>
          </a:ln>
        </p:spPr>
        <p:txBody>
          <a:bodyPr wrap="square" rtlCol="0">
            <a:spAutoFit/>
          </a:bodyPr>
          <a:lstStyle/>
          <a:p>
            <a:r>
              <a:rPr kumimoji="1" lang="en-US" altLang="ja-JP" sz="700" b="1">
                <a:ln w="3175">
                  <a:solidFill>
                    <a:schemeClr val="tx1"/>
                  </a:solidFill>
                </a:ln>
                <a:solidFill>
                  <a:schemeClr val="bg1"/>
                </a:solidFill>
              </a:rPr>
              <a:t>HP</a:t>
            </a:r>
            <a:r>
              <a:rPr kumimoji="1" lang="en-US" altLang="ja-JP" sz="900" b="1">
                <a:ln w="3175">
                  <a:solidFill>
                    <a:schemeClr val="tx1"/>
                  </a:solidFill>
                </a:ln>
                <a:solidFill>
                  <a:schemeClr val="bg1"/>
                </a:solidFill>
              </a:rPr>
              <a:t>999</a:t>
            </a:r>
            <a:r>
              <a:rPr kumimoji="1" lang="en-US" altLang="ja-JP" sz="400" b="1">
                <a:ln w="3175">
                  <a:solidFill>
                    <a:schemeClr val="tx1"/>
                  </a:solidFill>
                </a:ln>
                <a:solidFill>
                  <a:schemeClr val="bg1"/>
                </a:solidFill>
              </a:rPr>
              <a:t>,</a:t>
            </a:r>
            <a:r>
              <a:rPr kumimoji="1" lang="en-US" altLang="ja-JP" sz="900" b="1">
                <a:ln w="3175">
                  <a:solidFill>
                    <a:schemeClr val="tx1"/>
                  </a:solidFill>
                </a:ln>
                <a:solidFill>
                  <a:schemeClr val="bg1"/>
                </a:solidFill>
              </a:rPr>
              <a:t>999</a:t>
            </a:r>
            <a:endParaRPr kumimoji="1" lang="ja-JP" altLang="en-US" sz="900" b="1">
              <a:ln w="3175">
                <a:solidFill>
                  <a:schemeClr val="tx1"/>
                </a:solidFill>
              </a:ln>
              <a:solidFill>
                <a:schemeClr val="bg1"/>
              </a:solidFill>
            </a:endParaRPr>
          </a:p>
        </p:txBody>
      </p:sp>
      <p:sp>
        <p:nvSpPr>
          <p:cNvPr id="41" name="フレーム 40">
            <a:extLst>
              <a:ext uri="{FF2B5EF4-FFF2-40B4-BE49-F238E27FC236}">
                <a16:creationId xmlns:a16="http://schemas.microsoft.com/office/drawing/2014/main" id="{F8EBE997-45B6-40C3-9FE6-8EA9EF251927}"/>
              </a:ext>
            </a:extLst>
          </p:cNvPr>
          <p:cNvSpPr/>
          <p:nvPr/>
        </p:nvSpPr>
        <p:spPr>
          <a:xfrm>
            <a:off x="5283759" y="4223664"/>
            <a:ext cx="573372" cy="588991"/>
          </a:xfrm>
          <a:prstGeom prst="frame">
            <a:avLst>
              <a:gd name="adj1" fmla="val 4194"/>
            </a:avLst>
          </a:prstGeom>
          <a:solidFill>
            <a:schemeClr val="bg1"/>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706" name="グループ化 705">
            <a:extLst>
              <a:ext uri="{FF2B5EF4-FFF2-40B4-BE49-F238E27FC236}">
                <a16:creationId xmlns:a16="http://schemas.microsoft.com/office/drawing/2014/main" id="{F071BCE2-14A2-43E9-8708-36DF81980998}"/>
              </a:ext>
            </a:extLst>
          </p:cNvPr>
          <p:cNvGrpSpPr/>
          <p:nvPr/>
        </p:nvGrpSpPr>
        <p:grpSpPr>
          <a:xfrm>
            <a:off x="4082934" y="3751491"/>
            <a:ext cx="988247" cy="1064298"/>
            <a:chOff x="3611913" y="3574526"/>
            <a:chExt cx="1200151" cy="1292508"/>
          </a:xfrm>
        </p:grpSpPr>
        <p:pic>
          <p:nvPicPr>
            <p:cNvPr id="635" name="図 634">
              <a:extLst>
                <a:ext uri="{FF2B5EF4-FFF2-40B4-BE49-F238E27FC236}">
                  <a16:creationId xmlns:a16="http://schemas.microsoft.com/office/drawing/2014/main" id="{789E4BF0-64D5-422B-ABE2-F3C7EF088247}"/>
                </a:ext>
              </a:extLst>
            </p:cNvPr>
            <p:cNvPicPr>
              <a:picLocks noChangeAspect="1"/>
            </p:cNvPicPr>
            <p:nvPr/>
          </p:nvPicPr>
          <p:blipFill rotWithShape="1">
            <a:blip r:embed="rId8">
              <a:extLst>
                <a:ext uri="{28A0092B-C50C-407E-A947-70E740481C1C}">
                  <a14:useLocalDpi xmlns:a14="http://schemas.microsoft.com/office/drawing/2010/main" val="0"/>
                </a:ext>
              </a:extLst>
            </a:blip>
            <a:srcRect l="16998" t="2071" r="24142" b="53496"/>
            <a:stretch/>
          </p:blipFill>
          <p:spPr>
            <a:xfrm>
              <a:off x="3651267" y="3574526"/>
              <a:ext cx="1160797" cy="1237675"/>
            </a:xfrm>
            <a:prstGeom prst="rect">
              <a:avLst/>
            </a:prstGeom>
          </p:spPr>
        </p:pic>
        <p:sp>
          <p:nvSpPr>
            <p:cNvPr id="636" name="正方形/長方形 635">
              <a:extLst>
                <a:ext uri="{FF2B5EF4-FFF2-40B4-BE49-F238E27FC236}">
                  <a16:creationId xmlns:a16="http://schemas.microsoft.com/office/drawing/2014/main" id="{C0532B0F-B2DF-40AE-9ED8-DE5ABCD4E730}"/>
                </a:ext>
              </a:extLst>
            </p:cNvPr>
            <p:cNvSpPr/>
            <p:nvPr/>
          </p:nvSpPr>
          <p:spPr>
            <a:xfrm>
              <a:off x="3611913" y="4520601"/>
              <a:ext cx="1198551" cy="304296"/>
            </a:xfrm>
            <a:prstGeom prst="rect">
              <a:avLst/>
            </a:prstGeom>
            <a:gradFill>
              <a:gsLst>
                <a:gs pos="0">
                  <a:schemeClr val="accent1">
                    <a:lumMod val="5000"/>
                    <a:lumOff val="95000"/>
                    <a:alpha val="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38" name="ブローチ 637">
              <a:extLst>
                <a:ext uri="{FF2B5EF4-FFF2-40B4-BE49-F238E27FC236}">
                  <a16:creationId xmlns:a16="http://schemas.microsoft.com/office/drawing/2014/main" id="{7F093EC2-0463-4201-AC0F-345A10613CF4}"/>
                </a:ext>
              </a:extLst>
            </p:cNvPr>
            <p:cNvSpPr/>
            <p:nvPr/>
          </p:nvSpPr>
          <p:spPr>
            <a:xfrm>
              <a:off x="3682377" y="3619234"/>
              <a:ext cx="247042" cy="247042"/>
            </a:xfrm>
            <a:prstGeom prst="plaqu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grpSp>
          <p:nvGrpSpPr>
            <p:cNvPr id="639" name="グループ化 638">
              <a:extLst>
                <a:ext uri="{FF2B5EF4-FFF2-40B4-BE49-F238E27FC236}">
                  <a16:creationId xmlns:a16="http://schemas.microsoft.com/office/drawing/2014/main" id="{AFD6A2D0-7C7F-4ABA-8BA5-FDC1AE4483F4}"/>
                </a:ext>
              </a:extLst>
            </p:cNvPr>
            <p:cNvGrpSpPr/>
            <p:nvPr/>
          </p:nvGrpSpPr>
          <p:grpSpPr>
            <a:xfrm>
              <a:off x="4685141" y="3921214"/>
              <a:ext cx="106286" cy="603608"/>
              <a:chOff x="5753695" y="5016625"/>
              <a:chExt cx="45719" cy="259642"/>
            </a:xfrm>
          </p:grpSpPr>
          <p:sp>
            <p:nvSpPr>
              <p:cNvPr id="640" name="楕円 639">
                <a:extLst>
                  <a:ext uri="{FF2B5EF4-FFF2-40B4-BE49-F238E27FC236}">
                    <a16:creationId xmlns:a16="http://schemas.microsoft.com/office/drawing/2014/main" id="{A6FBB91A-6AA0-47EA-A28F-0879EA576531}"/>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1" name="楕円 640">
                <a:extLst>
                  <a:ext uri="{FF2B5EF4-FFF2-40B4-BE49-F238E27FC236}">
                    <a16:creationId xmlns:a16="http://schemas.microsoft.com/office/drawing/2014/main" id="{165B5CD1-CC47-42A7-8C69-047BECCFCD39}"/>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2" name="楕円 641">
                <a:extLst>
                  <a:ext uri="{FF2B5EF4-FFF2-40B4-BE49-F238E27FC236}">
                    <a16:creationId xmlns:a16="http://schemas.microsoft.com/office/drawing/2014/main" id="{4AF1B034-FE2A-44D6-98D3-AA1A656A62A8}"/>
                  </a:ext>
                </a:extLst>
              </p:cNvPr>
              <p:cNvSpPr/>
              <p:nvPr/>
            </p:nvSpPr>
            <p:spPr>
              <a:xfrm>
                <a:off x="5753695" y="5123587"/>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3" name="楕円 642">
                <a:extLst>
                  <a:ext uri="{FF2B5EF4-FFF2-40B4-BE49-F238E27FC236}">
                    <a16:creationId xmlns:a16="http://schemas.microsoft.com/office/drawing/2014/main" id="{39AEBC48-4003-486F-B580-8E8C28A9F2B5}"/>
                  </a:ext>
                </a:extLst>
              </p:cNvPr>
              <p:cNvSpPr/>
              <p:nvPr/>
            </p:nvSpPr>
            <p:spPr>
              <a:xfrm>
                <a:off x="5753695" y="517706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44" name="楕円 643">
                <a:extLst>
                  <a:ext uri="{FF2B5EF4-FFF2-40B4-BE49-F238E27FC236}">
                    <a16:creationId xmlns:a16="http://schemas.microsoft.com/office/drawing/2014/main" id="{5852F1E6-DDD1-4798-A934-D61253C5D0EE}"/>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646" name="テキスト ボックス 645">
              <a:extLst>
                <a:ext uri="{FF2B5EF4-FFF2-40B4-BE49-F238E27FC236}">
                  <a16:creationId xmlns:a16="http://schemas.microsoft.com/office/drawing/2014/main" id="{61D4B1C7-DA98-4D60-8FE7-DE6E03683643}"/>
                </a:ext>
              </a:extLst>
            </p:cNvPr>
            <p:cNvSpPr txBox="1"/>
            <p:nvPr/>
          </p:nvSpPr>
          <p:spPr>
            <a:xfrm>
              <a:off x="3658669" y="4530640"/>
              <a:ext cx="1135210" cy="336394"/>
            </a:xfrm>
            <a:prstGeom prst="rect">
              <a:avLst/>
            </a:prstGeom>
            <a:noFill/>
            <a:ln>
              <a:noFill/>
            </a:ln>
          </p:spPr>
          <p:txBody>
            <a:bodyPr wrap="square" rtlCol="0">
              <a:spAutoFit/>
            </a:bodyPr>
            <a:lstStyle/>
            <a:p>
              <a:r>
                <a:rPr kumimoji="1" lang="en-US" altLang="ja-JP" sz="1050" b="1">
                  <a:ln w="3175">
                    <a:solidFill>
                      <a:schemeClr val="tx1"/>
                    </a:solidFill>
                  </a:ln>
                  <a:solidFill>
                    <a:schemeClr val="bg1"/>
                  </a:solidFill>
                </a:rPr>
                <a:t>DEF</a:t>
              </a:r>
              <a:r>
                <a:rPr kumimoji="1" lang="en-US" altLang="ja-JP" sz="1200" b="1">
                  <a:ln w="3175">
                    <a:solidFill>
                      <a:schemeClr val="tx1"/>
                    </a:solidFill>
                  </a:ln>
                  <a:solidFill>
                    <a:schemeClr val="bg1"/>
                  </a:solidFill>
                </a:rPr>
                <a:t>99,999</a:t>
              </a:r>
              <a:endParaRPr kumimoji="1" lang="ja-JP" altLang="en-US" sz="1200" b="1">
                <a:ln w="3175">
                  <a:solidFill>
                    <a:schemeClr val="tx1"/>
                  </a:solidFill>
                </a:ln>
                <a:solidFill>
                  <a:schemeClr val="bg1"/>
                </a:solidFill>
              </a:endParaRPr>
            </a:p>
          </p:txBody>
        </p:sp>
        <p:pic>
          <p:nvPicPr>
            <p:cNvPr id="678" name="図 677" descr="飛ぶ, 探す, イエロー, 挿絵 が含まれている画像&#10;&#10;自動的に生成された説明">
              <a:extLst>
                <a:ext uri="{FF2B5EF4-FFF2-40B4-BE49-F238E27FC236}">
                  <a16:creationId xmlns:a16="http://schemas.microsoft.com/office/drawing/2014/main" id="{C3C3922E-B60E-4BCF-B917-47B4D4D7AF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4574456" y="3619674"/>
              <a:ext cx="235225" cy="144843"/>
            </a:xfrm>
            <a:prstGeom prst="rect">
              <a:avLst/>
            </a:prstGeom>
          </p:spPr>
        </p:pic>
      </p:grpSp>
      <p:pic>
        <p:nvPicPr>
          <p:cNvPr id="679" name="図 678" descr="飛ぶ, 探す, イエロー, 挿絵 が含まれている画像&#10;&#10;自動的に生成された説明">
            <a:extLst>
              <a:ext uri="{FF2B5EF4-FFF2-40B4-BE49-F238E27FC236}">
                <a16:creationId xmlns:a16="http://schemas.microsoft.com/office/drawing/2014/main" id="{7DE47164-FA04-484B-9368-CBFA88ABA3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804" y="4287617"/>
            <a:ext cx="157910" cy="97235"/>
          </a:xfrm>
          <a:prstGeom prst="rect">
            <a:avLst/>
          </a:prstGeom>
        </p:spPr>
      </p:pic>
      <p:pic>
        <p:nvPicPr>
          <p:cNvPr id="681" name="図 680" descr="飛ぶ, 探す, イエロー, 挿絵 が含まれている画像&#10;&#10;自動的に生成された説明">
            <a:extLst>
              <a:ext uri="{FF2B5EF4-FFF2-40B4-BE49-F238E27FC236}">
                <a16:creationId xmlns:a16="http://schemas.microsoft.com/office/drawing/2014/main" id="{43638238-F2AB-4177-8C8D-E90EADB8D6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23885" y="4289440"/>
            <a:ext cx="157910" cy="97235"/>
          </a:xfrm>
          <a:prstGeom prst="rect">
            <a:avLst/>
          </a:prstGeom>
        </p:spPr>
      </p:pic>
      <p:pic>
        <p:nvPicPr>
          <p:cNvPr id="682" name="図 681" descr="飛ぶ, 探す, イエロー, 挿絵 が含まれている画像&#10;&#10;自動的に生成された説明">
            <a:extLst>
              <a:ext uri="{FF2B5EF4-FFF2-40B4-BE49-F238E27FC236}">
                <a16:creationId xmlns:a16="http://schemas.microsoft.com/office/drawing/2014/main" id="{6BCFA7F2-9057-4C59-8072-54C50D3055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2459" y="4293853"/>
            <a:ext cx="157910" cy="97235"/>
          </a:xfrm>
          <a:prstGeom prst="rect">
            <a:avLst/>
          </a:prstGeom>
        </p:spPr>
      </p:pic>
      <p:pic>
        <p:nvPicPr>
          <p:cNvPr id="683" name="図 682" descr="飛ぶ, 探す, イエロー, 挿絵 が含まれている画像&#10;&#10;自動的に生成された説明">
            <a:extLst>
              <a:ext uri="{FF2B5EF4-FFF2-40B4-BE49-F238E27FC236}">
                <a16:creationId xmlns:a16="http://schemas.microsoft.com/office/drawing/2014/main" id="{44FEBBB8-1ECC-49F7-8063-71F07071F3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36318" y="4294779"/>
            <a:ext cx="157910" cy="97235"/>
          </a:xfrm>
          <a:prstGeom prst="rect">
            <a:avLst/>
          </a:prstGeom>
        </p:spPr>
      </p:pic>
      <p:pic>
        <p:nvPicPr>
          <p:cNvPr id="684" name="図 683" descr="飛ぶ, 探す, イエロー, 挿絵 が含まれている画像&#10;&#10;自動的に生成された説明">
            <a:extLst>
              <a:ext uri="{FF2B5EF4-FFF2-40B4-BE49-F238E27FC236}">
                <a16:creationId xmlns:a16="http://schemas.microsoft.com/office/drawing/2014/main" id="{D9D71E0C-A7DA-402C-AFAF-D2D82CD48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23674" y="4286937"/>
            <a:ext cx="157910" cy="97235"/>
          </a:xfrm>
          <a:prstGeom prst="rect">
            <a:avLst/>
          </a:prstGeom>
        </p:spPr>
      </p:pic>
      <p:pic>
        <p:nvPicPr>
          <p:cNvPr id="685" name="図 684" descr="飛ぶ, 探す, イエロー, 挿絵 が含まれている画像&#10;&#10;自動的に生成された説明">
            <a:extLst>
              <a:ext uri="{FF2B5EF4-FFF2-40B4-BE49-F238E27FC236}">
                <a16:creationId xmlns:a16="http://schemas.microsoft.com/office/drawing/2014/main" id="{85A2513F-3899-475A-B482-AA0A725C47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53166" y="4910214"/>
            <a:ext cx="157910" cy="97235"/>
          </a:xfrm>
          <a:prstGeom prst="rect">
            <a:avLst/>
          </a:prstGeom>
        </p:spPr>
      </p:pic>
      <p:pic>
        <p:nvPicPr>
          <p:cNvPr id="686" name="図 685" descr="飛ぶ, 探す, イエロー, 挿絵 が含まれている画像&#10;&#10;自動的に生成された説明">
            <a:extLst>
              <a:ext uri="{FF2B5EF4-FFF2-40B4-BE49-F238E27FC236}">
                <a16:creationId xmlns:a16="http://schemas.microsoft.com/office/drawing/2014/main" id="{B3A0C5D0-FE8E-4FE1-8B00-F1E54DEA99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45282" y="4914584"/>
            <a:ext cx="157910" cy="97235"/>
          </a:xfrm>
          <a:prstGeom prst="rect">
            <a:avLst/>
          </a:prstGeom>
        </p:spPr>
      </p:pic>
      <p:pic>
        <p:nvPicPr>
          <p:cNvPr id="687" name="図 686" descr="飛ぶ, 探す, イエロー, 挿絵 が含まれている画像&#10;&#10;自動的に生成された説明">
            <a:extLst>
              <a:ext uri="{FF2B5EF4-FFF2-40B4-BE49-F238E27FC236}">
                <a16:creationId xmlns:a16="http://schemas.microsoft.com/office/drawing/2014/main" id="{24BEE26C-E0D0-4455-97C2-BEFDE8A9B0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51963" y="4909535"/>
            <a:ext cx="157910" cy="97235"/>
          </a:xfrm>
          <a:prstGeom prst="rect">
            <a:avLst/>
          </a:prstGeom>
        </p:spPr>
      </p:pic>
      <p:pic>
        <p:nvPicPr>
          <p:cNvPr id="688" name="図 687" descr="飛ぶ, 探す, イエロー, 挿絵 が含まれている画像&#10;&#10;自動的に生成された説明">
            <a:extLst>
              <a:ext uri="{FF2B5EF4-FFF2-40B4-BE49-F238E27FC236}">
                <a16:creationId xmlns:a16="http://schemas.microsoft.com/office/drawing/2014/main" id="{404454B9-0A00-48BB-93D9-F93DE3BE1F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42992" y="4914584"/>
            <a:ext cx="157910" cy="97235"/>
          </a:xfrm>
          <a:prstGeom prst="rect">
            <a:avLst/>
          </a:prstGeom>
        </p:spPr>
      </p:pic>
      <p:pic>
        <p:nvPicPr>
          <p:cNvPr id="689" name="図 688" descr="飛ぶ, 探す, イエロー, 挿絵 が含まれている画像&#10;&#10;自動的に生成された説明">
            <a:extLst>
              <a:ext uri="{FF2B5EF4-FFF2-40B4-BE49-F238E27FC236}">
                <a16:creationId xmlns:a16="http://schemas.microsoft.com/office/drawing/2014/main" id="{2FFE2BF2-DC18-4BA2-A654-16AC75F0A3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4900785"/>
            <a:ext cx="157910" cy="97235"/>
          </a:xfrm>
          <a:prstGeom prst="rect">
            <a:avLst/>
          </a:prstGeom>
        </p:spPr>
      </p:pic>
      <p:pic>
        <p:nvPicPr>
          <p:cNvPr id="690" name="図 689" descr="飛ぶ, 探す, イエロー, 挿絵 が含まれている画像&#10;&#10;自動的に生成された説明">
            <a:extLst>
              <a:ext uri="{FF2B5EF4-FFF2-40B4-BE49-F238E27FC236}">
                <a16:creationId xmlns:a16="http://schemas.microsoft.com/office/drawing/2014/main" id="{5418A93B-82CD-406A-8D8B-CB5113D2F7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5666480" y="5545533"/>
            <a:ext cx="157910" cy="97235"/>
          </a:xfrm>
          <a:prstGeom prst="rect">
            <a:avLst/>
          </a:prstGeom>
        </p:spPr>
      </p:pic>
      <p:pic>
        <p:nvPicPr>
          <p:cNvPr id="691" name="図 690" descr="飛ぶ, 探す, イエロー, 挿絵 が含まれている画像&#10;&#10;自動的に生成された説明">
            <a:extLst>
              <a:ext uri="{FF2B5EF4-FFF2-40B4-BE49-F238E27FC236}">
                <a16:creationId xmlns:a16="http://schemas.microsoft.com/office/drawing/2014/main" id="{3FF8A45D-7D5F-4DD9-9E76-15A2E9BA7D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258596" y="5549903"/>
            <a:ext cx="157910" cy="97235"/>
          </a:xfrm>
          <a:prstGeom prst="rect">
            <a:avLst/>
          </a:prstGeom>
        </p:spPr>
      </p:pic>
      <p:pic>
        <p:nvPicPr>
          <p:cNvPr id="692" name="図 691" descr="飛ぶ, 探す, イエロー, 挿絵 が含まれている画像&#10;&#10;自動的に生成された説明">
            <a:extLst>
              <a:ext uri="{FF2B5EF4-FFF2-40B4-BE49-F238E27FC236}">
                <a16:creationId xmlns:a16="http://schemas.microsoft.com/office/drawing/2014/main" id="{17C94282-8B12-4C34-8B9E-A0FA53F19D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6842937" y="5559347"/>
            <a:ext cx="157910" cy="97235"/>
          </a:xfrm>
          <a:prstGeom prst="rect">
            <a:avLst/>
          </a:prstGeom>
        </p:spPr>
      </p:pic>
      <p:pic>
        <p:nvPicPr>
          <p:cNvPr id="693" name="図 692" descr="飛ぶ, 探す, イエロー, 挿絵 が含まれている画像&#10;&#10;自動的に生成された説明">
            <a:extLst>
              <a:ext uri="{FF2B5EF4-FFF2-40B4-BE49-F238E27FC236}">
                <a16:creationId xmlns:a16="http://schemas.microsoft.com/office/drawing/2014/main" id="{805F5EB5-8A84-4BBD-ACD5-0E6D6CF484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8056306" y="5549903"/>
            <a:ext cx="157910" cy="97235"/>
          </a:xfrm>
          <a:prstGeom prst="rect">
            <a:avLst/>
          </a:prstGeom>
        </p:spPr>
      </p:pic>
      <p:pic>
        <p:nvPicPr>
          <p:cNvPr id="694" name="図 693" descr="飛ぶ, 探す, イエロー, 挿絵 が含まれている画像&#10;&#10;自動的に生成された説明">
            <a:extLst>
              <a:ext uri="{FF2B5EF4-FFF2-40B4-BE49-F238E27FC236}">
                <a16:creationId xmlns:a16="http://schemas.microsoft.com/office/drawing/2014/main" id="{E6C068E1-4CD0-4775-9F66-37CB796D28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37437">
            <a:off x="7448991" y="5557067"/>
            <a:ext cx="157910" cy="97235"/>
          </a:xfrm>
          <a:prstGeom prst="rect">
            <a:avLst/>
          </a:prstGeom>
        </p:spPr>
      </p:pic>
      <p:grpSp>
        <p:nvGrpSpPr>
          <p:cNvPr id="696" name="グループ化 695">
            <a:extLst>
              <a:ext uri="{FF2B5EF4-FFF2-40B4-BE49-F238E27FC236}">
                <a16:creationId xmlns:a16="http://schemas.microsoft.com/office/drawing/2014/main" id="{C50C2E9E-AB8B-47F6-9243-7C4B10301CEF}"/>
              </a:ext>
            </a:extLst>
          </p:cNvPr>
          <p:cNvGrpSpPr/>
          <p:nvPr/>
        </p:nvGrpSpPr>
        <p:grpSpPr>
          <a:xfrm>
            <a:off x="5766738" y="4406762"/>
            <a:ext cx="49456" cy="259642"/>
            <a:chOff x="5753695" y="5016625"/>
            <a:chExt cx="49456" cy="259642"/>
          </a:xfrm>
        </p:grpSpPr>
        <p:sp>
          <p:nvSpPr>
            <p:cNvPr id="697" name="楕円 696">
              <a:extLst>
                <a:ext uri="{FF2B5EF4-FFF2-40B4-BE49-F238E27FC236}">
                  <a16:creationId xmlns:a16="http://schemas.microsoft.com/office/drawing/2014/main" id="{60C5F855-98C4-44D4-93F3-67B698EB671A}"/>
                </a:ext>
              </a:extLst>
            </p:cNvPr>
            <p:cNvSpPr/>
            <p:nvPr/>
          </p:nvSpPr>
          <p:spPr>
            <a:xfrm>
              <a:off x="5753695" y="5016625"/>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98" name="楕円 697">
              <a:extLst>
                <a:ext uri="{FF2B5EF4-FFF2-40B4-BE49-F238E27FC236}">
                  <a16:creationId xmlns:a16="http://schemas.microsoft.com/office/drawing/2014/main" id="{A6D6F229-EC97-42BD-80B2-DE8738A57C9E}"/>
                </a:ext>
              </a:extLst>
            </p:cNvPr>
            <p:cNvSpPr/>
            <p:nvPr/>
          </p:nvSpPr>
          <p:spPr>
            <a:xfrm>
              <a:off x="5753695" y="5070106"/>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699" name="楕円 698">
              <a:extLst>
                <a:ext uri="{FF2B5EF4-FFF2-40B4-BE49-F238E27FC236}">
                  <a16:creationId xmlns:a16="http://schemas.microsoft.com/office/drawing/2014/main" id="{C9007B22-A723-4CA6-987A-28B9155D6BE6}"/>
                </a:ext>
              </a:extLst>
            </p:cNvPr>
            <p:cNvSpPr/>
            <p:nvPr/>
          </p:nvSpPr>
          <p:spPr>
            <a:xfrm>
              <a:off x="5753695" y="5230548"/>
              <a:ext cx="45719" cy="45719"/>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700" name="楕円 699">
              <a:extLst>
                <a:ext uri="{FF2B5EF4-FFF2-40B4-BE49-F238E27FC236}">
                  <a16:creationId xmlns:a16="http://schemas.microsoft.com/office/drawing/2014/main" id="{4D34A1C8-F096-49D3-8538-ABFC15606DF8}"/>
                </a:ext>
              </a:extLst>
            </p:cNvPr>
            <p:cNvSpPr/>
            <p:nvPr/>
          </p:nvSpPr>
          <p:spPr>
            <a:xfrm>
              <a:off x="5756422" y="5127200"/>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sp>
          <p:nvSpPr>
            <p:cNvPr id="701" name="楕円 700">
              <a:extLst>
                <a:ext uri="{FF2B5EF4-FFF2-40B4-BE49-F238E27FC236}">
                  <a16:creationId xmlns:a16="http://schemas.microsoft.com/office/drawing/2014/main" id="{40727BBB-D10D-4CDC-81D9-3C7551592F4E}"/>
                </a:ext>
              </a:extLst>
            </p:cNvPr>
            <p:cNvSpPr/>
            <p:nvPr/>
          </p:nvSpPr>
          <p:spPr>
            <a:xfrm>
              <a:off x="5757432" y="5180102"/>
              <a:ext cx="45719" cy="45719"/>
            </a:xfrm>
            <a:prstGeom prst="ellipse">
              <a:avLst/>
            </a:prstGeom>
            <a:solidFill>
              <a:schemeClr val="accent1">
                <a:lumMod val="20000"/>
                <a:lumOff val="8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600">
                <a:solidFill>
                  <a:schemeClr val="tx1"/>
                </a:solidFill>
              </a:endParaRPr>
            </a:p>
          </p:txBody>
        </p:sp>
      </p:grpSp>
      <p:sp>
        <p:nvSpPr>
          <p:cNvPr id="704" name="円/楕円 7">
            <a:extLst>
              <a:ext uri="{FF2B5EF4-FFF2-40B4-BE49-F238E27FC236}">
                <a16:creationId xmlns:a16="http://schemas.microsoft.com/office/drawing/2014/main" id="{3E2B3BF9-46F0-44D7-AD77-2AFE18E1EF6B}"/>
              </a:ext>
            </a:extLst>
          </p:cNvPr>
          <p:cNvSpPr/>
          <p:nvPr/>
        </p:nvSpPr>
        <p:spPr>
          <a:xfrm>
            <a:off x="6825708" y="4853758"/>
            <a:ext cx="275735" cy="27573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顔</a:t>
            </a:r>
          </a:p>
        </p:txBody>
      </p:sp>
      <p:sp>
        <p:nvSpPr>
          <p:cNvPr id="705" name="円/楕円 7">
            <a:extLst>
              <a:ext uri="{FF2B5EF4-FFF2-40B4-BE49-F238E27FC236}">
                <a16:creationId xmlns:a16="http://schemas.microsoft.com/office/drawing/2014/main" id="{CC515292-08AD-4043-AA01-4E33BB7F30E5}"/>
              </a:ext>
            </a:extLst>
          </p:cNvPr>
          <p:cNvSpPr/>
          <p:nvPr/>
        </p:nvSpPr>
        <p:spPr>
          <a:xfrm>
            <a:off x="7359505" y="4857941"/>
            <a:ext cx="275735" cy="27573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鍵</a:t>
            </a:r>
          </a:p>
        </p:txBody>
      </p:sp>
      <p:cxnSp>
        <p:nvCxnSpPr>
          <p:cNvPr id="650" name="直線コネクタ 649">
            <a:extLst>
              <a:ext uri="{FF2B5EF4-FFF2-40B4-BE49-F238E27FC236}">
                <a16:creationId xmlns:a16="http://schemas.microsoft.com/office/drawing/2014/main" id="{ACC8E76F-EA14-4C0A-8D61-629F5CC57BFD}"/>
              </a:ext>
            </a:extLst>
          </p:cNvPr>
          <p:cNvCxnSpPr>
            <a:cxnSpLocks/>
          </p:cNvCxnSpPr>
          <p:nvPr/>
        </p:nvCxnSpPr>
        <p:spPr>
          <a:xfrm flipV="1">
            <a:off x="2911852" y="3912213"/>
            <a:ext cx="1975795" cy="1524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5" name="直線コネクタ 654">
            <a:extLst>
              <a:ext uri="{FF2B5EF4-FFF2-40B4-BE49-F238E27FC236}">
                <a16:creationId xmlns:a16="http://schemas.microsoft.com/office/drawing/2014/main" id="{6D07379B-E0FD-4591-88FF-AB87D1C28E17}"/>
              </a:ext>
            </a:extLst>
          </p:cNvPr>
          <p:cNvCxnSpPr>
            <a:cxnSpLocks/>
          </p:cNvCxnSpPr>
          <p:nvPr/>
        </p:nvCxnSpPr>
        <p:spPr>
          <a:xfrm flipV="1">
            <a:off x="2875886" y="4259000"/>
            <a:ext cx="2056783" cy="23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1" name="直線コネクタ 660">
            <a:extLst>
              <a:ext uri="{FF2B5EF4-FFF2-40B4-BE49-F238E27FC236}">
                <a16:creationId xmlns:a16="http://schemas.microsoft.com/office/drawing/2014/main" id="{80F628A6-D230-43C1-91BC-A54D3A5EF7E3}"/>
              </a:ext>
            </a:extLst>
          </p:cNvPr>
          <p:cNvCxnSpPr>
            <a:cxnSpLocks/>
            <a:endCxn id="646" idx="1"/>
          </p:cNvCxnSpPr>
          <p:nvPr/>
        </p:nvCxnSpPr>
        <p:spPr>
          <a:xfrm>
            <a:off x="2862652" y="4677290"/>
            <a:ext cx="12587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4" name="直線コネクタ 663">
            <a:extLst>
              <a:ext uri="{FF2B5EF4-FFF2-40B4-BE49-F238E27FC236}">
                <a16:creationId xmlns:a16="http://schemas.microsoft.com/office/drawing/2014/main" id="{D768627F-70E7-4FC4-8A5E-4A49179812ED}"/>
              </a:ext>
            </a:extLst>
          </p:cNvPr>
          <p:cNvCxnSpPr>
            <a:cxnSpLocks/>
          </p:cNvCxnSpPr>
          <p:nvPr/>
        </p:nvCxnSpPr>
        <p:spPr>
          <a:xfrm>
            <a:off x="2867449" y="4457510"/>
            <a:ext cx="1742006" cy="2197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308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A18A32-9FB2-47AD-9020-360447AC392B}">
  <ds:schemaRefs>
    <ds:schemaRef ds:uri="0296febf-2773-4faf-ae76-6dee2362d0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1A52EE0-DA2B-45FF-9674-90A4983EFF6F}">
  <ds:schemaRefs>
    <ds:schemaRef ds:uri="0296febf-2773-4faf-ae76-6dee2362d0d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BE1254A-DE7F-4186-9151-F2E551CB0B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初期文字メイリオ1</Template>
  <Application>Microsoft Office PowerPoint</Application>
  <PresentationFormat>On-screen Show (4:3)</PresentationFormat>
  <Slides>49</Slides>
  <Notes>3</Notes>
  <HiddenSlides>0</HiddenSlide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テーマ</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revision>1</cp:revision>
  <dcterms:created xsi:type="dcterms:W3CDTF">2019-06-27T02:30:15Z</dcterms:created>
  <dcterms:modified xsi:type="dcterms:W3CDTF">2020-01-22T06:41:55Z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